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42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61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407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44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76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33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04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77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63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64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18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9C2C1-3C62-45FB-A840-870F2BD499DF}" type="datetimeFigureOut">
              <a:rPr lang="pt-BR" smtClean="0"/>
              <a:t>05/11/2020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0ACB7-9FA4-4255-A2D9-42B0CDC8D8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80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4103"/>
            <a:ext cx="9144000" cy="2551611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94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29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695" y="4250194"/>
            <a:ext cx="3408453" cy="2268171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10" y="998786"/>
            <a:ext cx="2862134" cy="341790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7" y="998786"/>
            <a:ext cx="2513823" cy="298974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299" y="998786"/>
            <a:ext cx="2706189" cy="341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4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7714"/>
            <a:ext cx="10515600" cy="444137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06286"/>
            <a:ext cx="10515600" cy="5242559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Aspectos Gerais: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Anos 1807/08;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Conceito de Vinda da Família Real Portuguesa para 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Brasil →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“Processo de Transferência da Corte Real Portuguesa de Lisboa para o Rio de Janeiro”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Razão para a Vinda da Família Real Portuguesa para 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Brasil →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Invasão Francesa sobre Portugal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Reflexo da Vinda da Família Real Portuguesa para 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Brasil →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Avanço do Brasil em direção à Proclamação da Independência</a:t>
            </a:r>
            <a:endParaRPr lang="pt-BR" sz="3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10515600" cy="444137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88572"/>
            <a:ext cx="10515600" cy="5088392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 Político:</a:t>
            </a:r>
          </a:p>
          <a:p>
            <a:pPr marL="0" indent="0">
              <a:buNone/>
            </a:pP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- Ano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1806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Bloqueio Continental;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Ano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1807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Tratado da Convenção Secreta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(Portugal + Inglaterra)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Ano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1807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Tratado de </a:t>
            </a:r>
            <a:r>
              <a:rPr lang="pt-BR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Fontainebleau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(França + Espanha)</a:t>
            </a:r>
          </a:p>
          <a:p>
            <a:pPr marL="0" indent="0">
              <a:buNone/>
            </a:pP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pt-BR" sz="30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Transferência da Corte Portuguesa para o Brasil</a:t>
            </a:r>
            <a:endParaRPr lang="pt-BR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4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0297"/>
            <a:ext cx="10515600" cy="470263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93074"/>
            <a:ext cx="10515600" cy="4983889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Período (Governo) Joanino: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Anos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1808-1821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Conceito de Governo Joanino→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“Período em que o Brasil foi administrado diretamente por D. João (VI)”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 do período→ Implantação de uma Política Administrativa Liberal por D. João VI sobre o Brasil</a:t>
            </a:r>
          </a:p>
          <a:p>
            <a:pPr marL="0" indent="0">
              <a:buNone/>
            </a:pP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pt-BR" sz="30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Medidas Joaninas</a:t>
            </a:r>
            <a:endParaRPr lang="pt-BR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7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5464"/>
            <a:ext cx="10515600" cy="374467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661853"/>
            <a:ext cx="11756570" cy="6026330"/>
          </a:xfrm>
        </p:spPr>
        <p:txBody>
          <a:bodyPr>
            <a:normAutofit lnSpcReduction="10000"/>
          </a:bodyPr>
          <a:lstStyle/>
          <a:p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Medidas Joaninas:</a:t>
            </a: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Abertura dos Portos às Nações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Amigas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 1808 / Liberação das Práticas Comerciais no Brasil Colonial /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Fim do Pacto Colonial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Tratados de Comércio, Navegação, Diplomacia e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Amizade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 1810 / Portugal (Brasil)+Inglaterra / Acordo Comercial e Diplomático /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Concessão de benefícios à Inglaterra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(Taxas ad Valorem, liberdade Religiosa e Extraterritorialidade Jurídica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Expansionismo Territorial Brasileiro→ Invasões sobre a Guiana Francesa e Província Cisplatina em 1809 e 1812 respectivamente /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Oportunismo Diplomático;</a:t>
            </a:r>
            <a:endParaRPr lang="pt-BR" sz="3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1591"/>
            <a:ext cx="10515600" cy="444136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036320"/>
            <a:ext cx="10515600" cy="5320937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  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Elevação do Brasil à condição de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Reino Unido a Portugal e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Algarves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 1815 / Mecanismo Preventivo ao Congresso de Viena /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Estabelecimento de Igualdade política entre Brasil e Portugal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Adequação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Administrativa 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Anos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1808-1821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Fundações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(Banco do Brasil, Correios, Escola de Medicina, Academia Militar, Biblioteca dos Reis, Imprensa Régia, Missão Artística Francesa e </a:t>
            </a:r>
            <a:r>
              <a:rPr lang="pt-BR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ardim Botânico)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/ Garantia de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Emprego Público aos Membros da Corte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8045"/>
            <a:ext cx="10515600" cy="400595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Vinda da Família Real Portuguesa para o Brasil</a:t>
            </a:r>
            <a:endParaRPr lang="pt-BR" sz="2800" dirty="0">
              <a:solidFill>
                <a:srgbClr val="00B0F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5131" y="748937"/>
            <a:ext cx="11721737" cy="5939247"/>
          </a:xfrm>
        </p:spPr>
        <p:txBody>
          <a:bodyPr/>
          <a:lstStyle/>
          <a:p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Fatos de Destaque: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Revolução Liberal do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Porto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 1820 / Cidade do Porto (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Portugal)</a:t>
            </a:r>
          </a:p>
          <a:p>
            <a:pPr marL="0" indent="0" algn="ctr">
              <a:buNone/>
            </a:pPr>
            <a:r>
              <a:rPr lang="pt-BR" sz="3000" b="1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⬇</a:t>
            </a:r>
            <a:endParaRPr lang="pt-BR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Burguesia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Pequena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Nobreza</a:t>
            </a:r>
          </a:p>
          <a:p>
            <a:pPr marL="0" indent="0" algn="ctr"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Causas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(Ausência Monárquica, Presença Inglesa e Liberalismo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Joanino)</a:t>
            </a:r>
          </a:p>
          <a:p>
            <a:pPr marL="0" indent="0" algn="ctr">
              <a:buNone/>
            </a:pP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Reivindicações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(Retorno imediato da Corte, Recolonização do Brasil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Elaboração </a:t>
            </a:r>
            <a:r>
              <a:rPr lang="pt-BR" sz="3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Vigor de uma Constituição </a:t>
            </a: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Portuguesa</a:t>
            </a:r>
          </a:p>
          <a:p>
            <a:pPr marL="0" indent="0" algn="ctr">
              <a:buNone/>
            </a:pPr>
            <a:r>
              <a:rPr lang="pt-BR" sz="3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▼▼▼</a:t>
            </a:r>
            <a:endParaRPr lang="pt-BR" sz="3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Retorno </a:t>
            </a:r>
            <a:r>
              <a:rPr lang="pt-BR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Corte a </a:t>
            </a:r>
            <a:r>
              <a:rPr lang="pt-BR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Portugal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Ano 1821 / Mediante pressão da Revolução do Porto / </a:t>
            </a:r>
            <a:r>
              <a:rPr lang="pt-BR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Permanência de D. Pedro no </a:t>
            </a:r>
            <a:r>
              <a:rPr lang="pt-BR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pt-BR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3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555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FIM</a:t>
            </a:r>
            <a:endParaRPr lang="pt-BR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0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498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Tema do Office</vt:lpstr>
      <vt:lpstr>Vinda da Família Real Portuguesa para o Brasil</vt:lpstr>
      <vt:lpstr>Apresentação do PowerPoint</vt:lpstr>
      <vt:lpstr>Vinda da Família Real Portuguesa para o Brasil</vt:lpstr>
      <vt:lpstr>Vinda da Família Real Portuguesa para o Brasil</vt:lpstr>
      <vt:lpstr>Vinda da Família Real Portuguesa para o Brasil</vt:lpstr>
      <vt:lpstr>Vinda da Família Real Portuguesa para o Brasil</vt:lpstr>
      <vt:lpstr>Vinda da Família Real Portuguesa para o Brasil</vt:lpstr>
      <vt:lpstr>Vinda da Família Real Portuguesa para o Brasil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Vinda da Família Real Portuguesa para o Brasil</dc:title>
  <dc:creator>Claudio</dc:creator>
  <cp:lastModifiedBy>USUARIO</cp:lastModifiedBy>
  <cp:revision>12</cp:revision>
  <dcterms:created xsi:type="dcterms:W3CDTF">2020-05-12T01:08:41Z</dcterms:created>
  <dcterms:modified xsi:type="dcterms:W3CDTF">2020-11-05T10:57:19Z</dcterms:modified>
</cp:coreProperties>
</file>