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A52D-F1F1-4239-B1E3-7195B3963E93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CB99B-8092-420B-9D14-57640D682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9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93028-9B4C-4A6E-803D-62CB83AAD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F1F2AE-9A29-4068-A0E9-82F772B2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06DFDE-742D-4137-B6C5-2EBCA6B9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BBF5D9-2F12-4A28-AA57-7AA8FCC4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39A34-4D04-4F4D-8945-C43B8C8A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5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BA833-2323-4962-8731-7BB260FD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3456C6-EEF1-4C2C-9AC1-44C00973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60142-BB21-48ED-9B63-73C327BC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6F4962-D4A7-4735-A5E4-AE435415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436D87-5398-4960-86C3-3FE1DA7B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7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C564B6-6007-4CBD-A057-B12078259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AB60DB-F414-4683-911D-727E9E0BF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6BBE60-7183-4E40-BA25-4D54A340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E3FC4B-EB01-4DD3-87A1-34C5401A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2FAFEB-8ADC-4167-B798-E00ACA7B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75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21D6F-E3B0-409F-B747-23161865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3EAB6A-3823-4178-B7A9-AD1F07271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37BD5D-7323-4215-9680-0D79E5B8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50A1C4-3271-4A4A-812B-D9E91D65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98F2FC-F258-43A9-B9E6-00389EBC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30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5458E-2C4C-44F5-B40E-B2641291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BDFFEC-69A3-40B8-AC5C-9C1441B8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995F09-91E4-44C0-A299-D51A61D5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F7DE9E-5150-478B-8858-EA972C72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E58934-1D46-4F6F-AD13-ED3A3C26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0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D8ECA-6965-4AAA-80E7-B3711A6E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A6741-B2DE-4695-ABB1-A05A1BD07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149FF5-D61A-4473-BB77-8D2EEF63A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C4E506-4B47-44EA-98BE-7A86DC84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59549-6E20-415C-A8B2-03186DDC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DCEDE2-17D8-4CE4-B3D2-0DB99179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5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A9A07-410A-410D-B905-B3719EB2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0FCADC-456D-495A-A3FD-0E41D814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233201-D6AE-4D4F-A4CA-EA694D5E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F0B942-9B35-4DFA-AEC4-435601F2B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1DAAF7-2E7F-474E-92D0-45BDC1914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45E088-D7B7-4622-8DDC-B44D1CDF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7AEA6A-4790-4C6C-BB77-C2AD13BB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A82EF1-7D15-4E18-8E21-32E78C77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28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8B972-D6AC-4B11-AF61-86E0ACED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BF81E4-B3E3-4DC8-968E-5FA4E348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331675-FC23-4680-B8F8-42E05CFA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13308B-7ABB-4734-937E-FA18B453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37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AFCF29-46E8-4FF0-8134-23381BB2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5EF7BA-ADF2-4D72-87C9-AD36C4AD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0F85AA-5D5F-4B30-A64C-766B1B5F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8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40933-5F49-452E-A827-2380B62A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6B70A-9769-49F3-9A14-A62B90D15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F57D73-A3FE-4349-AF5F-F31A2E03A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854D7-1987-4AD8-9AB6-DCE2F16D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D99A89-86DD-4CFC-AACE-A5B3201C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05F9AE-B792-4E3C-9988-79E5ECD1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6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528E8-44DD-4596-BBED-6A211A8D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543ACE-8B63-4E72-8768-31663A14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022B33-2CBD-4051-A385-61599AC20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6D6E2B-71D2-42DD-BCBD-68B46B68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2D36F2-FB24-4C3B-8EE1-53230DBD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B08BC1-F885-4C0A-A506-06C99483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5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49B79C3-5822-48C2-B4EC-38E51363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947CD0-D7C5-4E74-BD0B-996B8656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07AB25-9BAD-4FE9-9F78-AE88F3112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090D-F395-4601-8837-25B72CAC283A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A82A5-0585-4FF7-A93F-B867A0384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31241A-3813-4DC2-B7EC-AAEEE0A96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D84A-9782-4ABC-A47D-EBD39ADE52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67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forms.gle/WV3zNLhrVBKhFrV2A" TargetMode="External"/><Relationship Id="rId7" Type="http://schemas.openxmlformats.org/officeDocument/2006/relationships/hyperlink" Target="https://test-english.com/use-of-english/a1/a1-test-1/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-english.com/reading/a1/neighborhood-reading-test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test-english.com/listening/a1/shopping-habits-listening-test/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forms.gle/UpWEYtDknzAP9Qop7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710907" y="620592"/>
            <a:ext cx="59830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 – Fashion – Aula 25 – 26.04.2021 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41646" y="1760400"/>
            <a:ext cx="6521620" cy="46166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https://forms.gle/UpWEYtDknzAP9Qop7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- Modulo 01 -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25</a:t>
            </a: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https://test-english.com/listening/a1/shopping-habits-listening-test/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https://test-english.com/reading/a1/neighborhood-reading-test/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https://test-english.com/use-of-english/a1/a1-test-1/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Try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Super why Prime, Netflix or YouTube.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679873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767" y="1642716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29" y="531722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5977852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4042526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767" y="2328544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110" y="3117513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141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2</cp:revision>
  <dcterms:created xsi:type="dcterms:W3CDTF">2021-04-26T05:35:08Z</dcterms:created>
  <dcterms:modified xsi:type="dcterms:W3CDTF">2021-04-26T05:59:06Z</dcterms:modified>
</cp:coreProperties>
</file>