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83" r:id="rId25"/>
    <p:sldId id="282" r:id="rId26"/>
    <p:sldId id="281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43CA1F-247A-46D0-AC6D-76A9BF998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9047A92-3865-40C8-A413-8288CB91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208B995-6111-48AB-8B18-53C4B5E7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E01E0CB-66AA-40E7-81FF-FF1F6B3B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3960709-9E3A-4046-A035-51E0705F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24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D9776-17CE-4B2E-BA75-1EE0C84F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72B6CF6-A8F5-4BD0-8681-3A6F0553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C7035F8-A6AB-4345-83DB-9E999649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E2C9A3D-8E62-4C8B-8828-C6C02410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34991CC-C4D9-40EF-927D-BFCAD86C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02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EACA2B6-2165-4996-BEF1-B2AC28FE3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A33645B-0DD9-4E66-BE6E-82678F61F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C5ED078-E1A6-4375-984D-DF26C362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50D6ACF-FA1A-48BC-9AEF-5774EA3B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811EF90-2381-462D-8B71-1FFD7FCA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2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C12ED8-35B2-42AB-9305-069EC0DB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ACA6CD8-8163-4186-B52C-CD07794C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938B56-64E4-4210-9082-8FEDC824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901BAF3-7D03-4F7D-B82C-520999C0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FB0F246-2CDE-477E-B3A1-93640AEF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7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7F25A4-5E91-451A-8D16-4B1832D5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C24CE00-788F-4B04-9184-484F4F507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60CB637-C2CE-42E6-A98E-4DF68AF6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53580A5-6A26-43A3-B59D-E106EEF2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8F698AB-EC4E-4CC3-A113-7234595D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78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78F347-CA3C-41C0-9A34-6EE27964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DE2A4B9-4269-46D3-8322-F5C086A77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C6EC539-A5B6-4075-98BD-B890D4FD8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70F30D1-4BCC-45BF-AF8C-9E1A2D19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F4E78B0-6C86-450D-8816-02F060DB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D2DF929-684B-4AE1-882B-D56BB83D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60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A51B22-BD4E-4872-B434-4C5CF8CC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D03D9B1-101F-4701-86EE-B829CA3DA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6D6D73D-6555-44A7-8C72-493B2DFC2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E3CD984-9063-4B7B-A592-1A60951E8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FEF4B86-0C3B-4E89-BBE8-54467A3B6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7007518-E7BF-4C25-B0ED-B1856897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393CE9A-FCA8-4338-A4C4-F3C6A3C6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1161197-8FAC-44DA-A489-90DD2272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1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EA7220-56F3-42F3-A40D-5DDF852D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E87A693D-5CB6-4A9B-ADC0-38BA5997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AFCD9EC-29FF-42B4-839B-4BA46BF2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76CBFED-7FEC-4953-8DC5-171057AC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30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4BD8FB3-511D-41CC-8C7D-ED4C3DEA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40532C6-A376-4B3F-A5F7-2F130A0D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20556CD-DE8F-4C74-B187-A47181A3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19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4F41C7-84BA-4253-8B99-F93147B6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8CA09B8-680F-4D2D-862B-E8E46C23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AEFDE18-07B7-4263-9870-B0582EED7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9ED9312-2566-4553-BD23-0DBAAD19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419CEC0-FD80-40B7-B9CB-4661C4F4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F7584B9-8E96-44FE-8ADF-E0CA86C8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17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A6FC6E-3254-4C83-A4C7-18CBAAB9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751429E4-EAF6-455E-B873-DEAAEFA50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3D4BC71-DD38-4002-BC44-71D553D13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5FF866B-6121-4D4C-944C-D864AA04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9A1422C-0C8F-43B9-9784-D29581EF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2E70CD0-0A1B-4DD3-BA64-4EE32A8C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52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B713949-0F66-43D8-898D-FA69FBED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9CB89FB-E434-42BF-9B87-1D8F4481A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61815CD-8FC8-4679-B414-F380685BE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96B3-5CD0-4A60-80BD-00B40A129DCB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791BBF8-9771-4FAF-AD05-46AAC1BBD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67D954-588C-4EEF-9CD4-15E988726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569C-4F35-4F36-8F49-449130ED9B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06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 descr="38942023_2176423852595264_665075941336154112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785" y="629624"/>
            <a:ext cx="10528183" cy="4397849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943071" y="5417082"/>
            <a:ext cx="9903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Aula de Exercícios – </a:t>
            </a:r>
            <a:r>
              <a:rPr lang="pt-BR" sz="3600" b="1" dirty="0" smtClean="0">
                <a:solidFill>
                  <a:srgbClr val="002060"/>
                </a:solidFill>
              </a:rPr>
              <a:t>Eletrodinâmica </a:t>
            </a:r>
            <a:r>
              <a:rPr lang="pt-BR" sz="3600" b="1" dirty="0" smtClean="0">
                <a:solidFill>
                  <a:srgbClr val="002060"/>
                </a:solidFill>
              </a:rPr>
              <a:t>- ENEM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7" name="Imagem 16" descr="q6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489" y="702245"/>
            <a:ext cx="11130014" cy="4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6" name="Imagem 15" descr="q7-f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934" y="453072"/>
            <a:ext cx="10860150" cy="55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7" name="Imagem 16" descr="q8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212" y="685399"/>
            <a:ext cx="11096124" cy="45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6" name="Imagem 15" descr="q8-f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601" y="641607"/>
            <a:ext cx="11072098" cy="47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6" name="Imagem 15" descr="q9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324" y="752082"/>
            <a:ext cx="10985984" cy="42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6" name="Imagem 15" descr="q1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159" y="629173"/>
            <a:ext cx="10692370" cy="50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6" name="Imagem 15" descr="q10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101" y="840950"/>
            <a:ext cx="10865595" cy="43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7" name="Imagem 16" descr="q11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548" y="562695"/>
            <a:ext cx="10685243" cy="46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5" name="Imagem 14" descr="q13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800" y="377505"/>
            <a:ext cx="7801022" cy="60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5" name="Imagem 14" descr="q13-f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899" y="385551"/>
            <a:ext cx="9619056" cy="57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5" name="Imagem 14" descr="q13-F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924" y="394283"/>
            <a:ext cx="8858632" cy="60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6" name="Imagem 15" descr="q13-F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337" y="518260"/>
            <a:ext cx="11241847" cy="40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5" name="Imagem 14" descr="Q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008" y="335285"/>
            <a:ext cx="9497751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5" name="Imagem 14" descr="Q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614" y="394282"/>
            <a:ext cx="7100587" cy="61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5" name="Imagem 14" descr="Q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953" y="500568"/>
            <a:ext cx="9590282" cy="54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5" name="Imagem 14" descr="Q19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810" y="402671"/>
            <a:ext cx="7015718" cy="61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7" name="Imagem 16" descr="q2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547" y="360726"/>
            <a:ext cx="8544172" cy="62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6" name="Imagem 15" descr="q3-f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55" y="993517"/>
            <a:ext cx="11299218" cy="46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31224" y="249782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5" name="Imagem 14" descr="q4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817" y="343948"/>
            <a:ext cx="7138164" cy="61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59D47AB8-AB23-4256-A732-7DC1652D6301}"/>
              </a:ext>
            </a:extLst>
          </p:cNvPr>
          <p:cNvSpPr/>
          <p:nvPr/>
        </p:nvSpPr>
        <p:spPr>
          <a:xfrm rot="5400000">
            <a:off x="549727" y="114299"/>
            <a:ext cx="4978402" cy="6114146"/>
          </a:xfrm>
          <a:prstGeom prst="triangle">
            <a:avLst>
              <a:gd name="adj" fmla="val 553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8EE45553-55AA-4A5A-B845-748D5866C3FA}"/>
              </a:ext>
            </a:extLst>
          </p:cNvPr>
          <p:cNvSpPr/>
          <p:nvPr/>
        </p:nvSpPr>
        <p:spPr>
          <a:xfrm rot="1478052" flipH="1">
            <a:off x="-1455206" y="-2674947"/>
            <a:ext cx="9325727" cy="4728513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xmlns="" id="{529B7EE2-1F75-4E78-A276-DAA1FF38F4A6}"/>
              </a:ext>
            </a:extLst>
          </p:cNvPr>
          <p:cNvSpPr/>
          <p:nvPr/>
        </p:nvSpPr>
        <p:spPr>
          <a:xfrm rot="10800000">
            <a:off x="3367314" y="-14108"/>
            <a:ext cx="4133699" cy="3452918"/>
          </a:xfrm>
          <a:prstGeom prst="triangle">
            <a:avLst>
              <a:gd name="adj" fmla="val 3349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ângulo isósceles 49">
            <a:extLst>
              <a:ext uri="{FF2B5EF4-FFF2-40B4-BE49-F238E27FC236}">
                <a16:creationId xmlns:a16="http://schemas.microsoft.com/office/drawing/2014/main" xmlns="" id="{470F0626-6F33-4021-ADA9-984408EAD6DB}"/>
              </a:ext>
            </a:extLst>
          </p:cNvPr>
          <p:cNvSpPr/>
          <p:nvPr/>
        </p:nvSpPr>
        <p:spPr>
          <a:xfrm rot="1319040" flipV="1">
            <a:off x="6941956" y="-1109745"/>
            <a:ext cx="2125293" cy="5211209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ângulo isósceles 50">
            <a:extLst>
              <a:ext uri="{FF2B5EF4-FFF2-40B4-BE49-F238E27FC236}">
                <a16:creationId xmlns:a16="http://schemas.microsoft.com/office/drawing/2014/main" xmlns="" id="{94C71A6D-C1A3-4947-8FAE-5A77A94FE42C}"/>
              </a:ext>
            </a:extLst>
          </p:cNvPr>
          <p:cNvSpPr/>
          <p:nvPr/>
        </p:nvSpPr>
        <p:spPr>
          <a:xfrm rot="20872747">
            <a:off x="5523555" y="-1784248"/>
            <a:ext cx="9156971" cy="43096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xmlns="" id="{C1C26102-369E-4B05-ABB0-75F4D2BF8B25}"/>
              </a:ext>
            </a:extLst>
          </p:cNvPr>
          <p:cNvSpPr/>
          <p:nvPr/>
        </p:nvSpPr>
        <p:spPr>
          <a:xfrm rot="16200000">
            <a:off x="6568688" y="1765551"/>
            <a:ext cx="5463534" cy="6133137"/>
          </a:xfrm>
          <a:prstGeom prst="triangle">
            <a:avLst>
              <a:gd name="adj" fmla="val 75105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ângulo Retângulo 52">
            <a:extLst>
              <a:ext uri="{FF2B5EF4-FFF2-40B4-BE49-F238E27FC236}">
                <a16:creationId xmlns:a16="http://schemas.microsoft.com/office/drawing/2014/main" xmlns="" id="{FE447BC5-F5C3-4C09-9471-64F4E660462D}"/>
              </a:ext>
            </a:extLst>
          </p:cNvPr>
          <p:cNvSpPr/>
          <p:nvPr/>
        </p:nvSpPr>
        <p:spPr>
          <a:xfrm rot="13792460" flipV="1">
            <a:off x="5684863" y="4314482"/>
            <a:ext cx="6942563" cy="213337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xmlns="" id="{5E851B28-5C38-4BE1-B96A-1B76B44A01E7}"/>
              </a:ext>
            </a:extLst>
          </p:cNvPr>
          <p:cNvSpPr/>
          <p:nvPr/>
        </p:nvSpPr>
        <p:spPr>
          <a:xfrm>
            <a:off x="6193210" y="3499631"/>
            <a:ext cx="2913741" cy="3358369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ângulo isósceles 55">
            <a:extLst>
              <a:ext uri="{FF2B5EF4-FFF2-40B4-BE49-F238E27FC236}">
                <a16:creationId xmlns:a16="http://schemas.microsoft.com/office/drawing/2014/main" xmlns="" id="{BC7D5B91-0D1D-4143-B0B4-717F76B53DCA}"/>
              </a:ext>
            </a:extLst>
          </p:cNvPr>
          <p:cNvSpPr/>
          <p:nvPr/>
        </p:nvSpPr>
        <p:spPr>
          <a:xfrm rot="13021518" flipV="1">
            <a:off x="2078303" y="1089236"/>
            <a:ext cx="2844939" cy="7933684"/>
          </a:xfrm>
          <a:prstGeom prst="triangle">
            <a:avLst>
              <a:gd name="adj" fmla="val 0"/>
            </a:avLst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iângulo Retângulo 56">
            <a:extLst>
              <a:ext uri="{FF2B5EF4-FFF2-40B4-BE49-F238E27FC236}">
                <a16:creationId xmlns:a16="http://schemas.microsoft.com/office/drawing/2014/main" xmlns="" id="{B1D8FCF6-0297-48B1-B177-FDC082B7F245}"/>
              </a:ext>
            </a:extLst>
          </p:cNvPr>
          <p:cNvSpPr/>
          <p:nvPr/>
        </p:nvSpPr>
        <p:spPr>
          <a:xfrm flipH="1">
            <a:off x="3203960" y="2819400"/>
            <a:ext cx="3026228" cy="45294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iângulo isósceles 57">
            <a:extLst>
              <a:ext uri="{FF2B5EF4-FFF2-40B4-BE49-F238E27FC236}">
                <a16:creationId xmlns:a16="http://schemas.microsoft.com/office/drawing/2014/main" xmlns="" id="{3C640E24-DD56-4D7D-811D-1451DED8D274}"/>
              </a:ext>
            </a:extLst>
          </p:cNvPr>
          <p:cNvSpPr/>
          <p:nvPr/>
        </p:nvSpPr>
        <p:spPr>
          <a:xfrm rot="3690017">
            <a:off x="2113252" y="668089"/>
            <a:ext cx="2488226" cy="8412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876D824E-D8E6-4D26-98EF-16EFB05A65DE}"/>
              </a:ext>
            </a:extLst>
          </p:cNvPr>
          <p:cNvSpPr/>
          <p:nvPr/>
        </p:nvSpPr>
        <p:spPr>
          <a:xfrm>
            <a:off x="221699" y="278357"/>
            <a:ext cx="11763391" cy="6381604"/>
          </a:xfrm>
          <a:prstGeom prst="rect">
            <a:avLst/>
          </a:prstGeom>
          <a:solidFill>
            <a:srgbClr val="FC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C0C7A018-7B18-41B6-8C99-12C55062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A2929">
                  <a:alpha val="79608"/>
                </a:srgbClr>
              </a:clrFrom>
              <a:clrTo>
                <a:srgbClr val="2A29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4688" y1="30120" x2="84063" y2="70482"/>
                        <a14:foregroundMark x1="75469" y1="8434" x2="75625" y2="95181"/>
                        <a14:foregroundMark x1="75781" y1="3012" x2="82188" y2="1807"/>
                        <a14:foregroundMark x1="82969" y1="2410" x2="97656" y2="1807"/>
                        <a14:foregroundMark x1="76563" y1="97590" x2="98438" y2="98193"/>
                        <a14:foregroundMark x1="99219" y1="6024" x2="99375" y2="95181"/>
                        <a14:foregroundMark x1="82813" y1="28313" x2="80781" y2="28313"/>
                        <a14:foregroundMark x1="83125" y1="73494" x2="80938" y2="73494"/>
                        <a14:foregroundMark x1="81406" y1="77108" x2="80938" y2="77711"/>
                        <a14:foregroundMark x1="2500" y1="35542" x2="3359" y2="74398"/>
                        <a14:foregroundMark x1="15000" y1="52410" x2="17891" y2="45482"/>
                        <a14:foregroundMark x1="17734" y1="32831" x2="18984" y2="31024"/>
                        <a14:foregroundMark x1="27422" y1="35843" x2="26953" y2="71687"/>
                        <a14:foregroundMark x1="39297" y1="50301" x2="39375" y2="75000"/>
                        <a14:foregroundMark x1="48359" y1="49699" x2="48672" y2="77711"/>
                        <a14:foregroundMark x1="48516" y1="30723" x2="47891" y2="37048"/>
                        <a14:foregroundMark x1="54609" y1="54819" x2="53984" y2="65663"/>
                        <a14:foregroundMark x1="65313" y1="50000" x2="69141" y2="46386"/>
                        <a14:foregroundMark x1="75938" y1="4518" x2="75391" y2="9940"/>
                        <a14:foregroundMark x1="98203" y1="1506" x2="99531" y2="5723"/>
                        <a14:backgroundMark x1="4453" y1="8735" x2="68047" y2="17169"/>
                        <a14:backgroundMark x1="2578" y1="90060" x2="71875" y2="93072"/>
                        <a14:backgroundMark x1="45000" y1="45181" x2="44375" y2="85241"/>
                        <a14:backgroundMark x1="21797" y1="23795" x2="24688" y2="85241"/>
                        <a14:backgroundMark x1="63125" y1="45482" x2="63125" y2="80422"/>
                        <a14:backgroundMark x1="938" y1="41566" x2="859" y2="60542"/>
                        <a14:backgroundMark x1="6016" y1="43072" x2="6797" y2="41566"/>
                        <a14:backgroundMark x1="15000" y1="59337" x2="17500" y2="57229"/>
                        <a14:backgroundMark x1="17188" y1="69277" x2="18203" y2="68976"/>
                        <a14:backgroundMark x1="29297" y1="68072" x2="29609" y2="58735"/>
                        <a14:backgroundMark x1="67500" y1="58133" x2="68125" y2="53916"/>
                        <a14:backgroundMark x1="67500" y1="69578" x2="68203" y2="68976"/>
                        <a14:backgroundMark x1="99297" y1="904" x2="99766" y2="2108"/>
                        <a14:backgroundMark x1="99375" y1="99398" x2="99766" y2="98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2649" y="6070918"/>
            <a:ext cx="2085196" cy="540848"/>
          </a:xfrm>
          <a:prstGeom prst="rect">
            <a:avLst/>
          </a:prstGeom>
          <a:noFill/>
        </p:spPr>
      </p:pic>
      <p:pic>
        <p:nvPicPr>
          <p:cNvPr id="16" name="Imagem 15" descr="q4-f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67" y="569877"/>
            <a:ext cx="10925595" cy="52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</Words>
  <Application>Microsoft Office PowerPoint</Application>
  <PresentationFormat>Personalizar</PresentationFormat>
  <Paragraphs>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paulo mello</dc:creator>
  <cp:lastModifiedBy>Usuário do Windows</cp:lastModifiedBy>
  <cp:revision>13</cp:revision>
  <dcterms:created xsi:type="dcterms:W3CDTF">2018-03-05T07:04:20Z</dcterms:created>
  <dcterms:modified xsi:type="dcterms:W3CDTF">2018-10-16T15:51:26Z</dcterms:modified>
</cp:coreProperties>
</file>