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48" r:id="rId2"/>
    <p:sldId id="269" r:id="rId3"/>
    <p:sldId id="270" r:id="rId4"/>
    <p:sldId id="633" r:id="rId5"/>
    <p:sldId id="431" r:id="rId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D"/>
    <a:srgbClr val="FA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C82BC-15AD-45EA-8390-876CCC693803}" v="3" dt="2022-03-01T21:55:11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 Bernes Pereira" userId="fd781654-4afe-4749-98e9-3bd5b8c355f7" providerId="ADAL" clId="{D3FC82BC-15AD-45EA-8390-876CCC693803}"/>
    <pc:docChg chg="modSld modMainMaster">
      <pc:chgData name="Davi Bernes Pereira" userId="fd781654-4afe-4749-98e9-3bd5b8c355f7" providerId="ADAL" clId="{D3FC82BC-15AD-45EA-8390-876CCC693803}" dt="2022-03-01T21:57:33.247" v="6" actId="20577"/>
      <pc:docMkLst>
        <pc:docMk/>
      </pc:docMkLst>
      <pc:sldChg chg="modSp mod setBg">
        <pc:chgData name="Davi Bernes Pereira" userId="fd781654-4afe-4749-98e9-3bd5b8c355f7" providerId="ADAL" clId="{D3FC82BC-15AD-45EA-8390-876CCC693803}" dt="2022-03-01T21:57:33.247" v="6" actId="20577"/>
        <pc:sldMkLst>
          <pc:docMk/>
          <pc:sldMk cId="0" sldId="548"/>
        </pc:sldMkLst>
        <pc:spChg chg="mod">
          <ac:chgData name="Davi Bernes Pereira" userId="fd781654-4afe-4749-98e9-3bd5b8c355f7" providerId="ADAL" clId="{D3FC82BC-15AD-45EA-8390-876CCC693803}" dt="2022-03-01T21:57:33.247" v="6" actId="20577"/>
          <ac:spMkLst>
            <pc:docMk/>
            <pc:sldMk cId="0" sldId="548"/>
            <ac:spMk id="15" creationId="{4D97EEFE-562C-437C-B202-228505D5E9F7}"/>
          </ac:spMkLst>
        </pc:spChg>
        <pc:spChg chg="mod">
          <ac:chgData name="Davi Bernes Pereira" userId="fd781654-4afe-4749-98e9-3bd5b8c355f7" providerId="ADAL" clId="{D3FC82BC-15AD-45EA-8390-876CCC693803}" dt="2022-03-01T21:56:14.804" v="4" actId="20577"/>
          <ac:spMkLst>
            <pc:docMk/>
            <pc:sldMk cId="0" sldId="548"/>
            <ac:spMk id="16" creationId="{E4F1608A-E85B-4342-A380-8583E2C17FE9}"/>
          </ac:spMkLst>
        </pc:spChg>
      </pc:sldChg>
      <pc:sldMasterChg chg="setBg modSldLayout">
        <pc:chgData name="Davi Bernes Pereira" userId="fd781654-4afe-4749-98e9-3bd5b8c355f7" providerId="ADAL" clId="{D3FC82BC-15AD-45EA-8390-876CCC693803}" dt="2022-03-01T21:55:11.515" v="2"/>
        <pc:sldMasterMkLst>
          <pc:docMk/>
          <pc:sldMasterMk cId="0" sldId="2147483648"/>
        </pc:sldMasterMkLst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3857408461" sldId="2147483649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367147506" sldId="2147483650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1973878226" sldId="2147483651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3866564989" sldId="2147483652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1661637576" sldId="2147483653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577428042" sldId="2147483654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771222992" sldId="2147483655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301823739" sldId="2147483656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489609344" sldId="2147483657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1769796839" sldId="2147483658"/>
          </pc:sldLayoutMkLst>
        </pc:sldLayoutChg>
        <pc:sldLayoutChg chg="setBg">
          <pc:chgData name="Davi Bernes Pereira" userId="fd781654-4afe-4749-98e9-3bd5b8c355f7" providerId="ADAL" clId="{D3FC82BC-15AD-45EA-8390-876CCC693803}" dt="2022-03-01T21:55:11.515" v="2"/>
          <pc:sldLayoutMkLst>
            <pc:docMk/>
            <pc:sldMasterMk cId="0" sldId="2147483648"/>
            <pc:sldLayoutMk cId="3964047231" sldId="2147483659"/>
          </pc:sldLayoutMkLst>
        </pc:sldLayoutChg>
      </pc:sldMasterChg>
    </pc:docChg>
  </pc:docChgLst>
  <pc:docChgLst>
    <pc:chgData name="Davi Bernes Pereira" userId="fd781654-4afe-4749-98e9-3bd5b8c355f7" providerId="ADAL" clId="{B4AFB8ED-2FF5-45F7-AC9F-D2BEA004065C}"/>
    <pc:docChg chg="modSld">
      <pc:chgData name="Davi Bernes Pereira" userId="fd781654-4afe-4749-98e9-3bd5b8c355f7" providerId="ADAL" clId="{B4AFB8ED-2FF5-45F7-AC9F-D2BEA004065C}" dt="2022-03-02T02:32:34.486" v="18" actId="20577"/>
      <pc:docMkLst>
        <pc:docMk/>
      </pc:docMkLst>
      <pc:sldChg chg="modSp mod">
        <pc:chgData name="Davi Bernes Pereira" userId="fd781654-4afe-4749-98e9-3bd5b8c355f7" providerId="ADAL" clId="{B4AFB8ED-2FF5-45F7-AC9F-D2BEA004065C}" dt="2022-03-02T02:32:34.486" v="18" actId="20577"/>
        <pc:sldMkLst>
          <pc:docMk/>
          <pc:sldMk cId="0" sldId="548"/>
        </pc:sldMkLst>
        <pc:spChg chg="mod">
          <ac:chgData name="Davi Bernes Pereira" userId="fd781654-4afe-4749-98e9-3bd5b8c355f7" providerId="ADAL" clId="{B4AFB8ED-2FF5-45F7-AC9F-D2BEA004065C}" dt="2022-03-02T02:32:34.486" v="18" actId="20577"/>
          <ac:spMkLst>
            <pc:docMk/>
            <pc:sldMk cId="0" sldId="548"/>
            <ac:spMk id="13" creationId="{62115809-C71F-49CD-BD78-244BD93D1FFC}"/>
          </ac:spMkLst>
        </pc:spChg>
        <pc:spChg chg="mod">
          <ac:chgData name="Davi Bernes Pereira" userId="fd781654-4afe-4749-98e9-3bd5b8c355f7" providerId="ADAL" clId="{B4AFB8ED-2FF5-45F7-AC9F-D2BEA004065C}" dt="2022-03-02T02:30:58.298" v="6" actId="20577"/>
          <ac:spMkLst>
            <pc:docMk/>
            <pc:sldMk cId="0" sldId="548"/>
            <ac:spMk id="16" creationId="{E4F1608A-E85B-4342-A380-8583E2C17FE9}"/>
          </ac:spMkLst>
        </pc:spChg>
      </pc:sldChg>
    </pc:docChg>
  </pc:docChgLst>
  <pc:docChgLst>
    <pc:chgData name="Davi Bernes Pereira" userId="fd781654-4afe-4749-98e9-3bd5b8c355f7" providerId="ADAL" clId="{1099634F-567A-4267-A911-110682DF5269}"/>
    <pc:docChg chg="custSel addSld modSld modMainMaster">
      <pc:chgData name="Davi Bernes Pereira" userId="fd781654-4afe-4749-98e9-3bd5b8c355f7" providerId="ADAL" clId="{1099634F-567A-4267-A911-110682DF5269}" dt="2022-02-08T17:43:00.073" v="204" actId="1076"/>
      <pc:docMkLst>
        <pc:docMk/>
      </pc:docMkLst>
      <pc:sldChg chg="modSp mod modAnim">
        <pc:chgData name="Davi Bernes Pereira" userId="fd781654-4afe-4749-98e9-3bd5b8c355f7" providerId="ADAL" clId="{1099634F-567A-4267-A911-110682DF5269}" dt="2022-02-08T17:42:18.435" v="201" actId="20577"/>
        <pc:sldMkLst>
          <pc:docMk/>
          <pc:sldMk cId="0" sldId="269"/>
        </pc:sldMkLst>
        <pc:spChg chg="mod">
          <ac:chgData name="Davi Bernes Pereira" userId="fd781654-4afe-4749-98e9-3bd5b8c355f7" providerId="ADAL" clId="{1099634F-567A-4267-A911-110682DF5269}" dt="2022-02-05T00:43:15.725" v="58" actId="1036"/>
          <ac:spMkLst>
            <pc:docMk/>
            <pc:sldMk cId="0" sldId="269"/>
            <ac:spMk id="2" creationId="{3448AC90-954A-4A2B-B537-2532E4E26F8E}"/>
          </ac:spMkLst>
        </pc:spChg>
        <pc:spChg chg="mod">
          <ac:chgData name="Davi Bernes Pereira" userId="fd781654-4afe-4749-98e9-3bd5b8c355f7" providerId="ADAL" clId="{1099634F-567A-4267-A911-110682DF5269}" dt="2022-02-05T00:43:25.026" v="59" actId="1076"/>
          <ac:spMkLst>
            <pc:docMk/>
            <pc:sldMk cId="0" sldId="269"/>
            <ac:spMk id="9" creationId="{9A353DF9-A53F-4F3B-B3E6-9FAA6100A491}"/>
          </ac:spMkLst>
        </pc:spChg>
        <pc:spChg chg="mod">
          <ac:chgData name="Davi Bernes Pereira" userId="fd781654-4afe-4749-98e9-3bd5b8c355f7" providerId="ADAL" clId="{1099634F-567A-4267-A911-110682DF5269}" dt="2022-02-08T17:42:18.435" v="201" actId="20577"/>
          <ac:spMkLst>
            <pc:docMk/>
            <pc:sldMk cId="0" sldId="269"/>
            <ac:spMk id="13" creationId="{38C8BD5E-37DE-41F9-97C0-403439E35206}"/>
          </ac:spMkLst>
        </pc:spChg>
        <pc:spChg chg="mod">
          <ac:chgData name="Davi Bernes Pereira" userId="fd781654-4afe-4749-98e9-3bd5b8c355f7" providerId="ADAL" clId="{1099634F-567A-4267-A911-110682DF5269}" dt="2022-02-05T00:43:33.538" v="60" actId="1076"/>
          <ac:spMkLst>
            <pc:docMk/>
            <pc:sldMk cId="0" sldId="269"/>
            <ac:spMk id="16" creationId="{73938DB8-DEE1-4427-AC51-B0B07E00B60E}"/>
          </ac:spMkLst>
        </pc:spChg>
        <pc:spChg chg="mod">
          <ac:chgData name="Davi Bernes Pereira" userId="fd781654-4afe-4749-98e9-3bd5b8c355f7" providerId="ADAL" clId="{1099634F-567A-4267-A911-110682DF5269}" dt="2022-02-05T00:43:40.369" v="61" actId="1076"/>
          <ac:spMkLst>
            <pc:docMk/>
            <pc:sldMk cId="0" sldId="269"/>
            <ac:spMk id="18" creationId="{0EE49CED-D9C8-4A56-BAE3-B21BB6364765}"/>
          </ac:spMkLst>
        </pc:spChg>
      </pc:sldChg>
      <pc:sldChg chg="delSp modSp mod">
        <pc:chgData name="Davi Bernes Pereira" userId="fd781654-4afe-4749-98e9-3bd5b8c355f7" providerId="ADAL" clId="{1099634F-567A-4267-A911-110682DF5269}" dt="2022-02-05T00:47:52.717" v="156" actId="1076"/>
        <pc:sldMkLst>
          <pc:docMk/>
          <pc:sldMk cId="0" sldId="270"/>
        </pc:sldMkLst>
        <pc:spChg chg="mod">
          <ac:chgData name="Davi Bernes Pereira" userId="fd781654-4afe-4749-98e9-3bd5b8c355f7" providerId="ADAL" clId="{1099634F-567A-4267-A911-110682DF5269}" dt="2022-02-05T00:47:52.717" v="156" actId="1076"/>
          <ac:spMkLst>
            <pc:docMk/>
            <pc:sldMk cId="0" sldId="270"/>
            <ac:spMk id="10" creationId="{DA071250-F6AD-4DA0-B9D5-B74D17140A33}"/>
          </ac:spMkLst>
        </pc:spChg>
        <pc:spChg chg="mod">
          <ac:chgData name="Davi Bernes Pereira" userId="fd781654-4afe-4749-98e9-3bd5b8c355f7" providerId="ADAL" clId="{1099634F-567A-4267-A911-110682DF5269}" dt="2022-02-05T00:45:19.986" v="94" actId="1076"/>
          <ac:spMkLst>
            <pc:docMk/>
            <pc:sldMk cId="0" sldId="270"/>
            <ac:spMk id="11" creationId="{4CFAB902-1013-4A6F-9912-98965C036FFF}"/>
          </ac:spMkLst>
        </pc:spChg>
        <pc:spChg chg="mod">
          <ac:chgData name="Davi Bernes Pereira" userId="fd781654-4afe-4749-98e9-3bd5b8c355f7" providerId="ADAL" clId="{1099634F-567A-4267-A911-110682DF5269}" dt="2022-02-05T00:44:05.700" v="89" actId="14100"/>
          <ac:spMkLst>
            <pc:docMk/>
            <pc:sldMk cId="0" sldId="270"/>
            <ac:spMk id="16" creationId="{FA5A0CF1-0EE1-4AA9-B186-C71BF1B915FB}"/>
          </ac:spMkLst>
        </pc:spChg>
        <pc:spChg chg="del">
          <ac:chgData name="Davi Bernes Pereira" userId="fd781654-4afe-4749-98e9-3bd5b8c355f7" providerId="ADAL" clId="{1099634F-567A-4267-A911-110682DF5269}" dt="2022-02-05T00:44:08.868" v="90" actId="478"/>
          <ac:spMkLst>
            <pc:docMk/>
            <pc:sldMk cId="0" sldId="270"/>
            <ac:spMk id="17" creationId="{4014303D-06C2-4A97-BE20-D708BF14ADCA}"/>
          </ac:spMkLst>
        </pc:spChg>
        <pc:picChg chg="mod">
          <ac:chgData name="Davi Bernes Pereira" userId="fd781654-4afe-4749-98e9-3bd5b8c355f7" providerId="ADAL" clId="{1099634F-567A-4267-A911-110682DF5269}" dt="2022-02-05T00:44:58.823" v="93" actId="14100"/>
          <ac:picMkLst>
            <pc:docMk/>
            <pc:sldMk cId="0" sldId="270"/>
            <ac:picMk id="5" creationId="{21D3AA9D-0DF5-44E4-8766-D3B55C838D68}"/>
          </ac:picMkLst>
        </pc:picChg>
      </pc:sldChg>
      <pc:sldChg chg="addSp modSp add mod">
        <pc:chgData name="Davi Bernes Pereira" userId="fd781654-4afe-4749-98e9-3bd5b8c355f7" providerId="ADAL" clId="{1099634F-567A-4267-A911-110682DF5269}" dt="2022-02-08T17:43:00.073" v="204" actId="1076"/>
        <pc:sldMkLst>
          <pc:docMk/>
          <pc:sldMk cId="0" sldId="431"/>
        </pc:sldMkLst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8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9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7:36.536" v="154" actId="1036"/>
          <ac:spMkLst>
            <pc:docMk/>
            <pc:sldMk cId="0" sldId="431"/>
            <ac:spMk id="109" creationId="{B9887630-91B6-4EEE-903E-4ECBEB2EB450}"/>
          </ac:spMkLst>
        </pc:spChg>
        <pc:spChg chg="mod">
          <ac:chgData name="Davi Bernes Pereira" userId="fd781654-4afe-4749-98e9-3bd5b8c355f7" providerId="ADAL" clId="{1099634F-567A-4267-A911-110682DF5269}" dt="2022-02-05T00:48:05.549" v="157" actId="1076"/>
          <ac:spMkLst>
            <pc:docMk/>
            <pc:sldMk cId="0" sldId="431"/>
            <ac:spMk id="11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8:48.915" v="163" actId="1076"/>
          <ac:spMkLst>
            <pc:docMk/>
            <pc:sldMk cId="0" sldId="431"/>
            <ac:spMk id="1024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00.041" v="166" actId="1076"/>
          <ac:spMkLst>
            <pc:docMk/>
            <pc:sldMk cId="0" sldId="431"/>
            <ac:spMk id="1024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15.092" v="169" actId="1076"/>
          <ac:spMkLst>
            <pc:docMk/>
            <pc:sldMk cId="0" sldId="431"/>
            <ac:spMk id="1024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8T17:43:00.073" v="204" actId="1076"/>
          <ac:spMkLst>
            <pc:docMk/>
            <pc:sldMk cId="0" sldId="431"/>
            <ac:spMk id="1024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4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4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5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6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7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8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9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9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9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49:46.262" v="173" actId="164"/>
          <ac:spMkLst>
            <pc:docMk/>
            <pc:sldMk cId="0" sldId="431"/>
            <ac:spMk id="1029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9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9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9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9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29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0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0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1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2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3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4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5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6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7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6.219" v="179" actId="1076"/>
          <ac:spMkLst>
            <pc:docMk/>
            <pc:sldMk cId="0" sldId="431"/>
            <ac:spMk id="10318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1:43.339" v="194" actId="1038"/>
          <ac:spMkLst>
            <pc:docMk/>
            <pc:sldMk cId="0" sldId="431"/>
            <ac:spMk id="10319" creationId="{00000000-0000-0000-0000-000000000000}"/>
          </ac:spMkLst>
        </pc:spChg>
        <pc:spChg chg="mod">
          <ac:chgData name="Davi Bernes Pereira" userId="fd781654-4afe-4749-98e9-3bd5b8c355f7" providerId="ADAL" clId="{1099634F-567A-4267-A911-110682DF5269}" dt="2022-02-05T00:50:30.488" v="178" actId="1076"/>
          <ac:spMkLst>
            <pc:docMk/>
            <pc:sldMk cId="0" sldId="431"/>
            <ac:spMk id="10320" creationId="{00000000-0000-0000-0000-000000000000}"/>
          </ac:spMkLst>
        </pc:spChg>
        <pc:grpChg chg="add mod">
          <ac:chgData name="Davi Bernes Pereira" userId="fd781654-4afe-4749-98e9-3bd5b8c355f7" providerId="ADAL" clId="{1099634F-567A-4267-A911-110682DF5269}" dt="2022-02-05T00:49:46.262" v="173" actId="164"/>
          <ac:grpSpMkLst>
            <pc:docMk/>
            <pc:sldMk cId="0" sldId="431"/>
            <ac:grpSpMk id="3" creationId="{F7D0FB0E-2A89-46A8-8E5F-02D195A4FB09}"/>
          </ac:grpSpMkLst>
        </pc:grpChg>
        <pc:grpChg chg="add mod">
          <ac:chgData name="Davi Bernes Pereira" userId="fd781654-4afe-4749-98e9-3bd5b8c355f7" providerId="ADAL" clId="{1099634F-567A-4267-A911-110682DF5269}" dt="2022-02-05T00:50:36.219" v="179" actId="1076"/>
          <ac:grpSpMkLst>
            <pc:docMk/>
            <pc:sldMk cId="0" sldId="431"/>
            <ac:grpSpMk id="4" creationId="{FBDD057C-E82F-49FA-AFF8-785658E52BC7}"/>
          </ac:grpSpMkLst>
        </pc:grpChg>
        <pc:grpChg chg="mod">
          <ac:chgData name="Davi Bernes Pereira" userId="fd781654-4afe-4749-98e9-3bd5b8c355f7" providerId="ADAL" clId="{1099634F-567A-4267-A911-110682DF5269}" dt="2022-02-05T00:50:36.219" v="179" actId="1076"/>
          <ac:grpSpMkLst>
            <pc:docMk/>
            <pc:sldMk cId="0" sldId="431"/>
            <ac:grpSpMk id="5" creationId="{00000000-0000-0000-0000-000000000000}"/>
          </ac:grpSpMkLst>
        </pc:grpChg>
        <pc:grpChg chg="mod">
          <ac:chgData name="Davi Bernes Pereira" userId="fd781654-4afe-4749-98e9-3bd5b8c355f7" providerId="ADAL" clId="{1099634F-567A-4267-A911-110682DF5269}" dt="2022-02-05T00:50:36.219" v="179" actId="1076"/>
          <ac:grpSpMkLst>
            <pc:docMk/>
            <pc:sldMk cId="0" sldId="431"/>
            <ac:grpSpMk id="6" creationId="{00000000-0000-0000-0000-000000000000}"/>
          </ac:grpSpMkLst>
        </pc:grpChg>
        <pc:picChg chg="mod">
          <ac:chgData name="Davi Bernes Pereira" userId="fd781654-4afe-4749-98e9-3bd5b8c355f7" providerId="ADAL" clId="{1099634F-567A-4267-A911-110682DF5269}" dt="2022-02-05T00:49:46.262" v="173" actId="164"/>
          <ac:picMkLst>
            <pc:docMk/>
            <pc:sldMk cId="0" sldId="431"/>
            <ac:picMk id="10246" creationId="{00000000-0000-0000-0000-000000000000}"/>
          </ac:picMkLst>
        </pc:picChg>
        <pc:picChg chg="mod">
          <ac:chgData name="Davi Bernes Pereira" userId="fd781654-4afe-4749-98e9-3bd5b8c355f7" providerId="ADAL" clId="{1099634F-567A-4267-A911-110682DF5269}" dt="2022-02-05T00:50:36.219" v="179" actId="1076"/>
          <ac:picMkLst>
            <pc:docMk/>
            <pc:sldMk cId="0" sldId="431"/>
            <ac:picMk id="10294" creationId="{00000000-0000-0000-0000-000000000000}"/>
          </ac:picMkLst>
        </pc:picChg>
      </pc:sldChg>
      <pc:sldChg chg="delSp modSp mod setBg">
        <pc:chgData name="Davi Bernes Pereira" userId="fd781654-4afe-4749-98e9-3bd5b8c355f7" providerId="ADAL" clId="{1099634F-567A-4267-A911-110682DF5269}" dt="2022-02-05T01:07:13.414" v="198" actId="1076"/>
        <pc:sldMkLst>
          <pc:docMk/>
          <pc:sldMk cId="0" sldId="548"/>
        </pc:sldMkLst>
        <pc:spChg chg="mod">
          <ac:chgData name="Davi Bernes Pereira" userId="fd781654-4afe-4749-98e9-3bd5b8c355f7" providerId="ADAL" clId="{1099634F-567A-4267-A911-110682DF5269}" dt="2022-02-05T00:41:36.307" v="52" actId="20577"/>
          <ac:spMkLst>
            <pc:docMk/>
            <pc:sldMk cId="0" sldId="548"/>
            <ac:spMk id="13" creationId="{62115809-C71F-49CD-BD78-244BD93D1FFC}"/>
          </ac:spMkLst>
        </pc:spChg>
        <pc:spChg chg="mod">
          <ac:chgData name="Davi Bernes Pereira" userId="fd781654-4afe-4749-98e9-3bd5b8c355f7" providerId="ADAL" clId="{1099634F-567A-4267-A911-110682DF5269}" dt="2022-02-05T00:41:42.639" v="53" actId="1076"/>
          <ac:spMkLst>
            <pc:docMk/>
            <pc:sldMk cId="0" sldId="548"/>
            <ac:spMk id="14" creationId="{1F729ECA-6E68-4E71-81E6-437DA37338F7}"/>
          </ac:spMkLst>
        </pc:spChg>
        <pc:spChg chg="mod">
          <ac:chgData name="Davi Bernes Pereira" userId="fd781654-4afe-4749-98e9-3bd5b8c355f7" providerId="ADAL" clId="{1099634F-567A-4267-A911-110682DF5269}" dt="2022-02-05T00:41:49.856" v="54" actId="1076"/>
          <ac:spMkLst>
            <pc:docMk/>
            <pc:sldMk cId="0" sldId="548"/>
            <ac:spMk id="15" creationId="{4D97EEFE-562C-437C-B202-228505D5E9F7}"/>
          </ac:spMkLst>
        </pc:spChg>
        <pc:spChg chg="mod">
          <ac:chgData name="Davi Bernes Pereira" userId="fd781654-4afe-4749-98e9-3bd5b8c355f7" providerId="ADAL" clId="{1099634F-567A-4267-A911-110682DF5269}" dt="2022-02-05T00:41:23.996" v="47" actId="1076"/>
          <ac:spMkLst>
            <pc:docMk/>
            <pc:sldMk cId="0" sldId="548"/>
            <ac:spMk id="16" creationId="{E4F1608A-E85B-4342-A380-8583E2C17FE9}"/>
          </ac:spMkLst>
        </pc:spChg>
        <pc:spChg chg="mod">
          <ac:chgData name="Davi Bernes Pereira" userId="fd781654-4afe-4749-98e9-3bd5b8c355f7" providerId="ADAL" clId="{1099634F-567A-4267-A911-110682DF5269}" dt="2022-02-05T00:39:33.445" v="13" actId="1076"/>
          <ac:spMkLst>
            <pc:docMk/>
            <pc:sldMk cId="0" sldId="548"/>
            <ac:spMk id="17" creationId="{797CD953-4987-436B-9E97-E090AE7731A5}"/>
          </ac:spMkLst>
        </pc:spChg>
        <pc:spChg chg="mod">
          <ac:chgData name="Davi Bernes Pereira" userId="fd781654-4afe-4749-98e9-3bd5b8c355f7" providerId="ADAL" clId="{1099634F-567A-4267-A911-110682DF5269}" dt="2022-02-05T00:39:38.986" v="15" actId="1076"/>
          <ac:spMkLst>
            <pc:docMk/>
            <pc:sldMk cId="0" sldId="548"/>
            <ac:spMk id="18" creationId="{E228385E-65D3-44F6-9253-9674D86BC8F3}"/>
          </ac:spMkLst>
        </pc:spChg>
        <pc:spChg chg="del">
          <ac:chgData name="Davi Bernes Pereira" userId="fd781654-4afe-4749-98e9-3bd5b8c355f7" providerId="ADAL" clId="{1099634F-567A-4267-A911-110682DF5269}" dt="2022-02-05T00:40:09.436" v="43" actId="478"/>
          <ac:spMkLst>
            <pc:docMk/>
            <pc:sldMk cId="0" sldId="548"/>
            <ac:spMk id="23" creationId="{A71AD549-3F81-4FD6-99E4-ECC82DF1104C}"/>
          </ac:spMkLst>
        </pc:spChg>
        <pc:spChg chg="mod">
          <ac:chgData name="Davi Bernes Pereira" userId="fd781654-4afe-4749-98e9-3bd5b8c355f7" providerId="ADAL" clId="{1099634F-567A-4267-A911-110682DF5269}" dt="2022-02-05T01:07:13.414" v="198" actId="1076"/>
          <ac:spMkLst>
            <pc:docMk/>
            <pc:sldMk cId="0" sldId="548"/>
            <ac:spMk id="26" creationId="{892539D7-B145-498D-865C-414DF47F77F2}"/>
          </ac:spMkLst>
        </pc:spChg>
        <pc:spChg chg="mod">
          <ac:chgData name="Davi Bernes Pereira" userId="fd781654-4afe-4749-98e9-3bd5b8c355f7" providerId="ADAL" clId="{1099634F-567A-4267-A911-110682DF5269}" dt="2022-02-05T00:41:10.985" v="45" actId="1076"/>
          <ac:spMkLst>
            <pc:docMk/>
            <pc:sldMk cId="0" sldId="548"/>
            <ac:spMk id="2057" creationId="{525C2028-741E-432D-9F55-E7EF05A50F0D}"/>
          </ac:spMkLst>
        </pc:spChg>
        <pc:cxnChg chg="del">
          <ac:chgData name="Davi Bernes Pereira" userId="fd781654-4afe-4749-98e9-3bd5b8c355f7" providerId="ADAL" clId="{1099634F-567A-4267-A911-110682DF5269}" dt="2022-02-05T00:39:05.723" v="5" actId="478"/>
          <ac:cxnSpMkLst>
            <pc:docMk/>
            <pc:sldMk cId="0" sldId="548"/>
            <ac:cxnSpMk id="19" creationId="{043D4254-3D26-4322-B904-7BE2E6BEB573}"/>
          </ac:cxnSpMkLst>
        </pc:cxnChg>
        <pc:cxnChg chg="mod">
          <ac:chgData name="Davi Bernes Pereira" userId="fd781654-4afe-4749-98e9-3bd5b8c355f7" providerId="ADAL" clId="{1099634F-567A-4267-A911-110682DF5269}" dt="2022-02-05T00:39:25.383" v="12" actId="1035"/>
          <ac:cxnSpMkLst>
            <pc:docMk/>
            <pc:sldMk cId="0" sldId="548"/>
            <ac:cxnSpMk id="20" creationId="{B0BBA0B8-E1F0-4BBE-BAB9-11FA353DE563}"/>
          </ac:cxnSpMkLst>
        </pc:cxnChg>
        <pc:cxnChg chg="del">
          <ac:chgData name="Davi Bernes Pereira" userId="fd781654-4afe-4749-98e9-3bd5b8c355f7" providerId="ADAL" clId="{1099634F-567A-4267-A911-110682DF5269}" dt="2022-02-05T00:39:05.723" v="5" actId="478"/>
          <ac:cxnSpMkLst>
            <pc:docMk/>
            <pc:sldMk cId="0" sldId="548"/>
            <ac:cxnSpMk id="21" creationId="{56645C39-5894-471A-8B38-5D63F6B10401}"/>
          </ac:cxnSpMkLst>
        </pc:cxnChg>
        <pc:cxnChg chg="mod">
          <ac:chgData name="Davi Bernes Pereira" userId="fd781654-4afe-4749-98e9-3bd5b8c355f7" providerId="ADAL" clId="{1099634F-567A-4267-A911-110682DF5269}" dt="2022-02-05T00:39:19.934" v="8" actId="1076"/>
          <ac:cxnSpMkLst>
            <pc:docMk/>
            <pc:sldMk cId="0" sldId="548"/>
            <ac:cxnSpMk id="22" creationId="{40EA4781-62BB-42BA-9738-75AD12A1A6F5}"/>
          </ac:cxnSpMkLst>
        </pc:cxnChg>
      </pc:sldChg>
      <pc:sldChg chg="delSp modSp mod">
        <pc:chgData name="Davi Bernes Pereira" userId="fd781654-4afe-4749-98e9-3bd5b8c355f7" providerId="ADAL" clId="{1099634F-567A-4267-A911-110682DF5269}" dt="2022-02-05T00:47:20.978" v="151" actId="1076"/>
        <pc:sldMkLst>
          <pc:docMk/>
          <pc:sldMk cId="501523518" sldId="633"/>
        </pc:sldMkLst>
        <pc:spChg chg="mod">
          <ac:chgData name="Davi Bernes Pereira" userId="fd781654-4afe-4749-98e9-3bd5b8c355f7" providerId="ADAL" clId="{1099634F-567A-4267-A911-110682DF5269}" dt="2022-02-05T00:46:58.808" v="148" actId="14100"/>
          <ac:spMkLst>
            <pc:docMk/>
            <pc:sldMk cId="501523518" sldId="633"/>
            <ac:spMk id="3" creationId="{7C7095B1-3252-4F42-81F0-C5112DA706D4}"/>
          </ac:spMkLst>
        </pc:spChg>
        <pc:spChg chg="mod">
          <ac:chgData name="Davi Bernes Pereira" userId="fd781654-4afe-4749-98e9-3bd5b8c355f7" providerId="ADAL" clId="{1099634F-567A-4267-A911-110682DF5269}" dt="2022-02-05T00:47:20.978" v="151" actId="1076"/>
          <ac:spMkLst>
            <pc:docMk/>
            <pc:sldMk cId="501523518" sldId="633"/>
            <ac:spMk id="6" creationId="{DBDC9E22-CFB2-4AAC-8355-17CC0788EF24}"/>
          </ac:spMkLst>
        </pc:spChg>
        <pc:spChg chg="mod">
          <ac:chgData name="Davi Bernes Pereira" userId="fd781654-4afe-4749-98e9-3bd5b8c355f7" providerId="ADAL" clId="{1099634F-567A-4267-A911-110682DF5269}" dt="2022-02-05T00:47:03.823" v="149" actId="1076"/>
          <ac:spMkLst>
            <pc:docMk/>
            <pc:sldMk cId="501523518" sldId="633"/>
            <ac:spMk id="9" creationId="{16DBABE6-531B-4E4E-87ED-A8D5B6497A4C}"/>
          </ac:spMkLst>
        </pc:spChg>
        <pc:spChg chg="mod">
          <ac:chgData name="Davi Bernes Pereira" userId="fd781654-4afe-4749-98e9-3bd5b8c355f7" providerId="ADAL" clId="{1099634F-567A-4267-A911-110682DF5269}" dt="2022-02-05T00:46:22.235" v="144" actId="1076"/>
          <ac:spMkLst>
            <pc:docMk/>
            <pc:sldMk cId="501523518" sldId="633"/>
            <ac:spMk id="10" creationId="{DA071250-F6AD-4DA0-B9D5-B74D17140A33}"/>
          </ac:spMkLst>
        </pc:spChg>
        <pc:spChg chg="mod">
          <ac:chgData name="Davi Bernes Pereira" userId="fd781654-4afe-4749-98e9-3bd5b8c355f7" providerId="ADAL" clId="{1099634F-567A-4267-A911-110682DF5269}" dt="2022-02-05T00:46:44.813" v="146" actId="1076"/>
          <ac:spMkLst>
            <pc:docMk/>
            <pc:sldMk cId="501523518" sldId="633"/>
            <ac:spMk id="11" creationId="{4CFAB902-1013-4A6F-9912-98965C036FFF}"/>
          </ac:spMkLst>
        </pc:spChg>
        <pc:spChg chg="del mod">
          <ac:chgData name="Davi Bernes Pereira" userId="fd781654-4afe-4749-98e9-3bd5b8c355f7" providerId="ADAL" clId="{1099634F-567A-4267-A911-110682DF5269}" dt="2022-02-05T00:46:13.238" v="143" actId="478"/>
          <ac:spMkLst>
            <pc:docMk/>
            <pc:sldMk cId="501523518" sldId="633"/>
            <ac:spMk id="12" creationId="{F40E95B6-1945-4144-BB89-18778D51050B}"/>
          </ac:spMkLst>
        </pc:spChg>
        <pc:spChg chg="mod">
          <ac:chgData name="Davi Bernes Pereira" userId="fd781654-4afe-4749-98e9-3bd5b8c355f7" providerId="ADAL" clId="{1099634F-567A-4267-A911-110682DF5269}" dt="2022-02-05T00:46:08.088" v="141" actId="14100"/>
          <ac:spMkLst>
            <pc:docMk/>
            <pc:sldMk cId="501523518" sldId="633"/>
            <ac:spMk id="16" creationId="{FA5A0CF1-0EE1-4AA9-B186-C71BF1B915FB}"/>
          </ac:spMkLst>
        </pc:spChg>
        <pc:spChg chg="del">
          <ac:chgData name="Davi Bernes Pereira" userId="fd781654-4afe-4749-98e9-3bd5b8c355f7" providerId="ADAL" clId="{1099634F-567A-4267-A911-110682DF5269}" dt="2022-02-05T00:46:13.238" v="143" actId="478"/>
          <ac:spMkLst>
            <pc:docMk/>
            <pc:sldMk cId="501523518" sldId="633"/>
            <ac:spMk id="17" creationId="{4014303D-06C2-4A97-BE20-D708BF14ADCA}"/>
          </ac:spMkLst>
        </pc:spChg>
        <pc:spChg chg="mod">
          <ac:chgData name="Davi Bernes Pereira" userId="fd781654-4afe-4749-98e9-3bd5b8c355f7" providerId="ADAL" clId="{1099634F-567A-4267-A911-110682DF5269}" dt="2022-02-05T00:47:09.829" v="150" actId="1076"/>
          <ac:spMkLst>
            <pc:docMk/>
            <pc:sldMk cId="501523518" sldId="633"/>
            <ac:spMk id="18" creationId="{11167EE7-15E7-45AA-8CED-28A130D6F1BA}"/>
          </ac:spMkLst>
        </pc:spChg>
        <pc:spChg chg="mod">
          <ac:chgData name="Davi Bernes Pereira" userId="fd781654-4afe-4749-98e9-3bd5b8c355f7" providerId="ADAL" clId="{1099634F-567A-4267-A911-110682DF5269}" dt="2022-02-05T00:47:20.978" v="151" actId="1076"/>
          <ac:spMkLst>
            <pc:docMk/>
            <pc:sldMk cId="501523518" sldId="633"/>
            <ac:spMk id="20" creationId="{A5E34ABE-2017-46EC-91AB-2C5DB5169AB1}"/>
          </ac:spMkLst>
        </pc:spChg>
        <pc:spChg chg="mod">
          <ac:chgData name="Davi Bernes Pereira" userId="fd781654-4afe-4749-98e9-3bd5b8c355f7" providerId="ADAL" clId="{1099634F-567A-4267-A911-110682DF5269}" dt="2022-02-05T00:47:20.978" v="151" actId="1076"/>
          <ac:spMkLst>
            <pc:docMk/>
            <pc:sldMk cId="501523518" sldId="633"/>
            <ac:spMk id="21" creationId="{483F781A-099D-492E-81B7-D42FD1469978}"/>
          </ac:spMkLst>
        </pc:spChg>
        <pc:spChg chg="mod">
          <ac:chgData name="Davi Bernes Pereira" userId="fd781654-4afe-4749-98e9-3bd5b8c355f7" providerId="ADAL" clId="{1099634F-567A-4267-A911-110682DF5269}" dt="2022-02-05T00:46:34.735" v="145" actId="1076"/>
          <ac:spMkLst>
            <pc:docMk/>
            <pc:sldMk cId="501523518" sldId="633"/>
            <ac:spMk id="23" creationId="{215BAEB6-E69C-4403-B7FE-FEEC048EDBD2}"/>
          </ac:spMkLst>
        </pc:spChg>
        <pc:spChg chg="mod">
          <ac:chgData name="Davi Bernes Pereira" userId="fd781654-4afe-4749-98e9-3bd5b8c355f7" providerId="ADAL" clId="{1099634F-567A-4267-A911-110682DF5269}" dt="2022-02-05T00:46:34.735" v="145" actId="1076"/>
          <ac:spMkLst>
            <pc:docMk/>
            <pc:sldMk cId="501523518" sldId="633"/>
            <ac:spMk id="26" creationId="{FBF9AF44-C1A8-4712-BADB-21A09B8D0ECD}"/>
          </ac:spMkLst>
        </pc:spChg>
        <pc:grpChg chg="mod">
          <ac:chgData name="Davi Bernes Pereira" userId="fd781654-4afe-4749-98e9-3bd5b8c355f7" providerId="ADAL" clId="{1099634F-567A-4267-A911-110682DF5269}" dt="2022-02-05T00:46:58.808" v="148" actId="14100"/>
          <ac:grpSpMkLst>
            <pc:docMk/>
            <pc:sldMk cId="501523518" sldId="633"/>
            <ac:grpSpMk id="7" creationId="{0813923F-A10C-4D08-95EB-57C9C087CBB5}"/>
          </ac:grpSpMkLst>
        </pc:grpChg>
        <pc:picChg chg="mod">
          <ac:chgData name="Davi Bernes Pereira" userId="fd781654-4afe-4749-98e9-3bd5b8c355f7" providerId="ADAL" clId="{1099634F-567A-4267-A911-110682DF5269}" dt="2022-02-05T00:46:34.735" v="145" actId="1076"/>
          <ac:picMkLst>
            <pc:docMk/>
            <pc:sldMk cId="501523518" sldId="633"/>
            <ac:picMk id="25" creationId="{E05F2881-F204-44C2-BC45-544CB4269B5B}"/>
          </ac:picMkLst>
        </pc:picChg>
        <pc:picChg chg="mod">
          <ac:chgData name="Davi Bernes Pereira" userId="fd781654-4afe-4749-98e9-3bd5b8c355f7" providerId="ADAL" clId="{1099634F-567A-4267-A911-110682DF5269}" dt="2022-02-05T00:46:58.808" v="148" actId="14100"/>
          <ac:picMkLst>
            <pc:docMk/>
            <pc:sldMk cId="501523518" sldId="633"/>
            <ac:picMk id="1026" creationId="{3C277E03-FAD5-42AF-A98D-E368E9E9A5AA}"/>
          </ac:picMkLst>
        </pc:picChg>
        <pc:cxnChg chg="mod">
          <ac:chgData name="Davi Bernes Pereira" userId="fd781654-4afe-4749-98e9-3bd5b8c355f7" providerId="ADAL" clId="{1099634F-567A-4267-A911-110682DF5269}" dt="2022-02-05T00:47:20.978" v="151" actId="1076"/>
          <ac:cxnSpMkLst>
            <pc:docMk/>
            <pc:sldMk cId="501523518" sldId="633"/>
            <ac:cxnSpMk id="4" creationId="{96F7F564-8BA8-44C2-BA98-8761C912498F}"/>
          </ac:cxnSpMkLst>
        </pc:cxnChg>
        <pc:cxnChg chg="mod">
          <ac:chgData name="Davi Bernes Pereira" userId="fd781654-4afe-4749-98e9-3bd5b8c355f7" providerId="ADAL" clId="{1099634F-567A-4267-A911-110682DF5269}" dt="2022-02-05T00:47:20.978" v="151" actId="1076"/>
          <ac:cxnSpMkLst>
            <pc:docMk/>
            <pc:sldMk cId="501523518" sldId="633"/>
            <ac:cxnSpMk id="22" creationId="{AA5BD9A2-B3A5-4FB9-827B-62D01F70F60F}"/>
          </ac:cxnSpMkLst>
        </pc:cxnChg>
      </pc:sldChg>
      <pc:sldMasterChg chg="setBg modSldLayout">
        <pc:chgData name="Davi Bernes Pereira" userId="fd781654-4afe-4749-98e9-3bd5b8c355f7" providerId="ADAL" clId="{1099634F-567A-4267-A911-110682DF5269}" dt="2022-02-05T00:38:54.970" v="4"/>
        <pc:sldMasterMkLst>
          <pc:docMk/>
          <pc:sldMasterMk cId="0" sldId="2147483648"/>
        </pc:sldMasterMkLst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3857408461" sldId="2147483649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367147506" sldId="2147483650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1973878226" sldId="2147483651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3866564989" sldId="2147483652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1661637576" sldId="2147483653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577428042" sldId="2147483654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771222992" sldId="2147483655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301823739" sldId="2147483656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489609344" sldId="2147483657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1769796839" sldId="2147483658"/>
          </pc:sldLayoutMkLst>
        </pc:sldLayoutChg>
        <pc:sldLayoutChg chg="setBg">
          <pc:chgData name="Davi Bernes Pereira" userId="fd781654-4afe-4749-98e9-3bd5b8c355f7" providerId="ADAL" clId="{1099634F-567A-4267-A911-110682DF5269}" dt="2022-02-05T00:38:54.970" v="4"/>
          <pc:sldLayoutMkLst>
            <pc:docMk/>
            <pc:sldMasterMk cId="0" sldId="2147483648"/>
            <pc:sldLayoutMk cId="396404723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6E125BC-07B5-4A40-B131-253CC5E55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8045CF-DAD6-4E33-A67A-42FE26023C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C7A95E-AE22-4503-A519-E6D84DEA4362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0CDD7F8-93F5-4C23-BD1F-D9ED6FC178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DBCD341-2EE6-4B17-BB53-D65FF09E7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E43A62-CCA2-42C6-86AD-DBBBF69633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3BB656-B420-4C06-801F-92B5677EE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C4C8E1-58BB-45FA-BB54-06CFC0C466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E990DED1-721F-4370-90E0-14C1AADC2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0399003A-D0BC-4741-8C32-5CB9C2D8C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BD33AA42-D0EF-43CC-9212-891673C84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384A15-F357-47CE-BABE-B086CCE8BA4D}" type="slidenum">
              <a:rPr lang="pt-BR" altLang="pt-BR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3</a:t>
            </a:fld>
            <a:endParaRPr lang="pt-BR" altLang="pt-BR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E990DED1-721F-4370-90E0-14C1AADC2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0399003A-D0BC-4741-8C32-5CB9C2D8C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BD33AA42-D0EF-43CC-9212-891673C84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384A15-F357-47CE-BABE-B086CCE8BA4D}" type="slidenum">
              <a:rPr lang="pt-BR" altLang="pt-BR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2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36028-69E9-4B99-A1B7-A36F2C41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5C4E-F18E-4512-AAF6-6E2FEEBBA673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91C129-21F1-46CB-8497-198E9136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DCF1A-024D-44A0-AA86-02637FD0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D15FC-6CC3-43FE-8CD7-B722B210DE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74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A96012-B7FB-4D72-A764-E2BBB9FE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0AED-5C3F-4C6A-9ACB-71042F4306E7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8D3E0-1B56-47FC-8F44-709FF61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4ABC82-F77E-449E-90F8-D3C68BD9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EFE2-0F31-412D-9617-5CF34FCC70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7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162FF4-1C97-4F54-AA1F-93D2D7C3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420-4F7B-4FC3-BD41-E2D563ACD0E4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5A4C8-48DA-4F75-A4A7-89C823F8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B33E7-27FC-490D-BD9F-89AB125C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07AD4-5B06-4E6E-B04A-AC1F8AB316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04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B08A7-CAF5-4A8C-8DB9-0E9012DB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29C5-C2CF-41C9-BF46-1397F60764B4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40F51-6C89-4921-AA49-A0D32FFA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2DE2C-C0E0-43E0-9284-94ED9F0B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E700-019D-4C32-9739-E6F7CCA40C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1A521-5139-4EB7-958D-9956DACA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97E3-2B04-40AC-A474-5E01452F54EF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FA69AD-4320-4C3B-B6EC-6865568C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91CCD-9DB0-461D-B832-F4443969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04DE-8354-4111-8CB0-944200139F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8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AB82FEB-21B6-4CC6-8C44-60CDC83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EB59-204A-4995-A113-A6DE58D7B2DB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2F9A37F-DE86-464C-9DAB-19E4D8AB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EAA3E13-5628-43FF-800E-31B43B21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E1637-64AC-4FD9-A3D7-79C93D7156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AFBD910-411A-4AC1-A24D-E32F27FB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CE5C-B372-4033-A512-CC30B3C60B6B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667824C-DBEE-4450-9A21-1AEE1A09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6010F94-7636-4122-827E-191937BB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7AB0D-FBFF-4950-825B-5AD3BEF657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6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81A909B-4D9F-4CCE-8988-AB2D1A9C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21ED-9968-4C35-A3BA-5921F6506886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87FA6A7-B52D-43D2-8BE6-7C75F685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9A43A07-A42A-408F-9A8B-5C1130B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EF05-A2B1-45E7-8739-7409283C0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742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515555A-0DFD-4469-BB9A-641C80F8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D8C9-9F61-4D66-82F9-B7F378C491EC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8CF3005-58BF-4F73-9591-E6991C39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3B0E2A3-F9D9-4943-B369-B4B30573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0A2B6-E2F0-4891-94BF-EAA4FDD49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122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686CD8F-8C11-435D-827A-1A94B025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3561-C258-454F-A62D-F7B9EA5E9764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703691-D6D6-4FCA-9F10-3A57BF94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E27778D-24DF-4927-84D9-00F26B2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E3CB-8EFB-4EF2-B51D-813DEB982D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356BDD7-57C9-4FBD-A3D8-C4E3B831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EBEB-D931-4A8F-8419-87FDC96A5B69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A273B8-D478-4F90-AAF8-AFD06A42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82B594E-1216-4602-9E3F-58C8151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0E698-B05B-424C-9205-05C42EC99E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60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AC08CB1-A520-4D42-8D23-ECC6FAFF22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AC1F81F-4902-4B33-8A4B-8CA56D5B2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EF425-07A3-4EB6-A5BA-99999D6DA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C6DE7-C078-4C64-BA10-D626FBCF9A1B}" type="datetimeFigureOut">
              <a:rPr lang="pt-BR"/>
              <a:pPr>
                <a:defRPr/>
              </a:pPr>
              <a:t>01/03/2022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C3CBA-2E35-481A-AAA2-62F3A0025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59DFB3-21C5-4004-8699-8E2D730C2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06ADA0-6471-427A-A6CA-448F75C61AA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CaixaDeTexto 2">
            <a:extLst>
              <a:ext uri="{FF2B5EF4-FFF2-40B4-BE49-F238E27FC236}">
                <a16:creationId xmlns:a16="http://schemas.microsoft.com/office/drawing/2014/main" id="{525C2028-741E-432D-9F55-E7EF05A5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529" y="2271487"/>
            <a:ext cx="665679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Times New Roman" panose="02020603050405020304" pitchFamily="18" charset="0"/>
                <a:ea typeface="HandyGeorge" panose="02000603000000000000" pitchFamily="2" charset="0"/>
                <a:cs typeface="Times New Roman" panose="02020603050405020304" pitchFamily="18" charset="0"/>
              </a:rPr>
              <a:t>ORGANIZAÇÃO DO NÚCLEO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797CD953-4987-436B-9E97-E090AE77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72" y="140252"/>
            <a:ext cx="5625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Times New Roman" panose="02020603050405020304" pitchFamily="18" charset="0"/>
                <a:ea typeface="HandyGeorge" panose="02000603000000000000" pitchFamily="2" charset="0"/>
                <a:cs typeface="Times New Roman" panose="02020603050405020304" pitchFamily="18" charset="0"/>
              </a:rPr>
              <a:t>BIOLOGIA (FRENTE 1)</a:t>
            </a:r>
          </a:p>
        </p:txBody>
      </p:sp>
      <p:sp>
        <p:nvSpPr>
          <p:cNvPr id="18" name="CaixaDeTexto 2">
            <a:extLst>
              <a:ext uri="{FF2B5EF4-FFF2-40B4-BE49-F238E27FC236}">
                <a16:creationId xmlns:a16="http://schemas.microsoft.com/office/drawing/2014/main" id="{E228385E-65D3-44F6-9253-9674D86B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0229" y="1013289"/>
            <a:ext cx="1651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Times New Roman" panose="02020603050405020304" pitchFamily="18" charset="0"/>
                <a:ea typeface="MV Boli" panose="02000500030200090000" pitchFamily="2" charset="0"/>
                <a:cs typeface="Times New Roman" panose="02020603050405020304" pitchFamily="18" charset="0"/>
              </a:rPr>
              <a:t>PROF. DAVI</a:t>
            </a:r>
          </a:p>
        </p:txBody>
      </p:sp>
      <p:cxnSp>
        <p:nvCxnSpPr>
          <p:cNvPr id="20" name="Conector reto 10">
            <a:extLst>
              <a:ext uri="{FF2B5EF4-FFF2-40B4-BE49-F238E27FC236}">
                <a16:creationId xmlns:a16="http://schemas.microsoft.com/office/drawing/2014/main" id="{B0BBA0B8-E1F0-4BBE-BAB9-11FA353DE5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965088"/>
            <a:ext cx="12192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to 12">
            <a:extLst>
              <a:ext uri="{FF2B5EF4-FFF2-40B4-BE49-F238E27FC236}">
                <a16:creationId xmlns:a16="http://schemas.microsoft.com/office/drawing/2014/main" id="{40EA4781-62BB-42BA-9738-75AD12A1A6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878565"/>
            <a:ext cx="12192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aixaDeTexto 2">
            <a:extLst>
              <a:ext uri="{FF2B5EF4-FFF2-40B4-BE49-F238E27FC236}">
                <a16:creationId xmlns:a16="http://schemas.microsoft.com/office/drawing/2014/main" id="{1F729ECA-6E68-4E71-81E6-437DA373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7" y="4832754"/>
            <a:ext cx="26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D97EEFE-562C-437C-B202-228505D5E9F7}"/>
              </a:ext>
            </a:extLst>
          </p:cNvPr>
          <p:cNvSpPr/>
          <p:nvPr/>
        </p:nvSpPr>
        <p:spPr>
          <a:xfrm>
            <a:off x="980357" y="5353927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2: pág</a:t>
            </a: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21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2">
            <a:extLst>
              <a:ext uri="{FF2B5EF4-FFF2-40B4-BE49-F238E27FC236}">
                <a16:creationId xmlns:a16="http://schemas.microsoft.com/office/drawing/2014/main" id="{62115809-C71F-49CD-BD78-244BD93D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57" y="3876898"/>
            <a:ext cx="5112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Aula 2: pág. 280</a:t>
            </a:r>
          </a:p>
        </p:txBody>
      </p:sp>
      <p:sp>
        <p:nvSpPr>
          <p:cNvPr id="16" name="CaixaDeTexto 2">
            <a:extLst>
              <a:ext uri="{FF2B5EF4-FFF2-40B4-BE49-F238E27FC236}">
                <a16:creationId xmlns:a16="http://schemas.microsoft.com/office/drawing/2014/main" id="{E4F1608A-E85B-4342-A380-8583E2C17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7" y="3429000"/>
            <a:ext cx="23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 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92539D7-B145-498D-865C-414DF47F77F2}"/>
              </a:ext>
            </a:extLst>
          </p:cNvPr>
          <p:cNvSpPr txBox="1"/>
          <p:nvPr/>
        </p:nvSpPr>
        <p:spPr>
          <a:xfrm>
            <a:off x="3674091" y="1707605"/>
            <a:ext cx="483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ddavipereira83@gmail.com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48AC90-954A-4A2B-B537-2532E4E26F8E}"/>
              </a:ext>
            </a:extLst>
          </p:cNvPr>
          <p:cNvSpPr txBox="1"/>
          <p:nvPr/>
        </p:nvSpPr>
        <p:spPr>
          <a:xfrm>
            <a:off x="351020" y="12168"/>
            <a:ext cx="23295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*Organização do núcleo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353DF9-A53F-4F3B-B3E6-9FAA6100A491}"/>
              </a:ext>
            </a:extLst>
          </p:cNvPr>
          <p:cNvSpPr txBox="1"/>
          <p:nvPr/>
        </p:nvSpPr>
        <p:spPr>
          <a:xfrm>
            <a:off x="152565" y="350900"/>
            <a:ext cx="6091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Estrutura e composição: </a:t>
            </a:r>
          </a:p>
        </p:txBody>
      </p:sp>
      <p:pic>
        <p:nvPicPr>
          <p:cNvPr id="5" name="Picture 10" descr="Animal-Cell">
            <a:extLst>
              <a:ext uri="{FF2B5EF4-FFF2-40B4-BE49-F238E27FC236}">
                <a16:creationId xmlns:a16="http://schemas.microsoft.com/office/drawing/2014/main" id="{79572111-CE46-47B3-8A08-92333FF1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6" b="90869" l="8850" r="89823">
                        <a14:foregroundMark x1="60841" y1="8686" x2="60841" y2="8686"/>
                        <a14:foregroundMark x1="43142" y1="91314" x2="43142" y2="91314"/>
                        <a14:foregroundMark x1="8850" y1="59243" x2="8850" y2="59243"/>
                        <a14:foregroundMark x1="89823" y1="40312" x2="89823" y2="40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29" y="1256141"/>
            <a:ext cx="3600995" cy="35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3">
            <a:extLst>
              <a:ext uri="{FF2B5EF4-FFF2-40B4-BE49-F238E27FC236}">
                <a16:creationId xmlns:a16="http://schemas.microsoft.com/office/drawing/2014/main" id="{412C0083-A3FD-4C37-9CA0-FA9054DAD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7414"/>
            <a:ext cx="5293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Times New Roman" panose="02020603050405020304" pitchFamily="18" charset="0"/>
              </a:rPr>
              <a:t>As células normalmente são mononucleadas.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Times New Roman" panose="02020603050405020304" pitchFamily="18" charset="0"/>
              </a:rPr>
              <a:t>Eritrócitos de mamíferos são anucleados.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CD87E9-5337-4067-B980-EED82656A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1" b="89922" l="9987" r="89886">
                        <a14:foregroundMark x1="40455" y1="2791" x2="46650" y2="60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8372" y="1392707"/>
            <a:ext cx="3275178" cy="267065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977C43B-ACBC-4BAC-BFC4-752F133A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05" y="2316037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u="sng" dirty="0">
                <a:latin typeface="Times New Roman" panose="02020603050405020304" pitchFamily="18" charset="0"/>
              </a:rPr>
              <a:t>Cromatina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Times New Roman" panose="02020603050405020304" pitchFamily="18" charset="0"/>
              </a:rPr>
              <a:t>Material genético (DNA).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490DB530-7CBE-48E3-B80C-FB071D89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305" y="1273008"/>
            <a:ext cx="58546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u="sng" dirty="0">
                <a:latin typeface="Times New Roman" panose="02020603050405020304" pitchFamily="18" charset="0"/>
              </a:rPr>
              <a:t>Carioteca</a:t>
            </a:r>
            <a:r>
              <a:rPr lang="pt-BR" altLang="pt-BR" sz="1800" dirty="0">
                <a:latin typeface="Times New Roman" panose="02020603050405020304" pitchFamily="18" charset="0"/>
              </a:rPr>
              <a:t> (envoltório nuclear).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Times New Roman" panose="02020603050405020304" pitchFamily="18" charset="0"/>
              </a:rPr>
              <a:t>Dupla membrana.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dirty="0">
                <a:latin typeface="Times New Roman" panose="02020603050405020304" pitchFamily="18" charset="0"/>
              </a:rPr>
              <a:t>Poros nucleares: Comunicação com o citoplasma.</a:t>
            </a:r>
          </a:p>
        </p:txBody>
      </p:sp>
      <p:sp>
        <p:nvSpPr>
          <p:cNvPr id="12" name="Retângulo 7">
            <a:extLst>
              <a:ext uri="{FF2B5EF4-FFF2-40B4-BE49-F238E27FC236}">
                <a16:creationId xmlns:a16="http://schemas.microsoft.com/office/drawing/2014/main" id="{86E87929-2090-46CE-B2C3-D2E56992B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382" y="3720944"/>
            <a:ext cx="363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000" u="sng" dirty="0">
                <a:latin typeface="Times New Roman" panose="02020603050405020304" pitchFamily="18" charset="0"/>
              </a:rPr>
              <a:t>Nucleoplasma</a:t>
            </a:r>
            <a:r>
              <a:rPr lang="pt-BR" altLang="pt-BR" sz="2000" dirty="0">
                <a:latin typeface="Times New Roman" panose="02020603050405020304" pitchFamily="18" charset="0"/>
              </a:rPr>
              <a:t> (</a:t>
            </a:r>
            <a:r>
              <a:rPr lang="pt-BR" altLang="pt-BR" sz="2000" dirty="0" err="1">
                <a:latin typeface="Times New Roman" panose="02020603050405020304" pitchFamily="18" charset="0"/>
              </a:rPr>
              <a:t>cariolinfa</a:t>
            </a:r>
            <a:r>
              <a:rPr lang="pt-BR" altLang="pt-BR" sz="2000" dirty="0">
                <a:latin typeface="Times New Roman" panose="02020603050405020304" pitchFamily="18" charset="0"/>
              </a:rPr>
              <a:t>)</a:t>
            </a:r>
          </a:p>
          <a:p>
            <a:pPr marL="1085850" lvl="1" indent="-3429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Times New Roman" panose="02020603050405020304" pitchFamily="18" charset="0"/>
              </a:rPr>
              <a:t>Solução intranuclear.</a:t>
            </a:r>
          </a:p>
        </p:txBody>
      </p:sp>
      <p:sp>
        <p:nvSpPr>
          <p:cNvPr id="13" name="Retângulo 8">
            <a:extLst>
              <a:ext uri="{FF2B5EF4-FFF2-40B4-BE49-F238E27FC236}">
                <a16:creationId xmlns:a16="http://schemas.microsoft.com/office/drawing/2014/main" id="{38C8BD5E-37DE-41F9-97C0-403439E3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305" y="3144240"/>
            <a:ext cx="569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u="sng" dirty="0">
                <a:latin typeface="Times New Roman" panose="02020603050405020304" pitchFamily="18" charset="0"/>
              </a:rPr>
              <a:t>Nucléolo</a:t>
            </a:r>
          </a:p>
          <a:p>
            <a:pPr marL="1085850" lvl="1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800" dirty="0" err="1">
                <a:latin typeface="Times New Roman" panose="02020603050405020304" pitchFamily="18" charset="0"/>
              </a:rPr>
              <a:t>RNAr</a:t>
            </a:r>
            <a:r>
              <a:rPr lang="pt-BR" altLang="pt-BR" sz="1800" dirty="0">
                <a:latin typeface="Times New Roman" panose="02020603050405020304" pitchFamily="18" charset="0"/>
              </a:rPr>
              <a:t> + proteínas: formador de ribossomos.</a:t>
            </a:r>
          </a:p>
        </p:txBody>
      </p:sp>
      <p:pic>
        <p:nvPicPr>
          <p:cNvPr id="15" name="Gráfico 14" descr="Seta: curva no sentido horário com preenchimento sólido">
            <a:extLst>
              <a:ext uri="{FF2B5EF4-FFF2-40B4-BE49-F238E27FC236}">
                <a16:creationId xmlns:a16="http://schemas.microsoft.com/office/drawing/2014/main" id="{CB475228-B12A-483F-9103-DD5DDF15D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847629">
            <a:off x="1872013" y="811494"/>
            <a:ext cx="1916491" cy="2400410"/>
          </a:xfrm>
          <a:prstGeom prst="rect">
            <a:avLst/>
          </a:prstGeom>
        </p:spPr>
      </p:pic>
      <p:sp>
        <p:nvSpPr>
          <p:cNvPr id="16" name="CaixaDeTexto 13">
            <a:extLst>
              <a:ext uri="{FF2B5EF4-FFF2-40B4-BE49-F238E27FC236}">
                <a16:creationId xmlns:a16="http://schemas.microsoft.com/office/drawing/2014/main" id="{73938DB8-DEE1-4427-AC51-B0B07E00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68" y="805091"/>
            <a:ext cx="7027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Centro de controle do metabolismo de células eucariontes.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E49CED-D9C8-4A56-BAE3-B21BB6364765}"/>
              </a:ext>
            </a:extLst>
          </p:cNvPr>
          <p:cNvSpPr txBox="1"/>
          <p:nvPr/>
        </p:nvSpPr>
        <p:spPr>
          <a:xfrm>
            <a:off x="2329543" y="5569150"/>
            <a:ext cx="75329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sz="2000" dirty="0">
                <a:latin typeface="Times New Roman" panose="02020603050405020304" pitchFamily="18" charset="0"/>
              </a:rPr>
              <a:t>Normalmente, quanto maior o metabolismo da célula, maior o núcleo.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FD3DA74-43EE-4CC6-A1C0-A39102B9A25A}"/>
              </a:ext>
            </a:extLst>
          </p:cNvPr>
          <p:cNvCxnSpPr>
            <a:cxnSpLocks/>
          </p:cNvCxnSpPr>
          <p:nvPr/>
        </p:nvCxnSpPr>
        <p:spPr>
          <a:xfrm flipV="1">
            <a:off x="5029701" y="1448949"/>
            <a:ext cx="936920" cy="339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4AD9516B-567F-4476-A9B1-37FEFE391879}"/>
              </a:ext>
            </a:extLst>
          </p:cNvPr>
          <p:cNvCxnSpPr>
            <a:cxnSpLocks/>
          </p:cNvCxnSpPr>
          <p:nvPr/>
        </p:nvCxnSpPr>
        <p:spPr>
          <a:xfrm flipV="1">
            <a:off x="4890385" y="2500671"/>
            <a:ext cx="1076236" cy="125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96C4AA4-945A-4A33-8F3E-86BC9E2FEB3A}"/>
              </a:ext>
            </a:extLst>
          </p:cNvPr>
          <p:cNvCxnSpPr>
            <a:cxnSpLocks/>
          </p:cNvCxnSpPr>
          <p:nvPr/>
        </p:nvCxnSpPr>
        <p:spPr>
          <a:xfrm>
            <a:off x="4420666" y="2478907"/>
            <a:ext cx="1545955" cy="84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71250-F6AD-4DA0-B9D5-B74D17140A33}"/>
              </a:ext>
            </a:extLst>
          </p:cNvPr>
          <p:cNvSpPr txBox="1"/>
          <p:nvPr/>
        </p:nvSpPr>
        <p:spPr>
          <a:xfrm>
            <a:off x="152400" y="339242"/>
            <a:ext cx="2943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Cromatina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5A0CF1-0EE1-4AA9-B186-C71BF1B915FB}"/>
              </a:ext>
            </a:extLst>
          </p:cNvPr>
          <p:cNvSpPr txBox="1"/>
          <p:nvPr/>
        </p:nvSpPr>
        <p:spPr>
          <a:xfrm>
            <a:off x="331605" y="688"/>
            <a:ext cx="4879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*Organização do núcleo &gt; Estrutura e composição</a:t>
            </a:r>
          </a:p>
        </p:txBody>
      </p:sp>
      <p:pic>
        <p:nvPicPr>
          <p:cNvPr id="5" name="Picture 10" descr="http://matragut.files.wordpress.com/2010/02/fig6_10.jpg">
            <a:extLst>
              <a:ext uri="{FF2B5EF4-FFF2-40B4-BE49-F238E27FC236}">
                <a16:creationId xmlns:a16="http://schemas.microsoft.com/office/drawing/2014/main" id="{21D3AA9D-0DF5-44E4-8766-D3B55C83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3120"/>
            <a:ext cx="4149446" cy="52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3">
            <a:extLst>
              <a:ext uri="{FF2B5EF4-FFF2-40B4-BE49-F238E27FC236}">
                <a16:creationId xmlns:a16="http://schemas.microsoft.com/office/drawing/2014/main" id="{DBDC9E22-CFB2-4AAC-8355-17CC0788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92" y="2012504"/>
            <a:ext cx="3033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DNA + histonas (proteínas)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36F0B901-5ED7-487C-A2A2-9463C981E926}"/>
              </a:ext>
            </a:extLst>
          </p:cNvPr>
          <p:cNvSpPr/>
          <p:nvPr/>
        </p:nvSpPr>
        <p:spPr>
          <a:xfrm>
            <a:off x="4412343" y="986971"/>
            <a:ext cx="300352" cy="24420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2AA7EDA9-3BEC-4F0F-BF24-14623530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695" y="4049293"/>
            <a:ext cx="43152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Nucleossoma</a:t>
            </a:r>
            <a:r>
              <a:rPr lang="pt-BR" altLang="pt-BR" sz="2000" dirty="0">
                <a:latin typeface="Times New Roman" panose="02020603050405020304" pitchFamily="18" charset="0"/>
              </a:rPr>
              <a:t> = conjunto de 8 histonas.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6F7F564-8BA8-44C2-BA98-8761C912498F}"/>
              </a:ext>
            </a:extLst>
          </p:cNvPr>
          <p:cNvCxnSpPr>
            <a:endCxn id="8" idx="1"/>
          </p:cNvCxnSpPr>
          <p:nvPr/>
        </p:nvCxnSpPr>
        <p:spPr>
          <a:xfrm>
            <a:off x="943429" y="4049293"/>
            <a:ext cx="3769266" cy="200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3">
            <a:extLst>
              <a:ext uri="{FF2B5EF4-FFF2-40B4-BE49-F238E27FC236}">
                <a16:creationId xmlns:a16="http://schemas.microsoft.com/office/drawing/2014/main" id="{4CFAB902-1013-4A6F-9912-98965C03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03" y="4820386"/>
            <a:ext cx="4463143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2000" i="1" dirty="0">
                <a:latin typeface="Times New Roman" panose="02020603050405020304" pitchFamily="18" charset="0"/>
              </a:rPr>
              <a:t>Homo sapiens: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Células somáticas:</a:t>
            </a:r>
            <a:r>
              <a:rPr lang="pt-BR" altLang="pt-BR" sz="2000" dirty="0">
                <a:latin typeface="Times New Roman" panose="02020603050405020304" pitchFamily="18" charset="0"/>
              </a:rPr>
              <a:t> 46 moléculas de DNA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Células gaméticas:</a:t>
            </a:r>
            <a:r>
              <a:rPr lang="pt-BR" altLang="pt-BR" sz="2000" dirty="0">
                <a:latin typeface="Times New Roman" panose="02020603050405020304" pitchFamily="18" charset="0"/>
              </a:rPr>
              <a:t> 23 moléculas de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A071250-F6AD-4DA0-B9D5-B74D17140A33}"/>
              </a:ext>
            </a:extLst>
          </p:cNvPr>
          <p:cNvSpPr txBox="1"/>
          <p:nvPr/>
        </p:nvSpPr>
        <p:spPr>
          <a:xfrm>
            <a:off x="246743" y="359418"/>
            <a:ext cx="3991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Função da cromatina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A5A0CF1-0EE1-4AA9-B186-C71BF1B915FB}"/>
              </a:ext>
            </a:extLst>
          </p:cNvPr>
          <p:cNvSpPr txBox="1"/>
          <p:nvPr/>
        </p:nvSpPr>
        <p:spPr>
          <a:xfrm>
            <a:off x="420915" y="-4835"/>
            <a:ext cx="5849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*Organização do núcleo &gt; Estrutura e composição &gt; Cromatina</a:t>
            </a:r>
          </a:p>
        </p:txBody>
      </p:sp>
      <p:sp>
        <p:nvSpPr>
          <p:cNvPr id="11" name="CaixaDeTexto 13">
            <a:extLst>
              <a:ext uri="{FF2B5EF4-FFF2-40B4-BE49-F238E27FC236}">
                <a16:creationId xmlns:a16="http://schemas.microsoft.com/office/drawing/2014/main" id="{4CFAB902-1013-4A6F-9912-98965C03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71" y="4875028"/>
            <a:ext cx="544285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Genoma humano:</a:t>
            </a:r>
            <a:r>
              <a:rPr lang="pt-BR" altLang="pt-BR" sz="2000" dirty="0">
                <a:latin typeface="Times New Roman" panose="02020603050405020304" pitchFamily="18" charset="0"/>
              </a:rPr>
              <a:t> aproximadamente 20.000 genes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813923F-A10C-4D08-95EB-57C9C087CBB5}"/>
              </a:ext>
            </a:extLst>
          </p:cNvPr>
          <p:cNvGrpSpPr/>
          <p:nvPr/>
        </p:nvGrpSpPr>
        <p:grpSpPr>
          <a:xfrm>
            <a:off x="1605226" y="1085684"/>
            <a:ext cx="2812851" cy="5073842"/>
            <a:chOff x="1187042" y="2393645"/>
            <a:chExt cx="2283203" cy="3873040"/>
          </a:xfrm>
        </p:grpSpPr>
        <p:pic>
          <p:nvPicPr>
            <p:cNvPr id="1026" name="Picture 2" descr="Resultado de imagem para gene">
              <a:extLst>
                <a:ext uri="{FF2B5EF4-FFF2-40B4-BE49-F238E27FC236}">
                  <a16:creationId xmlns:a16="http://schemas.microsoft.com/office/drawing/2014/main" id="{3C277E03-FAD5-42AF-A98D-E368E9E9A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4" t="6826" r="27558"/>
            <a:stretch/>
          </p:blipFill>
          <p:spPr bwMode="auto">
            <a:xfrm rot="209550">
              <a:off x="1325743" y="2393645"/>
              <a:ext cx="2144502" cy="357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C7095B1-3252-4F42-81F0-C5112DA706D4}"/>
                </a:ext>
              </a:extLst>
            </p:cNvPr>
            <p:cNvSpPr/>
            <p:nvPr/>
          </p:nvSpPr>
          <p:spPr>
            <a:xfrm rot="19985378">
              <a:off x="1187042" y="3324884"/>
              <a:ext cx="1002602" cy="2941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16DBABE6-531B-4E4E-87ED-A8D5B6497A4C}"/>
              </a:ext>
            </a:extLst>
          </p:cNvPr>
          <p:cNvSpPr/>
          <p:nvPr/>
        </p:nvSpPr>
        <p:spPr>
          <a:xfrm rot="20006699">
            <a:off x="1847832" y="1992359"/>
            <a:ext cx="449943" cy="20610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DBDC9E22-CFB2-4AAC-8355-17CC0788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73" y="3410578"/>
            <a:ext cx="849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Gene</a:t>
            </a:r>
          </a:p>
        </p:txBody>
      </p:sp>
      <p:sp>
        <p:nvSpPr>
          <p:cNvPr id="18" name="CaixaDeTexto 13">
            <a:extLst>
              <a:ext uri="{FF2B5EF4-FFF2-40B4-BE49-F238E27FC236}">
                <a16:creationId xmlns:a16="http://schemas.microsoft.com/office/drawing/2014/main" id="{11167EE7-15E7-45AA-8CED-28A130D6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1" y="2852143"/>
            <a:ext cx="190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Trecho de DNA que pode ser transcrito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6F7F564-8BA8-44C2-BA98-8761C912498F}"/>
              </a:ext>
            </a:extLst>
          </p:cNvPr>
          <p:cNvCxnSpPr>
            <a:cxnSpLocks/>
          </p:cNvCxnSpPr>
          <p:nvPr/>
        </p:nvCxnSpPr>
        <p:spPr>
          <a:xfrm>
            <a:off x="949687" y="3810688"/>
            <a:ext cx="0" cy="788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3">
            <a:extLst>
              <a:ext uri="{FF2B5EF4-FFF2-40B4-BE49-F238E27FC236}">
                <a16:creationId xmlns:a16="http://schemas.microsoft.com/office/drawing/2014/main" id="{A5E34ABE-2017-46EC-91AB-2C5DB5169AB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3385" y="4643190"/>
            <a:ext cx="999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RNAm</a:t>
            </a:r>
          </a:p>
        </p:txBody>
      </p:sp>
      <p:sp>
        <p:nvSpPr>
          <p:cNvPr id="21" name="CaixaDeTexto 13">
            <a:extLst>
              <a:ext uri="{FF2B5EF4-FFF2-40B4-BE49-F238E27FC236}">
                <a16:creationId xmlns:a16="http://schemas.microsoft.com/office/drawing/2014/main" id="{483F781A-099D-492E-81B7-D42FD146997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55300" y="5795265"/>
            <a:ext cx="1188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Proteína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A5BD9A2-B3A5-4FB9-827B-62D01F70F60F}"/>
              </a:ext>
            </a:extLst>
          </p:cNvPr>
          <p:cNvCxnSpPr>
            <a:cxnSpLocks/>
          </p:cNvCxnSpPr>
          <p:nvPr/>
        </p:nvCxnSpPr>
        <p:spPr>
          <a:xfrm>
            <a:off x="924191" y="5006985"/>
            <a:ext cx="0" cy="788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9">
            <a:extLst>
              <a:ext uri="{FF2B5EF4-FFF2-40B4-BE49-F238E27FC236}">
                <a16:creationId xmlns:a16="http://schemas.microsoft.com/office/drawing/2014/main" id="{215BAEB6-E69C-4403-B7FE-FEEC048E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348" y="2834339"/>
            <a:ext cx="1485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Gene ativo</a:t>
            </a:r>
          </a:p>
        </p:txBody>
      </p:sp>
      <p:pic>
        <p:nvPicPr>
          <p:cNvPr id="25" name="Picture 9">
            <a:extLst>
              <a:ext uri="{FF2B5EF4-FFF2-40B4-BE49-F238E27FC236}">
                <a16:creationId xmlns:a16="http://schemas.microsoft.com/office/drawing/2014/main" id="{E05F2881-F204-44C2-BC45-544CB426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04" y="1145712"/>
            <a:ext cx="5633796" cy="173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9">
            <a:extLst>
              <a:ext uri="{FF2B5EF4-FFF2-40B4-BE49-F238E27FC236}">
                <a16:creationId xmlns:a16="http://schemas.microsoft.com/office/drawing/2014/main" id="{FBF9AF44-C1A8-4712-BADB-21A09B8D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877" y="2785731"/>
            <a:ext cx="1398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panose="02020603050405020304" pitchFamily="18" charset="0"/>
              </a:rPr>
              <a:t>Gene inativo</a:t>
            </a:r>
          </a:p>
        </p:txBody>
      </p:sp>
    </p:spTree>
    <p:extLst>
      <p:ext uri="{BB962C8B-B14F-4D97-AF65-F5344CB8AC3E}">
        <p14:creationId xmlns:p14="http://schemas.microsoft.com/office/powerpoint/2010/main" val="5015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2327564" y="821212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b="1" dirty="0">
                <a:latin typeface="Times New Roman" panose="02020603050405020304" pitchFamily="18" charset="0"/>
              </a:rPr>
              <a:t>Células diploides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2210111" y="1168516"/>
            <a:ext cx="3199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2 conjuntos de cromossomos</a:t>
            </a:r>
          </a:p>
        </p:txBody>
      </p:sp>
      <p:sp>
        <p:nvSpPr>
          <p:cNvPr id="10244" name="CaixaDeTexto 3"/>
          <p:cNvSpPr txBox="1">
            <a:spLocks noChangeArrowheads="1"/>
          </p:cNvSpPr>
          <p:nvPr/>
        </p:nvSpPr>
        <p:spPr bwMode="auto">
          <a:xfrm>
            <a:off x="6967396" y="825811"/>
            <a:ext cx="2911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400" b="1" dirty="0">
                <a:latin typeface="Times New Roman" panose="02020603050405020304" pitchFamily="18" charset="0"/>
              </a:rPr>
              <a:t>Células</a:t>
            </a:r>
            <a:r>
              <a:rPr lang="pt-BR" altLang="pt-BR" sz="2000" b="1" dirty="0">
                <a:latin typeface="Times New Roman" panose="02020603050405020304" pitchFamily="18" charset="0"/>
              </a:rPr>
              <a:t> </a:t>
            </a:r>
            <a:r>
              <a:rPr lang="pt-BR" altLang="pt-BR" sz="2400" b="1" dirty="0">
                <a:latin typeface="Times New Roman" panose="02020603050405020304" pitchFamily="18" charset="0"/>
              </a:rPr>
              <a:t>haploides</a:t>
            </a:r>
          </a:p>
        </p:txBody>
      </p:sp>
      <p:sp>
        <p:nvSpPr>
          <p:cNvPr id="10245" name="CaixaDeTexto 4"/>
          <p:cNvSpPr txBox="1">
            <a:spLocks noChangeArrowheads="1"/>
          </p:cNvSpPr>
          <p:nvPr/>
        </p:nvSpPr>
        <p:spPr bwMode="auto">
          <a:xfrm>
            <a:off x="7010602" y="1169910"/>
            <a:ext cx="31505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1 conjunto de cromossomos</a:t>
            </a:r>
          </a:p>
        </p:txBody>
      </p:sp>
      <p:sp>
        <p:nvSpPr>
          <p:cNvPr id="10247" name="CaixaDeTexto 6"/>
          <p:cNvSpPr txBox="1">
            <a:spLocks noChangeArrowheads="1"/>
          </p:cNvSpPr>
          <p:nvPr/>
        </p:nvSpPr>
        <p:spPr bwMode="auto">
          <a:xfrm>
            <a:off x="807555" y="5197645"/>
            <a:ext cx="5549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2 conjuntos = 2n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Células somáticas </a:t>
            </a:r>
            <a:r>
              <a:rPr lang="pt-BR" altLang="pt-BR" sz="2000" dirty="0">
                <a:latin typeface="Times New Roman" panose="02020603050405020304" pitchFamily="18" charset="0"/>
              </a:rPr>
              <a:t>= formam o organismo em geral.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7D0FB0E-2A89-46A8-8E5F-02D195A4FB09}"/>
              </a:ext>
            </a:extLst>
          </p:cNvPr>
          <p:cNvGrpSpPr/>
          <p:nvPr/>
        </p:nvGrpSpPr>
        <p:grpSpPr>
          <a:xfrm>
            <a:off x="1759746" y="1568626"/>
            <a:ext cx="4037012" cy="3000375"/>
            <a:chOff x="1759746" y="1568626"/>
            <a:chExt cx="4037012" cy="3000375"/>
          </a:xfrm>
        </p:grpSpPr>
        <p:pic>
          <p:nvPicPr>
            <p:cNvPr id="10246" name="Picture 2" descr="http://www.universitario.com.br/celo/topicos/subtopicos/citologia/celula_unidade_vida/carioti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746" y="1568626"/>
              <a:ext cx="4037012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tângulo 7"/>
            <p:cNvSpPr>
              <a:spLocks noChangeArrowheads="1"/>
            </p:cNvSpPr>
            <p:nvPr/>
          </p:nvSpPr>
          <p:spPr bwMode="auto">
            <a:xfrm>
              <a:off x="2224884" y="1640063"/>
              <a:ext cx="142875" cy="50006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9" name="Retângulo 8"/>
            <p:cNvSpPr>
              <a:spLocks noChangeArrowheads="1"/>
            </p:cNvSpPr>
            <p:nvPr/>
          </p:nvSpPr>
          <p:spPr bwMode="auto">
            <a:xfrm>
              <a:off x="2796384" y="1640063"/>
              <a:ext cx="142875" cy="50006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0" name="Retângulo 9"/>
            <p:cNvSpPr>
              <a:spLocks noChangeArrowheads="1"/>
            </p:cNvSpPr>
            <p:nvPr/>
          </p:nvSpPr>
          <p:spPr bwMode="auto">
            <a:xfrm>
              <a:off x="3225009" y="1711501"/>
              <a:ext cx="142875" cy="428625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1" name="Retângulo 10"/>
            <p:cNvSpPr>
              <a:spLocks noChangeArrowheads="1"/>
            </p:cNvSpPr>
            <p:nvPr/>
          </p:nvSpPr>
          <p:spPr bwMode="auto">
            <a:xfrm>
              <a:off x="4296572" y="1711501"/>
              <a:ext cx="142875" cy="428625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2" name="Retângulo 11"/>
            <p:cNvSpPr>
              <a:spLocks noChangeArrowheads="1"/>
            </p:cNvSpPr>
            <p:nvPr/>
          </p:nvSpPr>
          <p:spPr bwMode="auto">
            <a:xfrm>
              <a:off x="4796634" y="1782939"/>
              <a:ext cx="142875" cy="357187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3" name="Retângulo 13"/>
            <p:cNvSpPr>
              <a:spLocks noChangeArrowheads="1"/>
            </p:cNvSpPr>
            <p:nvPr/>
          </p:nvSpPr>
          <p:spPr bwMode="auto">
            <a:xfrm>
              <a:off x="1939134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4" name="Retângulo 14"/>
            <p:cNvSpPr>
              <a:spLocks noChangeArrowheads="1"/>
            </p:cNvSpPr>
            <p:nvPr/>
          </p:nvSpPr>
          <p:spPr bwMode="auto">
            <a:xfrm>
              <a:off x="2439197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5" name="Retângulo 15"/>
            <p:cNvSpPr>
              <a:spLocks noChangeArrowheads="1"/>
            </p:cNvSpPr>
            <p:nvPr/>
          </p:nvSpPr>
          <p:spPr bwMode="auto">
            <a:xfrm>
              <a:off x="2939259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6" name="Retângulo 16"/>
            <p:cNvSpPr>
              <a:spLocks noChangeArrowheads="1"/>
            </p:cNvSpPr>
            <p:nvPr/>
          </p:nvSpPr>
          <p:spPr bwMode="auto">
            <a:xfrm>
              <a:off x="3510759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7" name="Retângulo 17"/>
            <p:cNvSpPr>
              <a:spLocks noChangeArrowheads="1"/>
            </p:cNvSpPr>
            <p:nvPr/>
          </p:nvSpPr>
          <p:spPr bwMode="auto">
            <a:xfrm>
              <a:off x="4010822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8" name="Retângulo 18"/>
            <p:cNvSpPr>
              <a:spLocks noChangeArrowheads="1"/>
            </p:cNvSpPr>
            <p:nvPr/>
          </p:nvSpPr>
          <p:spPr bwMode="auto">
            <a:xfrm>
              <a:off x="4582322" y="2497314"/>
              <a:ext cx="142875" cy="357187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9" name="Retângulo 19"/>
            <p:cNvSpPr>
              <a:spLocks noChangeArrowheads="1"/>
            </p:cNvSpPr>
            <p:nvPr/>
          </p:nvSpPr>
          <p:spPr bwMode="auto">
            <a:xfrm>
              <a:off x="5225259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0" name="Retângulo 20"/>
            <p:cNvSpPr>
              <a:spLocks noChangeArrowheads="1"/>
            </p:cNvSpPr>
            <p:nvPr/>
          </p:nvSpPr>
          <p:spPr bwMode="auto">
            <a:xfrm>
              <a:off x="2010572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1" name="Retângulo 21"/>
            <p:cNvSpPr>
              <a:spLocks noChangeArrowheads="1"/>
            </p:cNvSpPr>
            <p:nvPr/>
          </p:nvSpPr>
          <p:spPr bwMode="auto">
            <a:xfrm>
              <a:off x="2510634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2" name="Retângulo 22"/>
            <p:cNvSpPr>
              <a:spLocks noChangeArrowheads="1"/>
            </p:cNvSpPr>
            <p:nvPr/>
          </p:nvSpPr>
          <p:spPr bwMode="auto">
            <a:xfrm>
              <a:off x="2939259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3" name="Retângulo 23"/>
            <p:cNvSpPr>
              <a:spLocks noChangeArrowheads="1"/>
            </p:cNvSpPr>
            <p:nvPr/>
          </p:nvSpPr>
          <p:spPr bwMode="auto">
            <a:xfrm>
              <a:off x="3653634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4" name="Retângulo 24"/>
            <p:cNvSpPr>
              <a:spLocks noChangeArrowheads="1"/>
            </p:cNvSpPr>
            <p:nvPr/>
          </p:nvSpPr>
          <p:spPr bwMode="auto">
            <a:xfrm>
              <a:off x="4153697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5" name="Retângulo 25"/>
            <p:cNvSpPr>
              <a:spLocks noChangeArrowheads="1"/>
            </p:cNvSpPr>
            <p:nvPr/>
          </p:nvSpPr>
          <p:spPr bwMode="auto">
            <a:xfrm>
              <a:off x="4582322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6" name="Retângulo 26"/>
            <p:cNvSpPr>
              <a:spLocks noChangeArrowheads="1"/>
            </p:cNvSpPr>
            <p:nvPr/>
          </p:nvSpPr>
          <p:spPr bwMode="auto">
            <a:xfrm>
              <a:off x="2439197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7" name="Retângulo 27"/>
            <p:cNvSpPr>
              <a:spLocks noChangeArrowheads="1"/>
            </p:cNvSpPr>
            <p:nvPr/>
          </p:nvSpPr>
          <p:spPr bwMode="auto">
            <a:xfrm>
              <a:off x="2867822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8" name="Retângulo 28"/>
            <p:cNvSpPr>
              <a:spLocks noChangeArrowheads="1"/>
            </p:cNvSpPr>
            <p:nvPr/>
          </p:nvSpPr>
          <p:spPr bwMode="auto">
            <a:xfrm>
              <a:off x="3725072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9" name="Retângulo 29"/>
            <p:cNvSpPr>
              <a:spLocks noChangeArrowheads="1"/>
            </p:cNvSpPr>
            <p:nvPr/>
          </p:nvSpPr>
          <p:spPr bwMode="auto">
            <a:xfrm>
              <a:off x="4153697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0" name="Retângulo 30"/>
            <p:cNvSpPr>
              <a:spLocks noChangeArrowheads="1"/>
            </p:cNvSpPr>
            <p:nvPr/>
          </p:nvSpPr>
          <p:spPr bwMode="auto">
            <a:xfrm>
              <a:off x="5153822" y="3497439"/>
              <a:ext cx="142875" cy="357187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1" name="Retângulo 31"/>
            <p:cNvSpPr>
              <a:spLocks noChangeArrowheads="1"/>
            </p:cNvSpPr>
            <p:nvPr/>
          </p:nvSpPr>
          <p:spPr bwMode="auto">
            <a:xfrm>
              <a:off x="2367759" y="1640063"/>
              <a:ext cx="142875" cy="50006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2" name="Retângulo 32"/>
            <p:cNvSpPr>
              <a:spLocks noChangeArrowheads="1"/>
            </p:cNvSpPr>
            <p:nvPr/>
          </p:nvSpPr>
          <p:spPr bwMode="auto">
            <a:xfrm>
              <a:off x="2939259" y="1640063"/>
              <a:ext cx="142875" cy="50006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3" name="Retângulo 33"/>
            <p:cNvSpPr>
              <a:spLocks noChangeArrowheads="1"/>
            </p:cNvSpPr>
            <p:nvPr/>
          </p:nvSpPr>
          <p:spPr bwMode="auto">
            <a:xfrm>
              <a:off x="3439322" y="1711501"/>
              <a:ext cx="142875" cy="428625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4" name="Retângulo 35"/>
            <p:cNvSpPr>
              <a:spLocks noChangeArrowheads="1"/>
            </p:cNvSpPr>
            <p:nvPr/>
          </p:nvSpPr>
          <p:spPr bwMode="auto">
            <a:xfrm>
              <a:off x="4439447" y="1711501"/>
              <a:ext cx="142875" cy="428625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5" name="Retângulo 36"/>
            <p:cNvSpPr>
              <a:spLocks noChangeArrowheads="1"/>
            </p:cNvSpPr>
            <p:nvPr/>
          </p:nvSpPr>
          <p:spPr bwMode="auto">
            <a:xfrm>
              <a:off x="5010947" y="1782939"/>
              <a:ext cx="142875" cy="357187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6" name="Retângulo 37"/>
            <p:cNvSpPr>
              <a:spLocks noChangeArrowheads="1"/>
            </p:cNvSpPr>
            <p:nvPr/>
          </p:nvSpPr>
          <p:spPr bwMode="auto">
            <a:xfrm>
              <a:off x="2082009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7" name="Retângulo 38"/>
            <p:cNvSpPr>
              <a:spLocks noChangeArrowheads="1"/>
            </p:cNvSpPr>
            <p:nvPr/>
          </p:nvSpPr>
          <p:spPr bwMode="auto">
            <a:xfrm>
              <a:off x="2582072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8" name="Retângulo 39"/>
            <p:cNvSpPr>
              <a:spLocks noChangeArrowheads="1"/>
            </p:cNvSpPr>
            <p:nvPr/>
          </p:nvSpPr>
          <p:spPr bwMode="auto">
            <a:xfrm>
              <a:off x="3082134" y="2425875"/>
              <a:ext cx="142875" cy="357188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9" name="Retângulo 40"/>
            <p:cNvSpPr>
              <a:spLocks noChangeArrowheads="1"/>
            </p:cNvSpPr>
            <p:nvPr/>
          </p:nvSpPr>
          <p:spPr bwMode="auto">
            <a:xfrm>
              <a:off x="3653634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0" name="Retângulo 41"/>
            <p:cNvSpPr>
              <a:spLocks noChangeArrowheads="1"/>
            </p:cNvSpPr>
            <p:nvPr/>
          </p:nvSpPr>
          <p:spPr bwMode="auto">
            <a:xfrm>
              <a:off x="4153697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1" name="Retângulo 42"/>
            <p:cNvSpPr>
              <a:spLocks noChangeArrowheads="1"/>
            </p:cNvSpPr>
            <p:nvPr/>
          </p:nvSpPr>
          <p:spPr bwMode="auto">
            <a:xfrm>
              <a:off x="4734722" y="2497314"/>
              <a:ext cx="142875" cy="357187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2" name="Retângulo 43"/>
            <p:cNvSpPr>
              <a:spLocks noChangeArrowheads="1"/>
            </p:cNvSpPr>
            <p:nvPr/>
          </p:nvSpPr>
          <p:spPr bwMode="auto">
            <a:xfrm>
              <a:off x="5368134" y="24973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3" name="Retângulo 44"/>
            <p:cNvSpPr>
              <a:spLocks noChangeArrowheads="1"/>
            </p:cNvSpPr>
            <p:nvPr/>
          </p:nvSpPr>
          <p:spPr bwMode="auto">
            <a:xfrm>
              <a:off x="2153447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4" name="Retângulo 45"/>
            <p:cNvSpPr>
              <a:spLocks noChangeArrowheads="1"/>
            </p:cNvSpPr>
            <p:nvPr/>
          </p:nvSpPr>
          <p:spPr bwMode="auto">
            <a:xfrm>
              <a:off x="2653509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5" name="Retângulo 46"/>
            <p:cNvSpPr>
              <a:spLocks noChangeArrowheads="1"/>
            </p:cNvSpPr>
            <p:nvPr/>
          </p:nvSpPr>
          <p:spPr bwMode="auto">
            <a:xfrm>
              <a:off x="3082134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6" name="Retângulo 47"/>
            <p:cNvSpPr>
              <a:spLocks noChangeArrowheads="1"/>
            </p:cNvSpPr>
            <p:nvPr/>
          </p:nvSpPr>
          <p:spPr bwMode="auto">
            <a:xfrm>
              <a:off x="3796509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7" name="Retângulo 48"/>
            <p:cNvSpPr>
              <a:spLocks noChangeArrowheads="1"/>
            </p:cNvSpPr>
            <p:nvPr/>
          </p:nvSpPr>
          <p:spPr bwMode="auto">
            <a:xfrm>
              <a:off x="4296572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8" name="Retângulo 49"/>
            <p:cNvSpPr>
              <a:spLocks noChangeArrowheads="1"/>
            </p:cNvSpPr>
            <p:nvPr/>
          </p:nvSpPr>
          <p:spPr bwMode="auto">
            <a:xfrm>
              <a:off x="4725197" y="3068813"/>
              <a:ext cx="142875" cy="285750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9" name="Retângulo 50"/>
            <p:cNvSpPr>
              <a:spLocks noChangeArrowheads="1"/>
            </p:cNvSpPr>
            <p:nvPr/>
          </p:nvSpPr>
          <p:spPr bwMode="auto">
            <a:xfrm>
              <a:off x="2582072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0" name="Retângulo 51"/>
            <p:cNvSpPr>
              <a:spLocks noChangeArrowheads="1"/>
            </p:cNvSpPr>
            <p:nvPr/>
          </p:nvSpPr>
          <p:spPr bwMode="auto">
            <a:xfrm>
              <a:off x="3010697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1" name="Retângulo 52"/>
            <p:cNvSpPr>
              <a:spLocks noChangeArrowheads="1"/>
            </p:cNvSpPr>
            <p:nvPr/>
          </p:nvSpPr>
          <p:spPr bwMode="auto">
            <a:xfrm>
              <a:off x="3867947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2" name="Retângulo 53"/>
            <p:cNvSpPr>
              <a:spLocks noChangeArrowheads="1"/>
            </p:cNvSpPr>
            <p:nvPr/>
          </p:nvSpPr>
          <p:spPr bwMode="auto">
            <a:xfrm>
              <a:off x="4296572" y="3640313"/>
              <a:ext cx="142875" cy="214312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3" name="Retângulo 54"/>
            <p:cNvSpPr>
              <a:spLocks noChangeArrowheads="1"/>
            </p:cNvSpPr>
            <p:nvPr/>
          </p:nvSpPr>
          <p:spPr bwMode="auto">
            <a:xfrm>
              <a:off x="5368134" y="3497439"/>
              <a:ext cx="142875" cy="357187"/>
            </a:xfrm>
            <a:prstGeom prst="rect">
              <a:avLst/>
            </a:prstGeom>
            <a:noFill/>
            <a:ln w="158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319" name="CaixaDeTexto 81"/>
          <p:cNvSpPr txBox="1">
            <a:spLocks noChangeArrowheads="1"/>
          </p:cNvSpPr>
          <p:nvPr/>
        </p:nvSpPr>
        <p:spPr bwMode="auto">
          <a:xfrm>
            <a:off x="6610903" y="5154678"/>
            <a:ext cx="4037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1 conjunto = 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000" u="sng" dirty="0">
                <a:latin typeface="Times New Roman" panose="02020603050405020304" pitchFamily="18" charset="0"/>
              </a:rPr>
              <a:t>Gametas</a:t>
            </a:r>
            <a:r>
              <a:rPr lang="pt-BR" altLang="pt-BR" sz="2000" dirty="0">
                <a:latin typeface="Times New Roman" panose="02020603050405020304" pitchFamily="18" charset="0"/>
              </a:rPr>
              <a:t> = espermatozoide e óvulo.</a:t>
            </a:r>
          </a:p>
        </p:txBody>
      </p:sp>
      <p:sp>
        <p:nvSpPr>
          <p:cNvPr id="10320" name="CaixaDeTexto 82"/>
          <p:cNvSpPr txBox="1">
            <a:spLocks noChangeArrowheads="1"/>
          </p:cNvSpPr>
          <p:nvPr/>
        </p:nvSpPr>
        <p:spPr bwMode="auto">
          <a:xfrm>
            <a:off x="4422328" y="4683298"/>
            <a:ext cx="3357563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n= conjunto de cromossomos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BDD057C-E82F-49FA-AFF8-785658E52BC7}"/>
              </a:ext>
            </a:extLst>
          </p:cNvPr>
          <p:cNvGrpSpPr/>
          <p:nvPr/>
        </p:nvGrpSpPr>
        <p:grpSpPr>
          <a:xfrm>
            <a:off x="6600827" y="1532910"/>
            <a:ext cx="4037013" cy="3036091"/>
            <a:chOff x="6456041" y="1689054"/>
            <a:chExt cx="4037013" cy="3036091"/>
          </a:xfrm>
        </p:grpSpPr>
        <p:sp>
          <p:nvSpPr>
            <p:cNvPr id="10295" name="Retângulo 56"/>
            <p:cNvSpPr>
              <a:spLocks noChangeArrowheads="1"/>
            </p:cNvSpPr>
            <p:nvPr/>
          </p:nvSpPr>
          <p:spPr bwMode="auto">
            <a:xfrm>
              <a:off x="6881814" y="1785938"/>
              <a:ext cx="142875" cy="500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6" name="Retângulo 57"/>
            <p:cNvSpPr>
              <a:spLocks noChangeArrowheads="1"/>
            </p:cNvSpPr>
            <p:nvPr/>
          </p:nvSpPr>
          <p:spPr bwMode="auto">
            <a:xfrm>
              <a:off x="7453314" y="1785938"/>
              <a:ext cx="142875" cy="500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7" name="Retângulo 58"/>
            <p:cNvSpPr>
              <a:spLocks noChangeArrowheads="1"/>
            </p:cNvSpPr>
            <p:nvPr/>
          </p:nvSpPr>
          <p:spPr bwMode="auto">
            <a:xfrm>
              <a:off x="7953376" y="1857376"/>
              <a:ext cx="142875" cy="42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8" name="Retângulo 59"/>
            <p:cNvSpPr>
              <a:spLocks noChangeArrowheads="1"/>
            </p:cNvSpPr>
            <p:nvPr/>
          </p:nvSpPr>
          <p:spPr bwMode="auto">
            <a:xfrm>
              <a:off x="8953501" y="1857376"/>
              <a:ext cx="142875" cy="42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9" name="Retângulo 60"/>
            <p:cNvSpPr>
              <a:spLocks noChangeArrowheads="1"/>
            </p:cNvSpPr>
            <p:nvPr/>
          </p:nvSpPr>
          <p:spPr bwMode="auto">
            <a:xfrm>
              <a:off x="9525001" y="1928814"/>
              <a:ext cx="142875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0" name="Retângulo 61"/>
            <p:cNvSpPr>
              <a:spLocks noChangeArrowheads="1"/>
            </p:cNvSpPr>
            <p:nvPr/>
          </p:nvSpPr>
          <p:spPr bwMode="auto">
            <a:xfrm>
              <a:off x="6596064" y="2571750"/>
              <a:ext cx="142875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1" name="Retângulo 62"/>
            <p:cNvSpPr>
              <a:spLocks noChangeArrowheads="1"/>
            </p:cNvSpPr>
            <p:nvPr/>
          </p:nvSpPr>
          <p:spPr bwMode="auto">
            <a:xfrm>
              <a:off x="7096126" y="2571750"/>
              <a:ext cx="142875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2" name="Retângulo 63"/>
            <p:cNvSpPr>
              <a:spLocks noChangeArrowheads="1"/>
            </p:cNvSpPr>
            <p:nvPr/>
          </p:nvSpPr>
          <p:spPr bwMode="auto">
            <a:xfrm>
              <a:off x="7596189" y="2571750"/>
              <a:ext cx="142875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3" name="Retângulo 64"/>
            <p:cNvSpPr>
              <a:spLocks noChangeArrowheads="1"/>
            </p:cNvSpPr>
            <p:nvPr/>
          </p:nvSpPr>
          <p:spPr bwMode="auto">
            <a:xfrm>
              <a:off x="8167689" y="26431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4" name="Retângulo 65"/>
            <p:cNvSpPr>
              <a:spLocks noChangeArrowheads="1"/>
            </p:cNvSpPr>
            <p:nvPr/>
          </p:nvSpPr>
          <p:spPr bwMode="auto">
            <a:xfrm>
              <a:off x="8667751" y="26431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5" name="Retângulo 66"/>
            <p:cNvSpPr>
              <a:spLocks noChangeArrowheads="1"/>
            </p:cNvSpPr>
            <p:nvPr/>
          </p:nvSpPr>
          <p:spPr bwMode="auto">
            <a:xfrm>
              <a:off x="9248776" y="2643189"/>
              <a:ext cx="142875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6" name="Retângulo 67"/>
            <p:cNvSpPr>
              <a:spLocks noChangeArrowheads="1"/>
            </p:cNvSpPr>
            <p:nvPr/>
          </p:nvSpPr>
          <p:spPr bwMode="auto">
            <a:xfrm>
              <a:off x="9882189" y="26431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7" name="Retângulo 68"/>
            <p:cNvSpPr>
              <a:spLocks noChangeArrowheads="1"/>
            </p:cNvSpPr>
            <p:nvPr/>
          </p:nvSpPr>
          <p:spPr bwMode="auto">
            <a:xfrm>
              <a:off x="6667501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8" name="Retângulo 69"/>
            <p:cNvSpPr>
              <a:spLocks noChangeArrowheads="1"/>
            </p:cNvSpPr>
            <p:nvPr/>
          </p:nvSpPr>
          <p:spPr bwMode="auto">
            <a:xfrm>
              <a:off x="7167564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9" name="Retângulo 70"/>
            <p:cNvSpPr>
              <a:spLocks noChangeArrowheads="1"/>
            </p:cNvSpPr>
            <p:nvPr/>
          </p:nvSpPr>
          <p:spPr bwMode="auto">
            <a:xfrm>
              <a:off x="7596189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0" name="Retângulo 71"/>
            <p:cNvSpPr>
              <a:spLocks noChangeArrowheads="1"/>
            </p:cNvSpPr>
            <p:nvPr/>
          </p:nvSpPr>
          <p:spPr bwMode="auto">
            <a:xfrm>
              <a:off x="8310564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1" name="Retângulo 72"/>
            <p:cNvSpPr>
              <a:spLocks noChangeArrowheads="1"/>
            </p:cNvSpPr>
            <p:nvPr/>
          </p:nvSpPr>
          <p:spPr bwMode="auto">
            <a:xfrm>
              <a:off x="8810626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2" name="Retângulo 73"/>
            <p:cNvSpPr>
              <a:spLocks noChangeArrowheads="1"/>
            </p:cNvSpPr>
            <p:nvPr/>
          </p:nvSpPr>
          <p:spPr bwMode="auto">
            <a:xfrm>
              <a:off x="9239251" y="3214688"/>
              <a:ext cx="142875" cy="28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3" name="Retângulo 74"/>
            <p:cNvSpPr>
              <a:spLocks noChangeArrowheads="1"/>
            </p:cNvSpPr>
            <p:nvPr/>
          </p:nvSpPr>
          <p:spPr bwMode="auto">
            <a:xfrm>
              <a:off x="7096126" y="3786188"/>
              <a:ext cx="1428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4" name="Retângulo 75"/>
            <p:cNvSpPr>
              <a:spLocks noChangeArrowheads="1"/>
            </p:cNvSpPr>
            <p:nvPr/>
          </p:nvSpPr>
          <p:spPr bwMode="auto">
            <a:xfrm>
              <a:off x="7524751" y="3786188"/>
              <a:ext cx="1428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5" name="Retângulo 76"/>
            <p:cNvSpPr>
              <a:spLocks noChangeArrowheads="1"/>
            </p:cNvSpPr>
            <p:nvPr/>
          </p:nvSpPr>
          <p:spPr bwMode="auto">
            <a:xfrm>
              <a:off x="8382001" y="3786188"/>
              <a:ext cx="1428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6" name="Retângulo 77"/>
            <p:cNvSpPr>
              <a:spLocks noChangeArrowheads="1"/>
            </p:cNvSpPr>
            <p:nvPr/>
          </p:nvSpPr>
          <p:spPr bwMode="auto">
            <a:xfrm>
              <a:off x="8810626" y="3786188"/>
              <a:ext cx="1428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7" name="Retângulo 78"/>
            <p:cNvSpPr>
              <a:spLocks noChangeArrowheads="1"/>
            </p:cNvSpPr>
            <p:nvPr/>
          </p:nvSpPr>
          <p:spPr bwMode="auto">
            <a:xfrm>
              <a:off x="9882189" y="3643314"/>
              <a:ext cx="142875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Retângulo 103"/>
            <p:cNvSpPr/>
            <p:nvPr/>
          </p:nvSpPr>
          <p:spPr bwMode="auto">
            <a:xfrm>
              <a:off x="7622309" y="4338777"/>
              <a:ext cx="857250" cy="33048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3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pt-BR" sz="3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6456041" y="1689054"/>
              <a:ext cx="4037013" cy="3036091"/>
              <a:chOff x="4683559" y="1714500"/>
              <a:chExt cx="4037013" cy="3036091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4683559" y="1714500"/>
                <a:ext cx="4037013" cy="3036091"/>
                <a:chOff x="4683559" y="1714500"/>
                <a:chExt cx="4037013" cy="3036091"/>
              </a:xfrm>
            </p:grpSpPr>
            <p:pic>
              <p:nvPicPr>
                <p:cNvPr id="10294" name="Picture 2" descr="http://www.universitario.com.br/celo/topicos/subtopicos/citologia/celula_unidade_vida/cariotip.g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559" y="1714500"/>
                  <a:ext cx="4037013" cy="3036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Retângulo 1"/>
                <p:cNvSpPr/>
                <p:nvPr/>
              </p:nvSpPr>
              <p:spPr bwMode="auto">
                <a:xfrm>
                  <a:off x="6384782" y="1803539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2" name="Retângulo 81"/>
                <p:cNvSpPr/>
                <p:nvPr/>
              </p:nvSpPr>
              <p:spPr bwMode="auto">
                <a:xfrm>
                  <a:off x="5813282" y="1760167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3" name="Retângulo 82"/>
                <p:cNvSpPr/>
                <p:nvPr/>
              </p:nvSpPr>
              <p:spPr bwMode="auto">
                <a:xfrm>
                  <a:off x="5321206" y="1760167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4" name="Retângulo 83"/>
                <p:cNvSpPr/>
                <p:nvPr/>
              </p:nvSpPr>
              <p:spPr bwMode="auto">
                <a:xfrm>
                  <a:off x="7384907" y="1803539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5" name="Retângulo 84"/>
                <p:cNvSpPr/>
                <p:nvPr/>
              </p:nvSpPr>
              <p:spPr bwMode="auto">
                <a:xfrm>
                  <a:off x="7920687" y="1832455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6" name="Retângulo 85"/>
                <p:cNvSpPr/>
                <p:nvPr/>
              </p:nvSpPr>
              <p:spPr bwMode="auto">
                <a:xfrm>
                  <a:off x="5001275" y="2464045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" name="Retângulo 86"/>
                <p:cNvSpPr/>
                <p:nvPr/>
              </p:nvSpPr>
              <p:spPr bwMode="auto">
                <a:xfrm>
                  <a:off x="5523492" y="2460757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8" name="Retângulo 87"/>
                <p:cNvSpPr/>
                <p:nvPr/>
              </p:nvSpPr>
              <p:spPr bwMode="auto">
                <a:xfrm>
                  <a:off x="6023554" y="2460757"/>
                  <a:ext cx="214313" cy="506015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9" name="Retângulo 88"/>
                <p:cNvSpPr/>
                <p:nvPr/>
              </p:nvSpPr>
              <p:spPr bwMode="auto">
                <a:xfrm>
                  <a:off x="6590725" y="2496900"/>
                  <a:ext cx="222682" cy="43372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0" name="Retângulo 89"/>
                <p:cNvSpPr/>
                <p:nvPr/>
              </p:nvSpPr>
              <p:spPr bwMode="auto">
                <a:xfrm>
                  <a:off x="7121167" y="2520340"/>
                  <a:ext cx="222682" cy="43372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1" name="Retângulo 90"/>
                <p:cNvSpPr/>
                <p:nvPr/>
              </p:nvSpPr>
              <p:spPr bwMode="auto">
                <a:xfrm>
                  <a:off x="7667195" y="2569188"/>
                  <a:ext cx="222682" cy="43372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" name="Retângulo 91"/>
                <p:cNvSpPr/>
                <p:nvPr/>
              </p:nvSpPr>
              <p:spPr bwMode="auto">
                <a:xfrm>
                  <a:off x="8300535" y="2481142"/>
                  <a:ext cx="222682" cy="43372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3" name="Retângulo 92"/>
                <p:cNvSpPr/>
                <p:nvPr/>
              </p:nvSpPr>
              <p:spPr bwMode="auto">
                <a:xfrm>
                  <a:off x="8300535" y="3581219"/>
                  <a:ext cx="222682" cy="43372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4" name="Retângulo 93"/>
                <p:cNvSpPr/>
                <p:nvPr/>
              </p:nvSpPr>
              <p:spPr bwMode="auto">
                <a:xfrm>
                  <a:off x="7652457" y="3172354"/>
                  <a:ext cx="268230" cy="336577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5" name="Retângulo 94"/>
                <p:cNvSpPr/>
                <p:nvPr/>
              </p:nvSpPr>
              <p:spPr bwMode="auto">
                <a:xfrm>
                  <a:off x="7170505" y="3198969"/>
                  <a:ext cx="285839" cy="30996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6" name="Retângulo 95"/>
                <p:cNvSpPr/>
                <p:nvPr/>
              </p:nvSpPr>
              <p:spPr bwMode="auto">
                <a:xfrm>
                  <a:off x="5090963" y="3211164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7" name="Retângulo 96"/>
                <p:cNvSpPr/>
                <p:nvPr/>
              </p:nvSpPr>
              <p:spPr bwMode="auto">
                <a:xfrm>
                  <a:off x="5591764" y="3182430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8" name="Retângulo 97"/>
                <p:cNvSpPr/>
                <p:nvPr/>
              </p:nvSpPr>
              <p:spPr bwMode="auto">
                <a:xfrm>
                  <a:off x="6032752" y="3169688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9" name="Retângulo 98"/>
                <p:cNvSpPr/>
                <p:nvPr/>
              </p:nvSpPr>
              <p:spPr bwMode="auto">
                <a:xfrm>
                  <a:off x="6758694" y="3182430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0" name="Retângulo 99"/>
                <p:cNvSpPr/>
                <p:nvPr/>
              </p:nvSpPr>
              <p:spPr bwMode="auto">
                <a:xfrm>
                  <a:off x="5510789" y="3724771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1" name="Retângulo 100"/>
                <p:cNvSpPr/>
                <p:nvPr/>
              </p:nvSpPr>
              <p:spPr bwMode="auto">
                <a:xfrm>
                  <a:off x="5933857" y="3724771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2" name="Retângulo 101"/>
                <p:cNvSpPr/>
                <p:nvPr/>
              </p:nvSpPr>
              <p:spPr bwMode="auto">
                <a:xfrm>
                  <a:off x="6813407" y="3707030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3" name="Retângulo 102"/>
                <p:cNvSpPr/>
                <p:nvPr/>
              </p:nvSpPr>
              <p:spPr bwMode="auto">
                <a:xfrm>
                  <a:off x="7242032" y="3708271"/>
                  <a:ext cx="239718" cy="326682"/>
                </a:xfrm>
                <a:prstGeom prst="rect">
                  <a:avLst/>
                </a:prstGeom>
                <a:solidFill>
                  <a:srgbClr val="EDEAEB"/>
                </a:solidFill>
                <a:ln w="9525" cap="flat" cmpd="sng" algn="ctr">
                  <a:solidFill>
                    <a:srgbClr val="EDEA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6" name="Retângulo 105"/>
                <p:cNvSpPr/>
                <p:nvPr/>
              </p:nvSpPr>
              <p:spPr bwMode="auto">
                <a:xfrm>
                  <a:off x="6083464" y="4385141"/>
                  <a:ext cx="623002" cy="310793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  <a:ln w="9525" cap="flat" cmpd="sng" algn="ctr">
                  <a:solidFill>
                    <a:schemeClr val="accent3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pt-BR" sz="32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318" name="CaixaDeTexto 80"/>
              <p:cNvSpPr txBox="1">
                <a:spLocks noChangeArrowheads="1"/>
              </p:cNvSpPr>
              <p:nvPr/>
            </p:nvSpPr>
            <p:spPr bwMode="auto">
              <a:xfrm>
                <a:off x="6083464" y="4369456"/>
                <a:ext cx="785813" cy="342162"/>
              </a:xfrm>
              <a:prstGeom prst="rect">
                <a:avLst/>
              </a:prstGeom>
              <a:solidFill>
                <a:srgbClr val="EDEAEB"/>
              </a:solidFill>
              <a:ln>
                <a:solidFill>
                  <a:srgbClr val="EDEAEB"/>
                </a:solidFill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latin typeface="Times New Roman" panose="02020603050405020304" pitchFamily="18" charset="0"/>
                  </a:rPr>
                  <a:t>23, X</a:t>
                </a:r>
              </a:p>
            </p:txBody>
          </p:sp>
        </p:grpSp>
      </p:grpSp>
      <p:sp>
        <p:nvSpPr>
          <p:cNvPr id="110" name="CaixaDeTexto 1"/>
          <p:cNvSpPr txBox="1">
            <a:spLocks noChangeArrowheads="1"/>
          </p:cNvSpPr>
          <p:nvPr/>
        </p:nvSpPr>
        <p:spPr bwMode="auto">
          <a:xfrm>
            <a:off x="181598" y="313134"/>
            <a:ext cx="3199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2800" b="1" dirty="0">
                <a:latin typeface="Times New Roman" panose="02020603050405020304" pitchFamily="18" charset="0"/>
              </a:rPr>
              <a:t>2. Ploidia celular</a:t>
            </a:r>
          </a:p>
        </p:txBody>
      </p:sp>
      <p:sp>
        <p:nvSpPr>
          <p:cNvPr id="109" name="CaixaDeTexto 1">
            <a:extLst>
              <a:ext uri="{FF2B5EF4-FFF2-40B4-BE49-F238E27FC236}">
                <a16:creationId xmlns:a16="http://schemas.microsoft.com/office/drawing/2014/main" id="{B9887630-91B6-4EEE-903E-4ECBEB2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4" y="14514"/>
            <a:ext cx="300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b="1" dirty="0">
                <a:latin typeface="Times New Roman" panose="02020603050405020304" pitchFamily="18" charset="0"/>
              </a:rPr>
              <a:t>* Organização do núcleo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243</Words>
  <Application>Microsoft Office PowerPoint</Application>
  <PresentationFormat>Widescreen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 Bernes Pereira</dc:creator>
  <cp:lastModifiedBy>Davi Bernes Pereira</cp:lastModifiedBy>
  <cp:revision>147</cp:revision>
  <dcterms:created xsi:type="dcterms:W3CDTF">2017-01-16T17:45:01Z</dcterms:created>
  <dcterms:modified xsi:type="dcterms:W3CDTF">2022-03-02T02:32:42Z</dcterms:modified>
</cp:coreProperties>
</file>