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73" r:id="rId5"/>
    <p:sldId id="261" r:id="rId6"/>
    <p:sldId id="271" r:id="rId7"/>
    <p:sldId id="262" r:id="rId8"/>
    <p:sldId id="263" r:id="rId9"/>
    <p:sldId id="264" r:id="rId10"/>
    <p:sldId id="272" r:id="rId11"/>
    <p:sldId id="259" r:id="rId12"/>
    <p:sldId id="269" r:id="rId13"/>
    <p:sldId id="265" r:id="rId14"/>
    <p:sldId id="267" r:id="rId15"/>
    <p:sldId id="26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939F3-D012-4136-837D-3BAA16B8CF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C79276-240C-4712-A4EA-3E114C7DFFA9}">
      <dgm:prSet/>
      <dgm:spPr/>
      <dgm:t>
        <a:bodyPr/>
        <a:lstStyle/>
        <a:p>
          <a:r>
            <a:rPr lang="pt-BR"/>
            <a:t>O termo mercantilismo é aplicado às doutrinas e práticas econômicas que vigoraram na Europa de meados  do século  XV a meados do século XVIII.</a:t>
          </a:r>
          <a:endParaRPr lang="en-US"/>
        </a:p>
      </dgm:t>
    </dgm:pt>
    <dgm:pt modelId="{624AF832-0259-4645-8434-AE39AF2CC0AF}" type="parTrans" cxnId="{0674CFEA-D779-4A2A-867A-CD03548F5C21}">
      <dgm:prSet/>
      <dgm:spPr/>
      <dgm:t>
        <a:bodyPr/>
        <a:lstStyle/>
        <a:p>
          <a:endParaRPr lang="en-US"/>
        </a:p>
      </dgm:t>
    </dgm:pt>
    <dgm:pt modelId="{F05D1E69-FEAA-4B7C-80E2-BDCBBA860222}" type="sibTrans" cxnId="{0674CFEA-D779-4A2A-867A-CD03548F5C21}">
      <dgm:prSet/>
      <dgm:spPr/>
      <dgm:t>
        <a:bodyPr/>
        <a:lstStyle/>
        <a:p>
          <a:endParaRPr lang="en-US"/>
        </a:p>
      </dgm:t>
    </dgm:pt>
    <dgm:pt modelId="{44BA50C4-E5F8-4D9D-8ED1-CFE6F8862E65}">
      <dgm:prSet/>
      <dgm:spPr/>
      <dgm:t>
        <a:bodyPr/>
        <a:lstStyle/>
        <a:p>
          <a:r>
            <a:rPr lang="pt-BR"/>
            <a:t>Essas praticas econômicas variavam de país para país, mas tinham em comum o objetivo de fortalecer o Estado e a burguesia na fase de transição do feudalismo para o capitalismo – período das acumulações primitivas de capital nos Estados modernos.</a:t>
          </a:r>
          <a:endParaRPr lang="en-US"/>
        </a:p>
      </dgm:t>
    </dgm:pt>
    <dgm:pt modelId="{DEB1948B-8D52-421E-AEBF-968A0B01512E}" type="parTrans" cxnId="{2DDEDCC0-E0AF-4A26-B1D0-CB3105A08D15}">
      <dgm:prSet/>
      <dgm:spPr/>
      <dgm:t>
        <a:bodyPr/>
        <a:lstStyle/>
        <a:p>
          <a:endParaRPr lang="en-US"/>
        </a:p>
      </dgm:t>
    </dgm:pt>
    <dgm:pt modelId="{3489889D-1FAD-4923-A1DB-3D02682D6BBD}" type="sibTrans" cxnId="{2DDEDCC0-E0AF-4A26-B1D0-CB3105A08D15}">
      <dgm:prSet/>
      <dgm:spPr/>
      <dgm:t>
        <a:bodyPr/>
        <a:lstStyle/>
        <a:p>
          <a:endParaRPr lang="en-US"/>
        </a:p>
      </dgm:t>
    </dgm:pt>
    <dgm:pt modelId="{2C0645D5-49F7-4D60-AD06-A324DE009641}" type="pres">
      <dgm:prSet presAssocID="{F73939F3-D012-4136-837D-3BAA16B8CF4C}" presName="linear" presStyleCnt="0">
        <dgm:presLayoutVars>
          <dgm:animLvl val="lvl"/>
          <dgm:resizeHandles val="exact"/>
        </dgm:presLayoutVars>
      </dgm:prSet>
      <dgm:spPr/>
    </dgm:pt>
    <dgm:pt modelId="{0DCEFF4A-9A9D-489C-8394-C7B8AB7785FE}" type="pres">
      <dgm:prSet presAssocID="{E9C79276-240C-4712-A4EA-3E114C7DFF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CF1574-BF02-4417-8352-CAC68FCE7BF4}" type="pres">
      <dgm:prSet presAssocID="{F05D1E69-FEAA-4B7C-80E2-BDCBBA860222}" presName="spacer" presStyleCnt="0"/>
      <dgm:spPr/>
    </dgm:pt>
    <dgm:pt modelId="{47CFB0F9-5E45-4429-8D9B-FD7075EF7336}" type="pres">
      <dgm:prSet presAssocID="{44BA50C4-E5F8-4D9D-8ED1-CFE6F8862E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E064C01-1469-481C-9403-A0A0E88467DE}" type="presOf" srcId="{44BA50C4-E5F8-4D9D-8ED1-CFE6F8862E65}" destId="{47CFB0F9-5E45-4429-8D9B-FD7075EF7336}" srcOrd="0" destOrd="0" presId="urn:microsoft.com/office/officeart/2005/8/layout/vList2"/>
    <dgm:cxn modelId="{E7482558-598A-4DA4-8EB7-8D0DD710A23C}" type="presOf" srcId="{F73939F3-D012-4136-837D-3BAA16B8CF4C}" destId="{2C0645D5-49F7-4D60-AD06-A324DE009641}" srcOrd="0" destOrd="0" presId="urn:microsoft.com/office/officeart/2005/8/layout/vList2"/>
    <dgm:cxn modelId="{2DDEDCC0-E0AF-4A26-B1D0-CB3105A08D15}" srcId="{F73939F3-D012-4136-837D-3BAA16B8CF4C}" destId="{44BA50C4-E5F8-4D9D-8ED1-CFE6F8862E65}" srcOrd="1" destOrd="0" parTransId="{DEB1948B-8D52-421E-AEBF-968A0B01512E}" sibTransId="{3489889D-1FAD-4923-A1DB-3D02682D6BBD}"/>
    <dgm:cxn modelId="{0674CFEA-D779-4A2A-867A-CD03548F5C21}" srcId="{F73939F3-D012-4136-837D-3BAA16B8CF4C}" destId="{E9C79276-240C-4712-A4EA-3E114C7DFFA9}" srcOrd="0" destOrd="0" parTransId="{624AF832-0259-4645-8434-AE39AF2CC0AF}" sibTransId="{F05D1E69-FEAA-4B7C-80E2-BDCBBA860222}"/>
    <dgm:cxn modelId="{7F2CD6F7-3EC6-4086-9C2F-75586DA83BDC}" type="presOf" srcId="{E9C79276-240C-4712-A4EA-3E114C7DFFA9}" destId="{0DCEFF4A-9A9D-489C-8394-C7B8AB7785FE}" srcOrd="0" destOrd="0" presId="urn:microsoft.com/office/officeart/2005/8/layout/vList2"/>
    <dgm:cxn modelId="{22BE507C-4965-49F4-BF6C-C2F047FFE005}" type="presParOf" srcId="{2C0645D5-49F7-4D60-AD06-A324DE009641}" destId="{0DCEFF4A-9A9D-489C-8394-C7B8AB7785FE}" srcOrd="0" destOrd="0" presId="urn:microsoft.com/office/officeart/2005/8/layout/vList2"/>
    <dgm:cxn modelId="{6701ACF6-7F8F-4EA7-AB69-118168E026CB}" type="presParOf" srcId="{2C0645D5-49F7-4D60-AD06-A324DE009641}" destId="{95CF1574-BF02-4417-8352-CAC68FCE7BF4}" srcOrd="1" destOrd="0" presId="urn:microsoft.com/office/officeart/2005/8/layout/vList2"/>
    <dgm:cxn modelId="{086A746C-0421-46A3-90B2-E01F719FD9A7}" type="presParOf" srcId="{2C0645D5-49F7-4D60-AD06-A324DE009641}" destId="{47CFB0F9-5E45-4429-8D9B-FD7075EF73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7E5A9-87A1-4B9C-97F8-7DEA461F072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E590E07-4440-41DB-96F7-B538627E7FEE}">
      <dgm:prSet phldrT="[Texto]"/>
      <dgm:spPr/>
      <dgm:t>
        <a:bodyPr/>
        <a:lstStyle/>
        <a:p>
          <a:r>
            <a:rPr lang="pt-BR" dirty="0" err="1"/>
            <a:t>Metalismo</a:t>
          </a:r>
          <a:endParaRPr lang="pt-BR" dirty="0"/>
        </a:p>
      </dgm:t>
    </dgm:pt>
    <dgm:pt modelId="{7A814DBD-6CC0-42ED-AF2D-6F7477E136F2}" type="parTrans" cxnId="{F9C45984-8C00-4F6B-8680-AC730A492EBF}">
      <dgm:prSet/>
      <dgm:spPr/>
      <dgm:t>
        <a:bodyPr/>
        <a:lstStyle/>
        <a:p>
          <a:endParaRPr lang="pt-BR"/>
        </a:p>
      </dgm:t>
    </dgm:pt>
    <dgm:pt modelId="{3C449251-40EA-4FA5-B4D3-AE3F1F8F84E7}" type="sibTrans" cxnId="{F9C45984-8C00-4F6B-8680-AC730A492EBF}">
      <dgm:prSet/>
      <dgm:spPr/>
      <dgm:t>
        <a:bodyPr/>
        <a:lstStyle/>
        <a:p>
          <a:endParaRPr lang="pt-BR"/>
        </a:p>
      </dgm:t>
    </dgm:pt>
    <dgm:pt modelId="{7A514551-56AD-4256-BC4B-BF5C627D2FA6}">
      <dgm:prSet phldrT="[Texto]"/>
      <dgm:spPr/>
      <dgm:t>
        <a:bodyPr/>
        <a:lstStyle/>
        <a:p>
          <a:r>
            <a:rPr lang="pt-BR" dirty="0"/>
            <a:t>Balança de comércio favorável</a:t>
          </a:r>
        </a:p>
      </dgm:t>
    </dgm:pt>
    <dgm:pt modelId="{6BE3B9EA-11A3-48C0-B9F7-D42D22FAC2ED}" type="parTrans" cxnId="{C65ADBA0-A62E-45EC-85B2-9CCABC64B7EE}">
      <dgm:prSet/>
      <dgm:spPr/>
      <dgm:t>
        <a:bodyPr/>
        <a:lstStyle/>
        <a:p>
          <a:endParaRPr lang="pt-BR"/>
        </a:p>
      </dgm:t>
    </dgm:pt>
    <dgm:pt modelId="{E620442C-3728-4E77-83AC-8499FEF4C63F}" type="sibTrans" cxnId="{C65ADBA0-A62E-45EC-85B2-9CCABC64B7EE}">
      <dgm:prSet/>
      <dgm:spPr/>
      <dgm:t>
        <a:bodyPr/>
        <a:lstStyle/>
        <a:p>
          <a:endParaRPr lang="pt-BR"/>
        </a:p>
      </dgm:t>
    </dgm:pt>
    <dgm:pt modelId="{52FBDC13-7E57-4B64-8D8F-5B894A0735F3}">
      <dgm:prSet phldrT="[Texto]"/>
      <dgm:spPr/>
      <dgm:t>
        <a:bodyPr/>
        <a:lstStyle/>
        <a:p>
          <a:r>
            <a:rPr lang="pt-BR" dirty="0"/>
            <a:t>Protecionismo</a:t>
          </a:r>
        </a:p>
      </dgm:t>
    </dgm:pt>
    <dgm:pt modelId="{EF037FE3-9EE0-4856-887D-25C3F02D70F0}" type="parTrans" cxnId="{E0552F86-478E-4167-B3F7-46FF0C8B324B}">
      <dgm:prSet/>
      <dgm:spPr/>
      <dgm:t>
        <a:bodyPr/>
        <a:lstStyle/>
        <a:p>
          <a:endParaRPr lang="pt-BR"/>
        </a:p>
      </dgm:t>
    </dgm:pt>
    <dgm:pt modelId="{77D6105C-7284-4BB4-B9AA-E9F8708FFF3A}" type="sibTrans" cxnId="{E0552F86-478E-4167-B3F7-46FF0C8B324B}">
      <dgm:prSet/>
      <dgm:spPr/>
      <dgm:t>
        <a:bodyPr/>
        <a:lstStyle/>
        <a:p>
          <a:endParaRPr lang="pt-BR"/>
        </a:p>
      </dgm:t>
    </dgm:pt>
    <dgm:pt modelId="{41A2E962-1EED-4D54-A517-D5AE29089E8C}">
      <dgm:prSet phldrT="[Texto]"/>
      <dgm:spPr/>
      <dgm:t>
        <a:bodyPr/>
        <a:lstStyle/>
        <a:p>
          <a:r>
            <a:rPr lang="pt-BR" dirty="0"/>
            <a:t>Intervencionismo estatal</a:t>
          </a:r>
        </a:p>
      </dgm:t>
    </dgm:pt>
    <dgm:pt modelId="{5265ED48-74B6-41D2-BCB6-18A7E2B6902A}" type="parTrans" cxnId="{0E20E2DA-1FD4-48A7-A5A1-B6DB27737C82}">
      <dgm:prSet/>
      <dgm:spPr/>
    </dgm:pt>
    <dgm:pt modelId="{C9014CA7-0209-4FD8-9A1E-79C46815C812}" type="sibTrans" cxnId="{0E20E2DA-1FD4-48A7-A5A1-B6DB27737C82}">
      <dgm:prSet/>
      <dgm:spPr/>
    </dgm:pt>
    <dgm:pt modelId="{B6345A22-52E7-491F-9EB1-6A8F1A1B8AC8}" type="pres">
      <dgm:prSet presAssocID="{27F7E5A9-87A1-4B9C-97F8-7DEA461F0721}" presName="linear" presStyleCnt="0">
        <dgm:presLayoutVars>
          <dgm:dir/>
          <dgm:animLvl val="lvl"/>
          <dgm:resizeHandles val="exact"/>
        </dgm:presLayoutVars>
      </dgm:prSet>
      <dgm:spPr/>
    </dgm:pt>
    <dgm:pt modelId="{059B91DF-9C27-436A-B4FD-39FAE3D739CD}" type="pres">
      <dgm:prSet presAssocID="{0E590E07-4440-41DB-96F7-B538627E7FEE}" presName="parentLin" presStyleCnt="0"/>
      <dgm:spPr/>
    </dgm:pt>
    <dgm:pt modelId="{A394C7BA-35DF-426B-8A86-DB0E8E520A03}" type="pres">
      <dgm:prSet presAssocID="{0E590E07-4440-41DB-96F7-B538627E7FEE}" presName="parentLeftMargin" presStyleLbl="node1" presStyleIdx="0" presStyleCnt="4"/>
      <dgm:spPr/>
    </dgm:pt>
    <dgm:pt modelId="{E1F8224D-111F-482F-820F-AFED04F6D3D7}" type="pres">
      <dgm:prSet presAssocID="{0E590E07-4440-41DB-96F7-B538627E7F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BF1AD1-ECD7-4EBA-A673-3AA51E14A214}" type="pres">
      <dgm:prSet presAssocID="{0E590E07-4440-41DB-96F7-B538627E7FEE}" presName="negativeSpace" presStyleCnt="0"/>
      <dgm:spPr/>
    </dgm:pt>
    <dgm:pt modelId="{E57868F4-63B9-4E53-9AA4-F1BFF4413746}" type="pres">
      <dgm:prSet presAssocID="{0E590E07-4440-41DB-96F7-B538627E7FEE}" presName="childText" presStyleLbl="conFgAcc1" presStyleIdx="0" presStyleCnt="4">
        <dgm:presLayoutVars>
          <dgm:bulletEnabled val="1"/>
        </dgm:presLayoutVars>
      </dgm:prSet>
      <dgm:spPr/>
    </dgm:pt>
    <dgm:pt modelId="{068DE1B4-785E-44A8-8453-E937BFB21737}" type="pres">
      <dgm:prSet presAssocID="{3C449251-40EA-4FA5-B4D3-AE3F1F8F84E7}" presName="spaceBetweenRectangles" presStyleCnt="0"/>
      <dgm:spPr/>
    </dgm:pt>
    <dgm:pt modelId="{5528AD03-0D44-4CC2-BEEF-AB0005763238}" type="pres">
      <dgm:prSet presAssocID="{7A514551-56AD-4256-BC4B-BF5C627D2FA6}" presName="parentLin" presStyleCnt="0"/>
      <dgm:spPr/>
    </dgm:pt>
    <dgm:pt modelId="{40C36D01-F18D-430C-BFCD-1B18BBA8CA08}" type="pres">
      <dgm:prSet presAssocID="{7A514551-56AD-4256-BC4B-BF5C627D2FA6}" presName="parentLeftMargin" presStyleLbl="node1" presStyleIdx="0" presStyleCnt="4"/>
      <dgm:spPr/>
    </dgm:pt>
    <dgm:pt modelId="{CB84726F-32C7-444D-8075-9324E93B70AE}" type="pres">
      <dgm:prSet presAssocID="{7A514551-56AD-4256-BC4B-BF5C627D2F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67915E-FF6C-47D4-A359-290609DC47C8}" type="pres">
      <dgm:prSet presAssocID="{7A514551-56AD-4256-BC4B-BF5C627D2FA6}" presName="negativeSpace" presStyleCnt="0"/>
      <dgm:spPr/>
    </dgm:pt>
    <dgm:pt modelId="{0910196C-5F9F-4465-8A2B-3389D7697843}" type="pres">
      <dgm:prSet presAssocID="{7A514551-56AD-4256-BC4B-BF5C627D2FA6}" presName="childText" presStyleLbl="conFgAcc1" presStyleIdx="1" presStyleCnt="4">
        <dgm:presLayoutVars>
          <dgm:bulletEnabled val="1"/>
        </dgm:presLayoutVars>
      </dgm:prSet>
      <dgm:spPr/>
    </dgm:pt>
    <dgm:pt modelId="{1C5F6FD3-D8A4-433C-8F50-7CA5D9456389}" type="pres">
      <dgm:prSet presAssocID="{E620442C-3728-4E77-83AC-8499FEF4C63F}" presName="spaceBetweenRectangles" presStyleCnt="0"/>
      <dgm:spPr/>
    </dgm:pt>
    <dgm:pt modelId="{C7D50BF4-095D-4FD5-9C3C-6706A9461A74}" type="pres">
      <dgm:prSet presAssocID="{52FBDC13-7E57-4B64-8D8F-5B894A0735F3}" presName="parentLin" presStyleCnt="0"/>
      <dgm:spPr/>
    </dgm:pt>
    <dgm:pt modelId="{97E52FCF-B2E3-4CC0-8E02-B7BEB6AEF6AC}" type="pres">
      <dgm:prSet presAssocID="{52FBDC13-7E57-4B64-8D8F-5B894A0735F3}" presName="parentLeftMargin" presStyleLbl="node1" presStyleIdx="1" presStyleCnt="4"/>
      <dgm:spPr/>
    </dgm:pt>
    <dgm:pt modelId="{5974B8C7-7E64-45A3-A585-58A9D6CC9E71}" type="pres">
      <dgm:prSet presAssocID="{52FBDC13-7E57-4B64-8D8F-5B894A0735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9F68DD-EDAC-4957-946D-934294FDEEC5}" type="pres">
      <dgm:prSet presAssocID="{52FBDC13-7E57-4B64-8D8F-5B894A0735F3}" presName="negativeSpace" presStyleCnt="0"/>
      <dgm:spPr/>
    </dgm:pt>
    <dgm:pt modelId="{EDCFC19A-2194-4D29-AAD2-68CE6E455AE3}" type="pres">
      <dgm:prSet presAssocID="{52FBDC13-7E57-4B64-8D8F-5B894A0735F3}" presName="childText" presStyleLbl="conFgAcc1" presStyleIdx="2" presStyleCnt="4">
        <dgm:presLayoutVars>
          <dgm:bulletEnabled val="1"/>
        </dgm:presLayoutVars>
      </dgm:prSet>
      <dgm:spPr/>
    </dgm:pt>
    <dgm:pt modelId="{053E686F-25C4-4B83-AF63-EBCC4F25D959}" type="pres">
      <dgm:prSet presAssocID="{77D6105C-7284-4BB4-B9AA-E9F8708FFF3A}" presName="spaceBetweenRectangles" presStyleCnt="0"/>
      <dgm:spPr/>
    </dgm:pt>
    <dgm:pt modelId="{972D970B-5950-4800-BCBF-0D8F8EA4F8E5}" type="pres">
      <dgm:prSet presAssocID="{41A2E962-1EED-4D54-A517-D5AE29089E8C}" presName="parentLin" presStyleCnt="0"/>
      <dgm:spPr/>
    </dgm:pt>
    <dgm:pt modelId="{2A365FAF-4D17-4B3B-AA49-40529A1BB106}" type="pres">
      <dgm:prSet presAssocID="{41A2E962-1EED-4D54-A517-D5AE29089E8C}" presName="parentLeftMargin" presStyleLbl="node1" presStyleIdx="2" presStyleCnt="4"/>
      <dgm:spPr/>
    </dgm:pt>
    <dgm:pt modelId="{648D9383-7DA0-4739-A77B-B1EABFE05138}" type="pres">
      <dgm:prSet presAssocID="{41A2E962-1EED-4D54-A517-D5AE29089E8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E4B60F5-3A82-4A49-8B50-CD6D1CACA5D9}" type="pres">
      <dgm:prSet presAssocID="{41A2E962-1EED-4D54-A517-D5AE29089E8C}" presName="negativeSpace" presStyleCnt="0"/>
      <dgm:spPr/>
    </dgm:pt>
    <dgm:pt modelId="{82D5A240-F234-4D70-92B9-39C37A667533}" type="pres">
      <dgm:prSet presAssocID="{41A2E962-1EED-4D54-A517-D5AE29089E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1BEA4A-7A19-4085-A03E-81FB956E6ED9}" type="presOf" srcId="{52FBDC13-7E57-4B64-8D8F-5B894A0735F3}" destId="{5974B8C7-7E64-45A3-A585-58A9D6CC9E71}" srcOrd="1" destOrd="0" presId="urn:microsoft.com/office/officeart/2005/8/layout/list1"/>
    <dgm:cxn modelId="{F9C45984-8C00-4F6B-8680-AC730A492EBF}" srcId="{27F7E5A9-87A1-4B9C-97F8-7DEA461F0721}" destId="{0E590E07-4440-41DB-96F7-B538627E7FEE}" srcOrd="0" destOrd="0" parTransId="{7A814DBD-6CC0-42ED-AF2D-6F7477E136F2}" sibTransId="{3C449251-40EA-4FA5-B4D3-AE3F1F8F84E7}"/>
    <dgm:cxn modelId="{E0552F86-478E-4167-B3F7-46FF0C8B324B}" srcId="{27F7E5A9-87A1-4B9C-97F8-7DEA461F0721}" destId="{52FBDC13-7E57-4B64-8D8F-5B894A0735F3}" srcOrd="2" destOrd="0" parTransId="{EF037FE3-9EE0-4856-887D-25C3F02D70F0}" sibTransId="{77D6105C-7284-4BB4-B9AA-E9F8708FFF3A}"/>
    <dgm:cxn modelId="{106EBD9A-556B-4933-9C98-420F131C52FF}" type="presOf" srcId="{0E590E07-4440-41DB-96F7-B538627E7FEE}" destId="{A394C7BA-35DF-426B-8A86-DB0E8E520A03}" srcOrd="0" destOrd="0" presId="urn:microsoft.com/office/officeart/2005/8/layout/list1"/>
    <dgm:cxn modelId="{C65ADBA0-A62E-45EC-85B2-9CCABC64B7EE}" srcId="{27F7E5A9-87A1-4B9C-97F8-7DEA461F0721}" destId="{7A514551-56AD-4256-BC4B-BF5C627D2FA6}" srcOrd="1" destOrd="0" parTransId="{6BE3B9EA-11A3-48C0-B9F7-D42D22FAC2ED}" sibTransId="{E620442C-3728-4E77-83AC-8499FEF4C63F}"/>
    <dgm:cxn modelId="{ED7EE5AB-279D-4FA5-A32C-890F315C08A5}" type="presOf" srcId="{41A2E962-1EED-4D54-A517-D5AE29089E8C}" destId="{648D9383-7DA0-4739-A77B-B1EABFE05138}" srcOrd="1" destOrd="0" presId="urn:microsoft.com/office/officeart/2005/8/layout/list1"/>
    <dgm:cxn modelId="{A37C3FC4-C49B-4A6F-900F-347B29F2C4D4}" type="presOf" srcId="{7A514551-56AD-4256-BC4B-BF5C627D2FA6}" destId="{40C36D01-F18D-430C-BFCD-1B18BBA8CA08}" srcOrd="0" destOrd="0" presId="urn:microsoft.com/office/officeart/2005/8/layout/list1"/>
    <dgm:cxn modelId="{0E20E2DA-1FD4-48A7-A5A1-B6DB27737C82}" srcId="{27F7E5A9-87A1-4B9C-97F8-7DEA461F0721}" destId="{41A2E962-1EED-4D54-A517-D5AE29089E8C}" srcOrd="3" destOrd="0" parTransId="{5265ED48-74B6-41D2-BCB6-18A7E2B6902A}" sibTransId="{C9014CA7-0209-4FD8-9A1E-79C46815C812}"/>
    <dgm:cxn modelId="{3B88CBDC-7BD6-4FEF-9656-4F14796B3976}" type="presOf" srcId="{27F7E5A9-87A1-4B9C-97F8-7DEA461F0721}" destId="{B6345A22-52E7-491F-9EB1-6A8F1A1B8AC8}" srcOrd="0" destOrd="0" presId="urn:microsoft.com/office/officeart/2005/8/layout/list1"/>
    <dgm:cxn modelId="{F23007EE-CC39-4FEF-B00C-57E476A6D9A0}" type="presOf" srcId="{0E590E07-4440-41DB-96F7-B538627E7FEE}" destId="{E1F8224D-111F-482F-820F-AFED04F6D3D7}" srcOrd="1" destOrd="0" presId="urn:microsoft.com/office/officeart/2005/8/layout/list1"/>
    <dgm:cxn modelId="{69781BEF-8D9E-4D24-ACFE-31DB040D18F9}" type="presOf" srcId="{52FBDC13-7E57-4B64-8D8F-5B894A0735F3}" destId="{97E52FCF-B2E3-4CC0-8E02-B7BEB6AEF6AC}" srcOrd="0" destOrd="0" presId="urn:microsoft.com/office/officeart/2005/8/layout/list1"/>
    <dgm:cxn modelId="{8AD7AEF0-7A59-4099-A304-2660E6D0D519}" type="presOf" srcId="{41A2E962-1EED-4D54-A517-D5AE29089E8C}" destId="{2A365FAF-4D17-4B3B-AA49-40529A1BB106}" srcOrd="0" destOrd="0" presId="urn:microsoft.com/office/officeart/2005/8/layout/list1"/>
    <dgm:cxn modelId="{B3434CF2-18BA-4637-9648-2D83BAC8EC43}" type="presOf" srcId="{7A514551-56AD-4256-BC4B-BF5C627D2FA6}" destId="{CB84726F-32C7-444D-8075-9324E93B70AE}" srcOrd="1" destOrd="0" presId="urn:microsoft.com/office/officeart/2005/8/layout/list1"/>
    <dgm:cxn modelId="{DD244D2A-E078-409F-9E47-4F1B5A81460F}" type="presParOf" srcId="{B6345A22-52E7-491F-9EB1-6A8F1A1B8AC8}" destId="{059B91DF-9C27-436A-B4FD-39FAE3D739CD}" srcOrd="0" destOrd="0" presId="urn:microsoft.com/office/officeart/2005/8/layout/list1"/>
    <dgm:cxn modelId="{66784600-1974-44AC-A987-A13F6CF7FC43}" type="presParOf" srcId="{059B91DF-9C27-436A-B4FD-39FAE3D739CD}" destId="{A394C7BA-35DF-426B-8A86-DB0E8E520A03}" srcOrd="0" destOrd="0" presId="urn:microsoft.com/office/officeart/2005/8/layout/list1"/>
    <dgm:cxn modelId="{7DF97CD6-2DD3-40B1-B4B0-DA8FDD41B7DE}" type="presParOf" srcId="{059B91DF-9C27-436A-B4FD-39FAE3D739CD}" destId="{E1F8224D-111F-482F-820F-AFED04F6D3D7}" srcOrd="1" destOrd="0" presId="urn:microsoft.com/office/officeart/2005/8/layout/list1"/>
    <dgm:cxn modelId="{FB888AD7-7E8E-456A-B540-1F4B0F5BD89A}" type="presParOf" srcId="{B6345A22-52E7-491F-9EB1-6A8F1A1B8AC8}" destId="{03BF1AD1-ECD7-4EBA-A673-3AA51E14A214}" srcOrd="1" destOrd="0" presId="urn:microsoft.com/office/officeart/2005/8/layout/list1"/>
    <dgm:cxn modelId="{FBBF471B-B7BB-440C-8DAA-83D746D7D2EF}" type="presParOf" srcId="{B6345A22-52E7-491F-9EB1-6A8F1A1B8AC8}" destId="{E57868F4-63B9-4E53-9AA4-F1BFF4413746}" srcOrd="2" destOrd="0" presId="urn:microsoft.com/office/officeart/2005/8/layout/list1"/>
    <dgm:cxn modelId="{63259EDA-2342-482F-8D66-2993ADD99C45}" type="presParOf" srcId="{B6345A22-52E7-491F-9EB1-6A8F1A1B8AC8}" destId="{068DE1B4-785E-44A8-8453-E937BFB21737}" srcOrd="3" destOrd="0" presId="urn:microsoft.com/office/officeart/2005/8/layout/list1"/>
    <dgm:cxn modelId="{664BB90E-1A7A-422C-9602-EF399673B185}" type="presParOf" srcId="{B6345A22-52E7-491F-9EB1-6A8F1A1B8AC8}" destId="{5528AD03-0D44-4CC2-BEEF-AB0005763238}" srcOrd="4" destOrd="0" presId="urn:microsoft.com/office/officeart/2005/8/layout/list1"/>
    <dgm:cxn modelId="{AD61A408-49EC-4293-B20D-484C20301C68}" type="presParOf" srcId="{5528AD03-0D44-4CC2-BEEF-AB0005763238}" destId="{40C36D01-F18D-430C-BFCD-1B18BBA8CA08}" srcOrd="0" destOrd="0" presId="urn:microsoft.com/office/officeart/2005/8/layout/list1"/>
    <dgm:cxn modelId="{25B9EFBF-50A5-4FE2-949C-7878062C1C97}" type="presParOf" srcId="{5528AD03-0D44-4CC2-BEEF-AB0005763238}" destId="{CB84726F-32C7-444D-8075-9324E93B70AE}" srcOrd="1" destOrd="0" presId="urn:microsoft.com/office/officeart/2005/8/layout/list1"/>
    <dgm:cxn modelId="{A2807B94-0CE0-4815-B4D4-FD336585E433}" type="presParOf" srcId="{B6345A22-52E7-491F-9EB1-6A8F1A1B8AC8}" destId="{6267915E-FF6C-47D4-A359-290609DC47C8}" srcOrd="5" destOrd="0" presId="urn:microsoft.com/office/officeart/2005/8/layout/list1"/>
    <dgm:cxn modelId="{7FB7FF2B-3418-4E82-AFB0-8FF893EAA16B}" type="presParOf" srcId="{B6345A22-52E7-491F-9EB1-6A8F1A1B8AC8}" destId="{0910196C-5F9F-4465-8A2B-3389D7697843}" srcOrd="6" destOrd="0" presId="urn:microsoft.com/office/officeart/2005/8/layout/list1"/>
    <dgm:cxn modelId="{913C88D3-AE63-4506-9501-92F4BBD65131}" type="presParOf" srcId="{B6345A22-52E7-491F-9EB1-6A8F1A1B8AC8}" destId="{1C5F6FD3-D8A4-433C-8F50-7CA5D9456389}" srcOrd="7" destOrd="0" presId="urn:microsoft.com/office/officeart/2005/8/layout/list1"/>
    <dgm:cxn modelId="{051DB0FA-426F-455D-87E8-2E0A0B434E51}" type="presParOf" srcId="{B6345A22-52E7-491F-9EB1-6A8F1A1B8AC8}" destId="{C7D50BF4-095D-4FD5-9C3C-6706A9461A74}" srcOrd="8" destOrd="0" presId="urn:microsoft.com/office/officeart/2005/8/layout/list1"/>
    <dgm:cxn modelId="{5867E8BF-E7C4-4AEF-9B76-323C5113A641}" type="presParOf" srcId="{C7D50BF4-095D-4FD5-9C3C-6706A9461A74}" destId="{97E52FCF-B2E3-4CC0-8E02-B7BEB6AEF6AC}" srcOrd="0" destOrd="0" presId="urn:microsoft.com/office/officeart/2005/8/layout/list1"/>
    <dgm:cxn modelId="{24C808CD-14E3-4E70-B9E5-85532443CC2F}" type="presParOf" srcId="{C7D50BF4-095D-4FD5-9C3C-6706A9461A74}" destId="{5974B8C7-7E64-45A3-A585-58A9D6CC9E71}" srcOrd="1" destOrd="0" presId="urn:microsoft.com/office/officeart/2005/8/layout/list1"/>
    <dgm:cxn modelId="{983B419E-ACC3-45BF-A25A-3AF9065048C5}" type="presParOf" srcId="{B6345A22-52E7-491F-9EB1-6A8F1A1B8AC8}" destId="{4E9F68DD-EDAC-4957-946D-934294FDEEC5}" srcOrd="9" destOrd="0" presId="urn:microsoft.com/office/officeart/2005/8/layout/list1"/>
    <dgm:cxn modelId="{E502D8A7-B47D-419B-BF42-42FBBD184B8F}" type="presParOf" srcId="{B6345A22-52E7-491F-9EB1-6A8F1A1B8AC8}" destId="{EDCFC19A-2194-4D29-AAD2-68CE6E455AE3}" srcOrd="10" destOrd="0" presId="urn:microsoft.com/office/officeart/2005/8/layout/list1"/>
    <dgm:cxn modelId="{7A658CE0-4F8A-41E9-8F82-DB8BD0223349}" type="presParOf" srcId="{B6345A22-52E7-491F-9EB1-6A8F1A1B8AC8}" destId="{053E686F-25C4-4B83-AF63-EBCC4F25D959}" srcOrd="11" destOrd="0" presId="urn:microsoft.com/office/officeart/2005/8/layout/list1"/>
    <dgm:cxn modelId="{12698A38-49BB-4221-9113-98B5EFF4D423}" type="presParOf" srcId="{B6345A22-52E7-491F-9EB1-6A8F1A1B8AC8}" destId="{972D970B-5950-4800-BCBF-0D8F8EA4F8E5}" srcOrd="12" destOrd="0" presId="urn:microsoft.com/office/officeart/2005/8/layout/list1"/>
    <dgm:cxn modelId="{CE8A7BD7-B681-4377-BFF5-40CFF6BF146A}" type="presParOf" srcId="{972D970B-5950-4800-BCBF-0D8F8EA4F8E5}" destId="{2A365FAF-4D17-4B3B-AA49-40529A1BB106}" srcOrd="0" destOrd="0" presId="urn:microsoft.com/office/officeart/2005/8/layout/list1"/>
    <dgm:cxn modelId="{A9E10BD1-F50F-4899-B7B0-1A213E1527AE}" type="presParOf" srcId="{972D970B-5950-4800-BCBF-0D8F8EA4F8E5}" destId="{648D9383-7DA0-4739-A77B-B1EABFE05138}" srcOrd="1" destOrd="0" presId="urn:microsoft.com/office/officeart/2005/8/layout/list1"/>
    <dgm:cxn modelId="{7342EE8E-B5DD-43A2-9F85-5B780D07E62C}" type="presParOf" srcId="{B6345A22-52E7-491F-9EB1-6A8F1A1B8AC8}" destId="{3E4B60F5-3A82-4A49-8B50-CD6D1CACA5D9}" srcOrd="13" destOrd="0" presId="urn:microsoft.com/office/officeart/2005/8/layout/list1"/>
    <dgm:cxn modelId="{9EE6C769-F5AC-4805-A011-2F33A6F3BEA2}" type="presParOf" srcId="{B6345A22-52E7-491F-9EB1-6A8F1A1B8AC8}" destId="{82D5A240-F234-4D70-92B9-39C37A6675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63A64-E279-487E-80A5-75761B529A8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97F328-4C9B-42D3-87E1-4F77D777D6C5}">
      <dgm:prSet phldrT="[Texto]"/>
      <dgm:spPr/>
      <dgm:t>
        <a:bodyPr/>
        <a:lstStyle/>
        <a:p>
          <a:r>
            <a:rPr lang="pt-BR" dirty="0"/>
            <a:t>Espanha</a:t>
          </a:r>
        </a:p>
      </dgm:t>
    </dgm:pt>
    <dgm:pt modelId="{CFA7E92B-549E-4CEB-AA05-F4E4B5B97766}" type="parTrans" cxnId="{99DE0A35-158B-4351-9F5F-492BC85049ED}">
      <dgm:prSet/>
      <dgm:spPr/>
      <dgm:t>
        <a:bodyPr/>
        <a:lstStyle/>
        <a:p>
          <a:endParaRPr lang="pt-BR"/>
        </a:p>
      </dgm:t>
    </dgm:pt>
    <dgm:pt modelId="{8F1928CC-3257-45DE-8325-17ADC48EF89F}" type="sibTrans" cxnId="{99DE0A35-158B-4351-9F5F-492BC85049ED}">
      <dgm:prSet/>
      <dgm:spPr/>
      <dgm:t>
        <a:bodyPr/>
        <a:lstStyle/>
        <a:p>
          <a:endParaRPr lang="pt-BR"/>
        </a:p>
      </dgm:t>
    </dgm:pt>
    <dgm:pt modelId="{A86B187A-C7C6-4118-AD48-C2EDD50B7564}">
      <dgm:prSet phldrT="[Texto]"/>
      <dgm:spPr/>
      <dgm:t>
        <a:bodyPr/>
        <a:lstStyle/>
        <a:p>
          <a:r>
            <a:rPr lang="pt-BR" dirty="0" err="1"/>
            <a:t>Bullonismo</a:t>
          </a:r>
          <a:r>
            <a:rPr lang="pt-BR" dirty="0"/>
            <a:t> - </a:t>
          </a:r>
          <a:r>
            <a:rPr lang="pt-BR" dirty="0" err="1"/>
            <a:t>Metalismo</a:t>
          </a:r>
          <a:endParaRPr lang="pt-BR" dirty="0"/>
        </a:p>
      </dgm:t>
    </dgm:pt>
    <dgm:pt modelId="{9BC395B6-94E3-40AC-B36B-83ADCA2CC9E2}" type="parTrans" cxnId="{0170103A-BED9-4A56-BFC8-CB7CA39331BF}">
      <dgm:prSet/>
      <dgm:spPr/>
      <dgm:t>
        <a:bodyPr/>
        <a:lstStyle/>
        <a:p>
          <a:endParaRPr lang="pt-BR"/>
        </a:p>
      </dgm:t>
    </dgm:pt>
    <dgm:pt modelId="{884D6B61-474C-4DF3-ABC1-B62B9FF8225F}" type="sibTrans" cxnId="{0170103A-BED9-4A56-BFC8-CB7CA39331BF}">
      <dgm:prSet/>
      <dgm:spPr/>
      <dgm:t>
        <a:bodyPr/>
        <a:lstStyle/>
        <a:p>
          <a:endParaRPr lang="pt-BR"/>
        </a:p>
      </dgm:t>
    </dgm:pt>
    <dgm:pt modelId="{617F9EF0-0E19-4931-B2E4-5B22214518E8}">
      <dgm:prSet phldrT="[Texto]"/>
      <dgm:spPr/>
      <dgm:t>
        <a:bodyPr/>
        <a:lstStyle/>
        <a:p>
          <a:r>
            <a:rPr lang="pt-BR" dirty="0"/>
            <a:t>Riqueza de acordo com a quantidade  de metais</a:t>
          </a:r>
        </a:p>
      </dgm:t>
    </dgm:pt>
    <dgm:pt modelId="{0F65C87A-1DAA-4EA2-9F36-B076A09C11AB}" type="parTrans" cxnId="{95777E9A-06C6-4DD9-B7D2-42613A5575DC}">
      <dgm:prSet/>
      <dgm:spPr/>
      <dgm:t>
        <a:bodyPr/>
        <a:lstStyle/>
        <a:p>
          <a:endParaRPr lang="pt-BR"/>
        </a:p>
      </dgm:t>
    </dgm:pt>
    <dgm:pt modelId="{DA7C06B4-FE63-4313-B50B-DD136CB1812B}" type="sibTrans" cxnId="{95777E9A-06C6-4DD9-B7D2-42613A5575DC}">
      <dgm:prSet/>
      <dgm:spPr/>
      <dgm:t>
        <a:bodyPr/>
        <a:lstStyle/>
        <a:p>
          <a:endParaRPr lang="pt-BR"/>
        </a:p>
      </dgm:t>
    </dgm:pt>
    <dgm:pt modelId="{B5BC6ED1-1C9B-42CA-8892-3FB9DEDB5C30}">
      <dgm:prSet phldrT="[Texto]"/>
      <dgm:spPr/>
      <dgm:t>
        <a:bodyPr/>
        <a:lstStyle/>
        <a:p>
          <a:r>
            <a:rPr lang="pt-BR" dirty="0"/>
            <a:t>França</a:t>
          </a:r>
        </a:p>
      </dgm:t>
    </dgm:pt>
    <dgm:pt modelId="{A43E60CD-4958-42CD-8624-14558556EF9B}" type="parTrans" cxnId="{4DAF1FD9-5F66-4447-8DCF-EBDA7A160AB7}">
      <dgm:prSet/>
      <dgm:spPr/>
      <dgm:t>
        <a:bodyPr/>
        <a:lstStyle/>
        <a:p>
          <a:endParaRPr lang="pt-BR"/>
        </a:p>
      </dgm:t>
    </dgm:pt>
    <dgm:pt modelId="{FC25DDA2-5F88-49FC-B192-666D95AE12E9}" type="sibTrans" cxnId="{4DAF1FD9-5F66-4447-8DCF-EBDA7A160AB7}">
      <dgm:prSet/>
      <dgm:spPr/>
      <dgm:t>
        <a:bodyPr/>
        <a:lstStyle/>
        <a:p>
          <a:endParaRPr lang="pt-BR"/>
        </a:p>
      </dgm:t>
    </dgm:pt>
    <dgm:pt modelId="{2DFD3B4C-C1A9-4D34-A3B5-9088DD2BC383}">
      <dgm:prSet phldrT="[Texto]"/>
      <dgm:spPr/>
      <dgm:t>
        <a:bodyPr/>
        <a:lstStyle/>
        <a:p>
          <a:r>
            <a:rPr lang="pt-BR" dirty="0" err="1"/>
            <a:t>Colbertismo</a:t>
          </a:r>
          <a:r>
            <a:rPr lang="pt-BR" dirty="0"/>
            <a:t>  - </a:t>
          </a:r>
          <a:r>
            <a:rPr lang="pt-BR" dirty="0" err="1"/>
            <a:t>Industrialismo</a:t>
          </a:r>
          <a:endParaRPr lang="pt-BR" dirty="0"/>
        </a:p>
      </dgm:t>
    </dgm:pt>
    <dgm:pt modelId="{36B2AC5C-42BA-4A1F-BA58-49AEBA30BED3}" type="parTrans" cxnId="{84E5B11F-C845-4A9E-ABDE-F244AB8820A8}">
      <dgm:prSet/>
      <dgm:spPr/>
      <dgm:t>
        <a:bodyPr/>
        <a:lstStyle/>
        <a:p>
          <a:endParaRPr lang="pt-BR"/>
        </a:p>
      </dgm:t>
    </dgm:pt>
    <dgm:pt modelId="{1FDE8AF0-3FF8-4BD2-927E-668BCD961244}" type="sibTrans" cxnId="{84E5B11F-C845-4A9E-ABDE-F244AB8820A8}">
      <dgm:prSet/>
      <dgm:spPr/>
      <dgm:t>
        <a:bodyPr/>
        <a:lstStyle/>
        <a:p>
          <a:endParaRPr lang="pt-BR"/>
        </a:p>
      </dgm:t>
    </dgm:pt>
    <dgm:pt modelId="{21D82A52-023E-4E5B-9F1A-1D5312A8691B}">
      <dgm:prSet phldrT="[Texto]"/>
      <dgm:spPr/>
      <dgm:t>
        <a:bodyPr/>
        <a:lstStyle/>
        <a:p>
          <a:r>
            <a:rPr lang="pt-BR" dirty="0"/>
            <a:t>Inglaterra</a:t>
          </a:r>
        </a:p>
      </dgm:t>
    </dgm:pt>
    <dgm:pt modelId="{D001039E-66B2-4BA2-AC18-40B7C74F0857}" type="parTrans" cxnId="{B5EAD7D7-628D-4D02-AE54-BE2DDC5D984C}">
      <dgm:prSet/>
      <dgm:spPr/>
      <dgm:t>
        <a:bodyPr/>
        <a:lstStyle/>
        <a:p>
          <a:endParaRPr lang="pt-BR"/>
        </a:p>
      </dgm:t>
    </dgm:pt>
    <dgm:pt modelId="{14981A86-F864-4E40-99DF-F50B3CA4D085}" type="sibTrans" cxnId="{B5EAD7D7-628D-4D02-AE54-BE2DDC5D984C}">
      <dgm:prSet/>
      <dgm:spPr/>
      <dgm:t>
        <a:bodyPr/>
        <a:lstStyle/>
        <a:p>
          <a:endParaRPr lang="pt-BR"/>
        </a:p>
      </dgm:t>
    </dgm:pt>
    <dgm:pt modelId="{2D7F46F9-43D9-415A-84FD-B98D51259F37}">
      <dgm:prSet phldrT="[Texto]"/>
      <dgm:spPr/>
      <dgm:t>
        <a:bodyPr/>
        <a:lstStyle/>
        <a:p>
          <a:r>
            <a:rPr lang="pt-BR" dirty="0"/>
            <a:t>Comercial e </a:t>
          </a:r>
          <a:r>
            <a:rPr lang="pt-BR" dirty="0" err="1"/>
            <a:t>Maritimo</a:t>
          </a:r>
          <a:r>
            <a:rPr lang="pt-BR" dirty="0"/>
            <a:t> </a:t>
          </a:r>
        </a:p>
      </dgm:t>
    </dgm:pt>
    <dgm:pt modelId="{06438D35-A69A-4A1C-814E-50225E87416A}" type="parTrans" cxnId="{F7109FE4-9331-434E-89AF-2A0E083F572B}">
      <dgm:prSet/>
      <dgm:spPr/>
      <dgm:t>
        <a:bodyPr/>
        <a:lstStyle/>
        <a:p>
          <a:endParaRPr lang="pt-BR"/>
        </a:p>
      </dgm:t>
    </dgm:pt>
    <dgm:pt modelId="{4941BA90-A3DF-4212-BA89-F375A651B97A}" type="sibTrans" cxnId="{F7109FE4-9331-434E-89AF-2A0E083F572B}">
      <dgm:prSet/>
      <dgm:spPr/>
      <dgm:t>
        <a:bodyPr/>
        <a:lstStyle/>
        <a:p>
          <a:endParaRPr lang="pt-BR"/>
        </a:p>
      </dgm:t>
    </dgm:pt>
    <dgm:pt modelId="{9A3E053E-EAD6-456E-B331-5C7622501CD1}">
      <dgm:prSet phldrT="[Texto]"/>
      <dgm:spPr/>
      <dgm:t>
        <a:bodyPr/>
        <a:lstStyle/>
        <a:p>
          <a:r>
            <a:rPr lang="pt-BR" dirty="0"/>
            <a:t>Comprar barato e vender caro</a:t>
          </a:r>
        </a:p>
      </dgm:t>
    </dgm:pt>
    <dgm:pt modelId="{A9BCC5E9-5262-43A2-9C0E-F650073677ED}" type="parTrans" cxnId="{3FEA624A-3DD4-4C2E-B7B3-1E34CD66CCD1}">
      <dgm:prSet/>
      <dgm:spPr/>
      <dgm:t>
        <a:bodyPr/>
        <a:lstStyle/>
        <a:p>
          <a:endParaRPr lang="pt-BR"/>
        </a:p>
      </dgm:t>
    </dgm:pt>
    <dgm:pt modelId="{9D449535-5BA7-434B-B9CF-517D19EC2BA0}" type="sibTrans" cxnId="{3FEA624A-3DD4-4C2E-B7B3-1E34CD66CCD1}">
      <dgm:prSet/>
      <dgm:spPr/>
      <dgm:t>
        <a:bodyPr/>
        <a:lstStyle/>
        <a:p>
          <a:endParaRPr lang="pt-BR"/>
        </a:p>
      </dgm:t>
    </dgm:pt>
    <dgm:pt modelId="{019D8569-8E88-4672-B363-FC1BDE837014}">
      <dgm:prSet phldrT="[Texto]"/>
      <dgm:spPr/>
      <dgm:t>
        <a:bodyPr/>
        <a:lstStyle/>
        <a:p>
          <a:r>
            <a:rPr lang="pt-BR" dirty="0"/>
            <a:t>Abastecer o mercado com produtos industriais </a:t>
          </a:r>
        </a:p>
      </dgm:t>
    </dgm:pt>
    <dgm:pt modelId="{5FAF2B37-D41C-49E7-BD6E-74CF378DF198}" type="parTrans" cxnId="{7D90C76D-030D-4EC9-B9E3-100962C6A7BA}">
      <dgm:prSet/>
      <dgm:spPr/>
    </dgm:pt>
    <dgm:pt modelId="{07A9EDCC-7A34-4B43-A161-B54DD072A027}" type="sibTrans" cxnId="{7D90C76D-030D-4EC9-B9E3-100962C6A7BA}">
      <dgm:prSet/>
      <dgm:spPr/>
    </dgm:pt>
    <dgm:pt modelId="{B38652B9-5AE4-483C-95F9-1C000614DE0D}" type="pres">
      <dgm:prSet presAssocID="{75F63A64-E279-487E-80A5-75761B529A84}" presName="linear" presStyleCnt="0">
        <dgm:presLayoutVars>
          <dgm:dir/>
          <dgm:resizeHandles val="exact"/>
        </dgm:presLayoutVars>
      </dgm:prSet>
      <dgm:spPr/>
    </dgm:pt>
    <dgm:pt modelId="{3E47A4C8-5CA5-4486-9DAD-2C46CFEE0119}" type="pres">
      <dgm:prSet presAssocID="{A597F328-4C9B-42D3-87E1-4F77D777D6C5}" presName="comp" presStyleCnt="0"/>
      <dgm:spPr/>
    </dgm:pt>
    <dgm:pt modelId="{20981E1B-6292-4D85-A906-7ADD205A5F44}" type="pres">
      <dgm:prSet presAssocID="{A597F328-4C9B-42D3-87E1-4F77D777D6C5}" presName="box" presStyleLbl="node1" presStyleIdx="0" presStyleCnt="3"/>
      <dgm:spPr/>
    </dgm:pt>
    <dgm:pt modelId="{6BC8FB07-FF01-42BF-A96E-A94EA65D0FED}" type="pres">
      <dgm:prSet presAssocID="{A597F328-4C9B-42D3-87E1-4F77D777D6C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739794-A04A-4B61-B770-F447C91AB4EB}" type="pres">
      <dgm:prSet presAssocID="{A597F328-4C9B-42D3-87E1-4F77D777D6C5}" presName="text" presStyleLbl="node1" presStyleIdx="0" presStyleCnt="3">
        <dgm:presLayoutVars>
          <dgm:bulletEnabled val="1"/>
        </dgm:presLayoutVars>
      </dgm:prSet>
      <dgm:spPr/>
    </dgm:pt>
    <dgm:pt modelId="{681F2667-B6E9-4AB2-9BF9-8D5AA93DC4A2}" type="pres">
      <dgm:prSet presAssocID="{8F1928CC-3257-45DE-8325-17ADC48EF89F}" presName="spacer" presStyleCnt="0"/>
      <dgm:spPr/>
    </dgm:pt>
    <dgm:pt modelId="{2D65F404-DD60-4410-B02B-A55972017D37}" type="pres">
      <dgm:prSet presAssocID="{B5BC6ED1-1C9B-42CA-8892-3FB9DEDB5C30}" presName="comp" presStyleCnt="0"/>
      <dgm:spPr/>
    </dgm:pt>
    <dgm:pt modelId="{42A94C7B-2D93-4DD7-A82C-B4C5A63EADF3}" type="pres">
      <dgm:prSet presAssocID="{B5BC6ED1-1C9B-42CA-8892-3FB9DEDB5C30}" presName="box" presStyleLbl="node1" presStyleIdx="1" presStyleCnt="3"/>
      <dgm:spPr/>
    </dgm:pt>
    <dgm:pt modelId="{C8334ABA-0480-4823-9865-B3B00B1334D3}" type="pres">
      <dgm:prSet presAssocID="{B5BC6ED1-1C9B-42CA-8892-3FB9DEDB5C3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C87213-54D2-4C23-81D2-8B1354818015}" type="pres">
      <dgm:prSet presAssocID="{B5BC6ED1-1C9B-42CA-8892-3FB9DEDB5C30}" presName="text" presStyleLbl="node1" presStyleIdx="1" presStyleCnt="3">
        <dgm:presLayoutVars>
          <dgm:bulletEnabled val="1"/>
        </dgm:presLayoutVars>
      </dgm:prSet>
      <dgm:spPr/>
    </dgm:pt>
    <dgm:pt modelId="{D0205C1A-0A79-411F-AF25-70A3DBEDA748}" type="pres">
      <dgm:prSet presAssocID="{FC25DDA2-5F88-49FC-B192-666D95AE12E9}" presName="spacer" presStyleCnt="0"/>
      <dgm:spPr/>
    </dgm:pt>
    <dgm:pt modelId="{B170A770-61F6-44A0-AF71-221701089E67}" type="pres">
      <dgm:prSet presAssocID="{21D82A52-023E-4E5B-9F1A-1D5312A8691B}" presName="comp" presStyleCnt="0"/>
      <dgm:spPr/>
    </dgm:pt>
    <dgm:pt modelId="{5F1E73DE-287F-4A51-B9B8-4437DD2C456A}" type="pres">
      <dgm:prSet presAssocID="{21D82A52-023E-4E5B-9F1A-1D5312A8691B}" presName="box" presStyleLbl="node1" presStyleIdx="2" presStyleCnt="3"/>
      <dgm:spPr/>
    </dgm:pt>
    <dgm:pt modelId="{52A9E074-7F0E-4FC3-A9D0-40BB4105AEEB}" type="pres">
      <dgm:prSet presAssocID="{21D82A52-023E-4E5B-9F1A-1D5312A8691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702BDC-76B7-4044-98BA-C4BC700BAF9F}" type="pres">
      <dgm:prSet presAssocID="{21D82A52-023E-4E5B-9F1A-1D5312A8691B}" presName="text" presStyleLbl="node1" presStyleIdx="2" presStyleCnt="3">
        <dgm:presLayoutVars>
          <dgm:bulletEnabled val="1"/>
        </dgm:presLayoutVars>
      </dgm:prSet>
      <dgm:spPr/>
    </dgm:pt>
  </dgm:ptLst>
  <dgm:cxnLst>
    <dgm:cxn modelId="{68225D02-C33B-4EAE-9836-AF5823855CD7}" type="presOf" srcId="{2D7F46F9-43D9-415A-84FD-B98D51259F37}" destId="{C3702BDC-76B7-4044-98BA-C4BC700BAF9F}" srcOrd="1" destOrd="1" presId="urn:microsoft.com/office/officeart/2005/8/layout/vList4#1"/>
    <dgm:cxn modelId="{6156E702-BBDD-4DF1-9A32-1B5F0A73A43D}" type="presOf" srcId="{B5BC6ED1-1C9B-42CA-8892-3FB9DEDB5C30}" destId="{B6C87213-54D2-4C23-81D2-8B1354818015}" srcOrd="1" destOrd="0" presId="urn:microsoft.com/office/officeart/2005/8/layout/vList4#1"/>
    <dgm:cxn modelId="{70BCC506-DA56-4FBA-8432-C881D6E0E9C2}" type="presOf" srcId="{617F9EF0-0E19-4931-B2E4-5B22214518E8}" destId="{B0739794-A04A-4B61-B770-F447C91AB4EB}" srcOrd="1" destOrd="2" presId="urn:microsoft.com/office/officeart/2005/8/layout/vList4#1"/>
    <dgm:cxn modelId="{2EEED607-03E4-49A8-95C1-23FC02DA5FA8}" type="presOf" srcId="{A86B187A-C7C6-4118-AD48-C2EDD50B7564}" destId="{20981E1B-6292-4D85-A906-7ADD205A5F44}" srcOrd="0" destOrd="1" presId="urn:microsoft.com/office/officeart/2005/8/layout/vList4#1"/>
    <dgm:cxn modelId="{84E5B11F-C845-4A9E-ABDE-F244AB8820A8}" srcId="{B5BC6ED1-1C9B-42CA-8892-3FB9DEDB5C30}" destId="{2DFD3B4C-C1A9-4D34-A3B5-9088DD2BC383}" srcOrd="0" destOrd="0" parTransId="{36B2AC5C-42BA-4A1F-BA58-49AEBA30BED3}" sibTransId="{1FDE8AF0-3FF8-4BD2-927E-668BCD961244}"/>
    <dgm:cxn modelId="{99DE0A35-158B-4351-9F5F-492BC85049ED}" srcId="{75F63A64-E279-487E-80A5-75761B529A84}" destId="{A597F328-4C9B-42D3-87E1-4F77D777D6C5}" srcOrd="0" destOrd="0" parTransId="{CFA7E92B-549E-4CEB-AA05-F4E4B5B97766}" sibTransId="{8F1928CC-3257-45DE-8325-17ADC48EF89F}"/>
    <dgm:cxn modelId="{4B1ED836-1817-41CC-8F13-7ED5328166BD}" type="presOf" srcId="{A597F328-4C9B-42D3-87E1-4F77D777D6C5}" destId="{B0739794-A04A-4B61-B770-F447C91AB4EB}" srcOrd="1" destOrd="0" presId="urn:microsoft.com/office/officeart/2005/8/layout/vList4#1"/>
    <dgm:cxn modelId="{0E3D0439-88B1-441E-8B02-97CC72D86E2B}" type="presOf" srcId="{75F63A64-E279-487E-80A5-75761B529A84}" destId="{B38652B9-5AE4-483C-95F9-1C000614DE0D}" srcOrd="0" destOrd="0" presId="urn:microsoft.com/office/officeart/2005/8/layout/vList4#1"/>
    <dgm:cxn modelId="{6EB64639-FAE3-46AE-8286-FBA20C7B4B54}" type="presOf" srcId="{019D8569-8E88-4672-B363-FC1BDE837014}" destId="{42A94C7B-2D93-4DD7-A82C-B4C5A63EADF3}" srcOrd="0" destOrd="2" presId="urn:microsoft.com/office/officeart/2005/8/layout/vList4#1"/>
    <dgm:cxn modelId="{0170103A-BED9-4A56-BFC8-CB7CA39331BF}" srcId="{A597F328-4C9B-42D3-87E1-4F77D777D6C5}" destId="{A86B187A-C7C6-4118-AD48-C2EDD50B7564}" srcOrd="0" destOrd="0" parTransId="{9BC395B6-94E3-40AC-B36B-83ADCA2CC9E2}" sibTransId="{884D6B61-474C-4DF3-ABC1-B62B9FF8225F}"/>
    <dgm:cxn modelId="{41D49B5B-19AF-4490-A78F-361A3C64C544}" type="presOf" srcId="{617F9EF0-0E19-4931-B2E4-5B22214518E8}" destId="{20981E1B-6292-4D85-A906-7ADD205A5F44}" srcOrd="0" destOrd="2" presId="urn:microsoft.com/office/officeart/2005/8/layout/vList4#1"/>
    <dgm:cxn modelId="{ED49A164-B8D4-444F-898A-D9FEFBC19DCA}" type="presOf" srcId="{21D82A52-023E-4E5B-9F1A-1D5312A8691B}" destId="{5F1E73DE-287F-4A51-B9B8-4437DD2C456A}" srcOrd="0" destOrd="0" presId="urn:microsoft.com/office/officeart/2005/8/layout/vList4#1"/>
    <dgm:cxn modelId="{3FEA624A-3DD4-4C2E-B7B3-1E34CD66CCD1}" srcId="{21D82A52-023E-4E5B-9F1A-1D5312A8691B}" destId="{9A3E053E-EAD6-456E-B331-5C7622501CD1}" srcOrd="1" destOrd="0" parTransId="{A9BCC5E9-5262-43A2-9C0E-F650073677ED}" sibTransId="{9D449535-5BA7-434B-B9CF-517D19EC2BA0}"/>
    <dgm:cxn modelId="{7D90C76D-030D-4EC9-B9E3-100962C6A7BA}" srcId="{B5BC6ED1-1C9B-42CA-8892-3FB9DEDB5C30}" destId="{019D8569-8E88-4672-B363-FC1BDE837014}" srcOrd="1" destOrd="0" parTransId="{5FAF2B37-D41C-49E7-BD6E-74CF378DF198}" sibTransId="{07A9EDCC-7A34-4B43-A161-B54DD072A027}"/>
    <dgm:cxn modelId="{2854786E-A5C4-489F-B509-6849A65697B8}" type="presOf" srcId="{B5BC6ED1-1C9B-42CA-8892-3FB9DEDB5C30}" destId="{42A94C7B-2D93-4DD7-A82C-B4C5A63EADF3}" srcOrd="0" destOrd="0" presId="urn:microsoft.com/office/officeart/2005/8/layout/vList4#1"/>
    <dgm:cxn modelId="{45A0CA73-91CD-4FE0-A0F3-B805408F6DBC}" type="presOf" srcId="{9A3E053E-EAD6-456E-B331-5C7622501CD1}" destId="{5F1E73DE-287F-4A51-B9B8-4437DD2C456A}" srcOrd="0" destOrd="2" presId="urn:microsoft.com/office/officeart/2005/8/layout/vList4#1"/>
    <dgm:cxn modelId="{119D7456-3269-48DF-AB3B-107C7210B1A0}" type="presOf" srcId="{9A3E053E-EAD6-456E-B331-5C7622501CD1}" destId="{C3702BDC-76B7-4044-98BA-C4BC700BAF9F}" srcOrd="1" destOrd="2" presId="urn:microsoft.com/office/officeart/2005/8/layout/vList4#1"/>
    <dgm:cxn modelId="{2B02EB58-D27A-4D91-BF2A-0C8851AFE1ED}" type="presOf" srcId="{A86B187A-C7C6-4118-AD48-C2EDD50B7564}" destId="{B0739794-A04A-4B61-B770-F447C91AB4EB}" srcOrd="1" destOrd="1" presId="urn:microsoft.com/office/officeart/2005/8/layout/vList4#1"/>
    <dgm:cxn modelId="{BCCA0E7B-6083-4802-9644-369494378E4F}" type="presOf" srcId="{019D8569-8E88-4672-B363-FC1BDE837014}" destId="{B6C87213-54D2-4C23-81D2-8B1354818015}" srcOrd="1" destOrd="2" presId="urn:microsoft.com/office/officeart/2005/8/layout/vList4#1"/>
    <dgm:cxn modelId="{95777E9A-06C6-4DD9-B7D2-42613A5575DC}" srcId="{A597F328-4C9B-42D3-87E1-4F77D777D6C5}" destId="{617F9EF0-0E19-4931-B2E4-5B22214518E8}" srcOrd="1" destOrd="0" parTransId="{0F65C87A-1DAA-4EA2-9F36-B076A09C11AB}" sibTransId="{DA7C06B4-FE63-4313-B50B-DD136CB1812B}"/>
    <dgm:cxn modelId="{B5EAD7D7-628D-4D02-AE54-BE2DDC5D984C}" srcId="{75F63A64-E279-487E-80A5-75761B529A84}" destId="{21D82A52-023E-4E5B-9F1A-1D5312A8691B}" srcOrd="2" destOrd="0" parTransId="{D001039E-66B2-4BA2-AC18-40B7C74F0857}" sibTransId="{14981A86-F864-4E40-99DF-F50B3CA4D085}"/>
    <dgm:cxn modelId="{4DAF1FD9-5F66-4447-8DCF-EBDA7A160AB7}" srcId="{75F63A64-E279-487E-80A5-75761B529A84}" destId="{B5BC6ED1-1C9B-42CA-8892-3FB9DEDB5C30}" srcOrd="1" destOrd="0" parTransId="{A43E60CD-4958-42CD-8624-14558556EF9B}" sibTransId="{FC25DDA2-5F88-49FC-B192-666D95AE12E9}"/>
    <dgm:cxn modelId="{D12C78DF-E0D2-4450-8222-DF5C76AF8AC2}" type="presOf" srcId="{A597F328-4C9B-42D3-87E1-4F77D777D6C5}" destId="{20981E1B-6292-4D85-A906-7ADD205A5F44}" srcOrd="0" destOrd="0" presId="urn:microsoft.com/office/officeart/2005/8/layout/vList4#1"/>
    <dgm:cxn modelId="{623A59E0-CFE5-4391-B881-03D3271E1A99}" type="presOf" srcId="{2DFD3B4C-C1A9-4D34-A3B5-9088DD2BC383}" destId="{B6C87213-54D2-4C23-81D2-8B1354818015}" srcOrd="1" destOrd="1" presId="urn:microsoft.com/office/officeart/2005/8/layout/vList4#1"/>
    <dgm:cxn modelId="{1987E3E3-0506-452D-90BA-87578DF79369}" type="presOf" srcId="{2D7F46F9-43D9-415A-84FD-B98D51259F37}" destId="{5F1E73DE-287F-4A51-B9B8-4437DD2C456A}" srcOrd="0" destOrd="1" presId="urn:microsoft.com/office/officeart/2005/8/layout/vList4#1"/>
    <dgm:cxn modelId="{F7109FE4-9331-434E-89AF-2A0E083F572B}" srcId="{21D82A52-023E-4E5B-9F1A-1D5312A8691B}" destId="{2D7F46F9-43D9-415A-84FD-B98D51259F37}" srcOrd="0" destOrd="0" parTransId="{06438D35-A69A-4A1C-814E-50225E87416A}" sibTransId="{4941BA90-A3DF-4212-BA89-F375A651B97A}"/>
    <dgm:cxn modelId="{A011B1EC-BB27-4638-A133-88C04352FE37}" type="presOf" srcId="{2DFD3B4C-C1A9-4D34-A3B5-9088DD2BC383}" destId="{42A94C7B-2D93-4DD7-A82C-B4C5A63EADF3}" srcOrd="0" destOrd="1" presId="urn:microsoft.com/office/officeart/2005/8/layout/vList4#1"/>
    <dgm:cxn modelId="{9C8BB9F8-2536-4BF6-AFF9-0EFCF1CDF12D}" type="presOf" srcId="{21D82A52-023E-4E5B-9F1A-1D5312A8691B}" destId="{C3702BDC-76B7-4044-98BA-C4BC700BAF9F}" srcOrd="1" destOrd="0" presId="urn:microsoft.com/office/officeart/2005/8/layout/vList4#1"/>
    <dgm:cxn modelId="{1F34D113-56B2-4A15-B700-3DC477518B01}" type="presParOf" srcId="{B38652B9-5AE4-483C-95F9-1C000614DE0D}" destId="{3E47A4C8-5CA5-4486-9DAD-2C46CFEE0119}" srcOrd="0" destOrd="0" presId="urn:microsoft.com/office/officeart/2005/8/layout/vList4#1"/>
    <dgm:cxn modelId="{BC0DE6D7-B8D2-41AE-8613-C159EAA06ED0}" type="presParOf" srcId="{3E47A4C8-5CA5-4486-9DAD-2C46CFEE0119}" destId="{20981E1B-6292-4D85-A906-7ADD205A5F44}" srcOrd="0" destOrd="0" presId="urn:microsoft.com/office/officeart/2005/8/layout/vList4#1"/>
    <dgm:cxn modelId="{016A14B3-9A0B-442A-A7B6-1C7BA4CE8648}" type="presParOf" srcId="{3E47A4C8-5CA5-4486-9DAD-2C46CFEE0119}" destId="{6BC8FB07-FF01-42BF-A96E-A94EA65D0FED}" srcOrd="1" destOrd="0" presId="urn:microsoft.com/office/officeart/2005/8/layout/vList4#1"/>
    <dgm:cxn modelId="{5E736907-3AD0-435E-824D-98305AA852B8}" type="presParOf" srcId="{3E47A4C8-5CA5-4486-9DAD-2C46CFEE0119}" destId="{B0739794-A04A-4B61-B770-F447C91AB4EB}" srcOrd="2" destOrd="0" presId="urn:microsoft.com/office/officeart/2005/8/layout/vList4#1"/>
    <dgm:cxn modelId="{616424CE-D143-4959-A9D8-5580E36AC082}" type="presParOf" srcId="{B38652B9-5AE4-483C-95F9-1C000614DE0D}" destId="{681F2667-B6E9-4AB2-9BF9-8D5AA93DC4A2}" srcOrd="1" destOrd="0" presId="urn:microsoft.com/office/officeart/2005/8/layout/vList4#1"/>
    <dgm:cxn modelId="{372F11BE-BCB1-4464-9AEE-331ED03C347E}" type="presParOf" srcId="{B38652B9-5AE4-483C-95F9-1C000614DE0D}" destId="{2D65F404-DD60-4410-B02B-A55972017D37}" srcOrd="2" destOrd="0" presId="urn:microsoft.com/office/officeart/2005/8/layout/vList4#1"/>
    <dgm:cxn modelId="{629BEEC8-8786-42FF-8B3A-16216B1A399A}" type="presParOf" srcId="{2D65F404-DD60-4410-B02B-A55972017D37}" destId="{42A94C7B-2D93-4DD7-A82C-B4C5A63EADF3}" srcOrd="0" destOrd="0" presId="urn:microsoft.com/office/officeart/2005/8/layout/vList4#1"/>
    <dgm:cxn modelId="{B5034E30-24B1-465D-8EF4-82DF35F8AEA4}" type="presParOf" srcId="{2D65F404-DD60-4410-B02B-A55972017D37}" destId="{C8334ABA-0480-4823-9865-B3B00B1334D3}" srcOrd="1" destOrd="0" presId="urn:microsoft.com/office/officeart/2005/8/layout/vList4#1"/>
    <dgm:cxn modelId="{B9305D2F-C673-4AC1-A17F-4E87A0022C0D}" type="presParOf" srcId="{2D65F404-DD60-4410-B02B-A55972017D37}" destId="{B6C87213-54D2-4C23-81D2-8B1354818015}" srcOrd="2" destOrd="0" presId="urn:microsoft.com/office/officeart/2005/8/layout/vList4#1"/>
    <dgm:cxn modelId="{0339DEA7-ACEB-4C77-9EC2-49003F5E50DD}" type="presParOf" srcId="{B38652B9-5AE4-483C-95F9-1C000614DE0D}" destId="{D0205C1A-0A79-411F-AF25-70A3DBEDA748}" srcOrd="3" destOrd="0" presId="urn:microsoft.com/office/officeart/2005/8/layout/vList4#1"/>
    <dgm:cxn modelId="{31834AF2-A70C-4097-91BD-8B127FE4D325}" type="presParOf" srcId="{B38652B9-5AE4-483C-95F9-1C000614DE0D}" destId="{B170A770-61F6-44A0-AF71-221701089E67}" srcOrd="4" destOrd="0" presId="urn:microsoft.com/office/officeart/2005/8/layout/vList4#1"/>
    <dgm:cxn modelId="{2E94E415-50E2-4BA0-88D4-30483BE6D468}" type="presParOf" srcId="{B170A770-61F6-44A0-AF71-221701089E67}" destId="{5F1E73DE-287F-4A51-B9B8-4437DD2C456A}" srcOrd="0" destOrd="0" presId="urn:microsoft.com/office/officeart/2005/8/layout/vList4#1"/>
    <dgm:cxn modelId="{645F7B16-52E2-4BDF-B150-8B29809DD4C3}" type="presParOf" srcId="{B170A770-61F6-44A0-AF71-221701089E67}" destId="{52A9E074-7F0E-4FC3-A9D0-40BB4105AEEB}" srcOrd="1" destOrd="0" presId="urn:microsoft.com/office/officeart/2005/8/layout/vList4#1"/>
    <dgm:cxn modelId="{AA182CE3-5049-4ED2-8F0A-1B53BB51E60D}" type="presParOf" srcId="{B170A770-61F6-44A0-AF71-221701089E67}" destId="{C3702BDC-76B7-4044-98BA-C4BC700BAF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94DEA8-6BA0-4B48-9D72-EA3097C3AA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376D78-CB8F-4719-9EB7-5F42E8EB06CD}">
      <dgm:prSet/>
      <dgm:spPr/>
      <dgm:t>
        <a:bodyPr/>
        <a:lstStyle/>
        <a:p>
          <a:r>
            <a:rPr lang="pt-BR"/>
            <a:t>Uma das principais consequências do mercantilismo foi a implantação do sistema de exploração colonial, que marcou a conquista e a colonização de toda a América Latina, além de regiões de Ásia e da África.</a:t>
          </a:r>
          <a:endParaRPr lang="en-US"/>
        </a:p>
      </dgm:t>
    </dgm:pt>
    <dgm:pt modelId="{EB93F817-E98A-4C92-B7FD-526301C584AA}" type="parTrans" cxnId="{BA9FB6FA-12B3-473B-8E40-F6C814BD51A4}">
      <dgm:prSet/>
      <dgm:spPr/>
      <dgm:t>
        <a:bodyPr/>
        <a:lstStyle/>
        <a:p>
          <a:endParaRPr lang="en-US"/>
        </a:p>
      </dgm:t>
    </dgm:pt>
    <dgm:pt modelId="{3321801D-215B-4EB5-BA54-C4BFDD33BAC7}" type="sibTrans" cxnId="{BA9FB6FA-12B3-473B-8E40-F6C814BD51A4}">
      <dgm:prSet/>
      <dgm:spPr/>
      <dgm:t>
        <a:bodyPr/>
        <a:lstStyle/>
        <a:p>
          <a:endParaRPr lang="en-US"/>
        </a:p>
      </dgm:t>
    </dgm:pt>
    <dgm:pt modelId="{1498F1AB-D15E-4CF5-8FF0-65243A701B75}">
      <dgm:prSet/>
      <dgm:spPr/>
      <dgm:t>
        <a:bodyPr/>
        <a:lstStyle/>
        <a:p>
          <a:r>
            <a:rPr lang="pt-BR"/>
            <a:t>Na verdade, o sistema colonial desenvolveu-se como um desdobramento da política econômica do mercantilismo, que postulava o enriquecimento do Estado por meio das atividades comerciais. Através da exploração colonial, algumas nações europeias conseguiram realizar esse objetivo.</a:t>
          </a:r>
          <a:endParaRPr lang="en-US"/>
        </a:p>
      </dgm:t>
    </dgm:pt>
    <dgm:pt modelId="{ECC7DFBE-BA90-4BB7-86A6-47EDB61C3E51}" type="parTrans" cxnId="{CAB050FB-EE23-4C06-902B-3D2041200BF6}">
      <dgm:prSet/>
      <dgm:spPr/>
      <dgm:t>
        <a:bodyPr/>
        <a:lstStyle/>
        <a:p>
          <a:endParaRPr lang="en-US"/>
        </a:p>
      </dgm:t>
    </dgm:pt>
    <dgm:pt modelId="{19446749-8AC4-4061-A553-E16314B9515A}" type="sibTrans" cxnId="{CAB050FB-EE23-4C06-902B-3D2041200BF6}">
      <dgm:prSet/>
      <dgm:spPr/>
      <dgm:t>
        <a:bodyPr/>
        <a:lstStyle/>
        <a:p>
          <a:endParaRPr lang="en-US"/>
        </a:p>
      </dgm:t>
    </dgm:pt>
    <dgm:pt modelId="{33AFDF33-99EC-4756-BD7D-B6B800475AD0}" type="pres">
      <dgm:prSet presAssocID="{5494DEA8-6BA0-4B48-9D72-EA3097C3AA00}" presName="linear" presStyleCnt="0">
        <dgm:presLayoutVars>
          <dgm:animLvl val="lvl"/>
          <dgm:resizeHandles val="exact"/>
        </dgm:presLayoutVars>
      </dgm:prSet>
      <dgm:spPr/>
    </dgm:pt>
    <dgm:pt modelId="{05FDCF5D-7AF8-4736-98D4-9C501D3C3983}" type="pres">
      <dgm:prSet presAssocID="{69376D78-CB8F-4719-9EB7-5F42E8EB06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8EC6B9-630E-4DFC-B739-2F54775E3472}" type="pres">
      <dgm:prSet presAssocID="{3321801D-215B-4EB5-BA54-C4BFDD33BAC7}" presName="spacer" presStyleCnt="0"/>
      <dgm:spPr/>
    </dgm:pt>
    <dgm:pt modelId="{94407022-095B-402B-8F43-5AB86ADECB2F}" type="pres">
      <dgm:prSet presAssocID="{1498F1AB-D15E-4CF5-8FF0-65243A701B7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9F94729-CE92-4007-873A-FD7BF5981DA9}" type="presOf" srcId="{69376D78-CB8F-4719-9EB7-5F42E8EB06CD}" destId="{05FDCF5D-7AF8-4736-98D4-9C501D3C3983}" srcOrd="0" destOrd="0" presId="urn:microsoft.com/office/officeart/2005/8/layout/vList2"/>
    <dgm:cxn modelId="{A5B8D681-341D-4B42-90DF-B49C9B4400B5}" type="presOf" srcId="{1498F1AB-D15E-4CF5-8FF0-65243A701B75}" destId="{94407022-095B-402B-8F43-5AB86ADECB2F}" srcOrd="0" destOrd="0" presId="urn:microsoft.com/office/officeart/2005/8/layout/vList2"/>
    <dgm:cxn modelId="{5D528B82-F65B-450A-8356-C23EDE70569A}" type="presOf" srcId="{5494DEA8-6BA0-4B48-9D72-EA3097C3AA00}" destId="{33AFDF33-99EC-4756-BD7D-B6B800475AD0}" srcOrd="0" destOrd="0" presId="urn:microsoft.com/office/officeart/2005/8/layout/vList2"/>
    <dgm:cxn modelId="{BA9FB6FA-12B3-473B-8E40-F6C814BD51A4}" srcId="{5494DEA8-6BA0-4B48-9D72-EA3097C3AA00}" destId="{69376D78-CB8F-4719-9EB7-5F42E8EB06CD}" srcOrd="0" destOrd="0" parTransId="{EB93F817-E98A-4C92-B7FD-526301C584AA}" sibTransId="{3321801D-215B-4EB5-BA54-C4BFDD33BAC7}"/>
    <dgm:cxn modelId="{CAB050FB-EE23-4C06-902B-3D2041200BF6}" srcId="{5494DEA8-6BA0-4B48-9D72-EA3097C3AA00}" destId="{1498F1AB-D15E-4CF5-8FF0-65243A701B75}" srcOrd="1" destOrd="0" parTransId="{ECC7DFBE-BA90-4BB7-86A6-47EDB61C3E51}" sibTransId="{19446749-8AC4-4061-A553-E16314B9515A}"/>
    <dgm:cxn modelId="{E98C657E-6852-43EB-A9B4-695091405811}" type="presParOf" srcId="{33AFDF33-99EC-4756-BD7D-B6B800475AD0}" destId="{05FDCF5D-7AF8-4736-98D4-9C501D3C3983}" srcOrd="0" destOrd="0" presId="urn:microsoft.com/office/officeart/2005/8/layout/vList2"/>
    <dgm:cxn modelId="{12B08FAE-4A52-4C0C-A074-4A447E3DA7B3}" type="presParOf" srcId="{33AFDF33-99EC-4756-BD7D-B6B800475AD0}" destId="{5A8EC6B9-630E-4DFC-B739-2F54775E3472}" srcOrd="1" destOrd="0" presId="urn:microsoft.com/office/officeart/2005/8/layout/vList2"/>
    <dgm:cxn modelId="{A0E4ED01-E1A5-486B-B1ED-AE8919952192}" type="presParOf" srcId="{33AFDF33-99EC-4756-BD7D-B6B800475AD0}" destId="{94407022-095B-402B-8F43-5AB86ADECB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D870B-2530-4DC4-98DD-A6CA1FA28E23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56AD26-D566-40A0-88ED-7409D98AC351}">
      <dgm:prSet phldrT="[Texto]"/>
      <dgm:spPr/>
      <dgm:t>
        <a:bodyPr/>
        <a:lstStyle/>
        <a:p>
          <a:pPr algn="l"/>
          <a:r>
            <a:rPr lang="pt-BR" dirty="0"/>
            <a:t>Produção complementar</a:t>
          </a:r>
        </a:p>
      </dgm:t>
    </dgm:pt>
    <dgm:pt modelId="{40125E48-FB29-4008-98AC-F495C7CD69F2}" type="parTrans" cxnId="{E12B6757-DB4D-4500-8BAE-28AC0A3A7227}">
      <dgm:prSet/>
      <dgm:spPr/>
      <dgm:t>
        <a:bodyPr/>
        <a:lstStyle/>
        <a:p>
          <a:endParaRPr lang="pt-BR"/>
        </a:p>
      </dgm:t>
    </dgm:pt>
    <dgm:pt modelId="{9AED7961-AC45-45B1-A69E-8721DFF79B86}" type="sibTrans" cxnId="{E12B6757-DB4D-4500-8BAE-28AC0A3A7227}">
      <dgm:prSet/>
      <dgm:spPr/>
      <dgm:t>
        <a:bodyPr/>
        <a:lstStyle/>
        <a:p>
          <a:endParaRPr lang="pt-BR"/>
        </a:p>
      </dgm:t>
    </dgm:pt>
    <dgm:pt modelId="{D5F3539D-A223-4961-93F6-65A5C6CF67BD}">
      <dgm:prSet phldrT="[Texto]"/>
      <dgm:spPr/>
      <dgm:t>
        <a:bodyPr/>
        <a:lstStyle/>
        <a:p>
          <a:pPr algn="just"/>
          <a:r>
            <a:rPr lang="pt-BR" dirty="0"/>
            <a:t>A economia da colônia era organizada em função da metrópole. Ou seja, a colônia deveria complementar a produção ou satisfazer os interesses da metrópole, desta forma o território da colônia era exclusivo da metrópole.</a:t>
          </a:r>
        </a:p>
      </dgm:t>
    </dgm:pt>
    <dgm:pt modelId="{C09BA56C-C738-40C3-9378-C3E6DD3886FC}" type="parTrans" cxnId="{4A94E4F8-5B61-4507-9783-BAD1CBA65B98}">
      <dgm:prSet/>
      <dgm:spPr/>
      <dgm:t>
        <a:bodyPr/>
        <a:lstStyle/>
        <a:p>
          <a:endParaRPr lang="pt-BR"/>
        </a:p>
      </dgm:t>
    </dgm:pt>
    <dgm:pt modelId="{CF20F3DE-B513-419A-A4DF-3E7A12E1D1D8}" type="sibTrans" cxnId="{4A94E4F8-5B61-4507-9783-BAD1CBA65B98}">
      <dgm:prSet/>
      <dgm:spPr/>
      <dgm:t>
        <a:bodyPr/>
        <a:lstStyle/>
        <a:p>
          <a:endParaRPr lang="pt-BR"/>
        </a:p>
      </dgm:t>
    </dgm:pt>
    <dgm:pt modelId="{BB4BB622-3F64-41BE-B5B6-A4E45B4A5E85}">
      <dgm:prSet phldrT="[Texto]"/>
      <dgm:spPr/>
      <dgm:t>
        <a:bodyPr/>
        <a:lstStyle/>
        <a:p>
          <a:pPr algn="l"/>
          <a:r>
            <a:rPr lang="pt-BR" dirty="0"/>
            <a:t>Monopólio comercial</a:t>
          </a:r>
        </a:p>
      </dgm:t>
    </dgm:pt>
    <dgm:pt modelId="{1F4E0ED2-F65C-4028-ACCF-1F8CA72A53F2}" type="parTrans" cxnId="{08B7CCE6-EB77-4A9F-8F0B-7484524C04D3}">
      <dgm:prSet/>
      <dgm:spPr/>
      <dgm:t>
        <a:bodyPr/>
        <a:lstStyle/>
        <a:p>
          <a:endParaRPr lang="pt-BR"/>
        </a:p>
      </dgm:t>
    </dgm:pt>
    <dgm:pt modelId="{07A7B9F5-7C22-47CF-8725-A48131B81F79}" type="sibTrans" cxnId="{08B7CCE6-EB77-4A9F-8F0B-7484524C04D3}">
      <dgm:prSet/>
      <dgm:spPr/>
      <dgm:t>
        <a:bodyPr/>
        <a:lstStyle/>
        <a:p>
          <a:endParaRPr lang="pt-BR"/>
        </a:p>
      </dgm:t>
    </dgm:pt>
    <dgm:pt modelId="{7CEAE973-4AAF-4888-95E6-67E085738C75}">
      <dgm:prSet phldrT="[Texto]"/>
      <dgm:spPr/>
      <dgm:t>
        <a:bodyPr/>
        <a:lstStyle/>
        <a:p>
          <a:pPr algn="just"/>
          <a:r>
            <a:rPr lang="pt-BR" dirty="0"/>
            <a:t>A metrópole tinha o direito exclusivo de realizar o comercio com a colônia. Com esse direito, a metrópole comprava os produtos da colônia pelo mais baixo preço e lhe vendia as mercadorias metropolitanas pelo mais alto preço. O monopólio comercial foi o instrumento essencial para que a metrópole  controlasse a vida econômica da colônia.</a:t>
          </a:r>
        </a:p>
      </dgm:t>
    </dgm:pt>
    <dgm:pt modelId="{9313FBA0-7A4A-4E35-8B8C-EBE2594998B9}" type="parTrans" cxnId="{2A37403A-1916-4139-B703-3A54FC517A87}">
      <dgm:prSet/>
      <dgm:spPr/>
      <dgm:t>
        <a:bodyPr/>
        <a:lstStyle/>
        <a:p>
          <a:endParaRPr lang="pt-BR"/>
        </a:p>
      </dgm:t>
    </dgm:pt>
    <dgm:pt modelId="{B70FF297-5A7E-4D55-BF4C-917BF0722269}" type="sibTrans" cxnId="{2A37403A-1916-4139-B703-3A54FC517A87}">
      <dgm:prSet/>
      <dgm:spPr/>
      <dgm:t>
        <a:bodyPr/>
        <a:lstStyle/>
        <a:p>
          <a:endParaRPr lang="pt-BR"/>
        </a:p>
      </dgm:t>
    </dgm:pt>
    <dgm:pt modelId="{BB2FE691-FA02-43A8-9DDC-3888BD3CEC70}">
      <dgm:prSet phldrT="[Texto]"/>
      <dgm:spPr/>
      <dgm:t>
        <a:bodyPr/>
        <a:lstStyle/>
        <a:p>
          <a:pPr algn="l"/>
          <a:endParaRPr lang="pt-BR"/>
        </a:p>
      </dgm:t>
    </dgm:pt>
    <dgm:pt modelId="{E1F5EB54-BC8D-4A99-A36E-C96FAAD69C75}" type="parTrans" cxnId="{4BFA06B5-9182-4DA8-998F-95A035358202}">
      <dgm:prSet/>
      <dgm:spPr/>
    </dgm:pt>
    <dgm:pt modelId="{F58FDA13-23A4-48BD-B407-91BF3575EEE7}" type="sibTrans" cxnId="{4BFA06B5-9182-4DA8-998F-95A035358202}">
      <dgm:prSet/>
      <dgm:spPr/>
    </dgm:pt>
    <dgm:pt modelId="{304E034C-EEB6-476F-ADEE-2300DB3B815A}" type="pres">
      <dgm:prSet presAssocID="{C7DD870B-2530-4DC4-98DD-A6CA1FA28E23}" presName="linear" presStyleCnt="0">
        <dgm:presLayoutVars>
          <dgm:dir/>
          <dgm:resizeHandles val="exact"/>
        </dgm:presLayoutVars>
      </dgm:prSet>
      <dgm:spPr/>
    </dgm:pt>
    <dgm:pt modelId="{AF6EE812-6148-489F-9ABA-D876965AE938}" type="pres">
      <dgm:prSet presAssocID="{DF56AD26-D566-40A0-88ED-7409D98AC351}" presName="comp" presStyleCnt="0"/>
      <dgm:spPr/>
    </dgm:pt>
    <dgm:pt modelId="{0EE252DF-797F-41D5-98F8-01B3F04E27CC}" type="pres">
      <dgm:prSet presAssocID="{DF56AD26-D566-40A0-88ED-7409D98AC351}" presName="box" presStyleLbl="node1" presStyleIdx="0" presStyleCnt="2"/>
      <dgm:spPr/>
    </dgm:pt>
    <dgm:pt modelId="{F6822E24-1EDF-4001-9BEC-C81D69A0B813}" type="pres">
      <dgm:prSet presAssocID="{DF56AD26-D566-40A0-88ED-7409D98AC35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663B4D-58D5-448B-BE17-A28527B9C05E}" type="pres">
      <dgm:prSet presAssocID="{DF56AD26-D566-40A0-88ED-7409D98AC351}" presName="text" presStyleLbl="node1" presStyleIdx="0" presStyleCnt="2">
        <dgm:presLayoutVars>
          <dgm:bulletEnabled val="1"/>
        </dgm:presLayoutVars>
      </dgm:prSet>
      <dgm:spPr/>
    </dgm:pt>
    <dgm:pt modelId="{116A463B-68F7-4895-A69B-30250014C79C}" type="pres">
      <dgm:prSet presAssocID="{9AED7961-AC45-45B1-A69E-8721DFF79B86}" presName="spacer" presStyleCnt="0"/>
      <dgm:spPr/>
    </dgm:pt>
    <dgm:pt modelId="{9441C008-A7BC-4719-8778-95B0C7663CC3}" type="pres">
      <dgm:prSet presAssocID="{BB4BB622-3F64-41BE-B5B6-A4E45B4A5E85}" presName="comp" presStyleCnt="0"/>
      <dgm:spPr/>
    </dgm:pt>
    <dgm:pt modelId="{1B66D99C-7E03-415F-AD25-682D1A6B4BC8}" type="pres">
      <dgm:prSet presAssocID="{BB4BB622-3F64-41BE-B5B6-A4E45B4A5E85}" presName="box" presStyleLbl="node1" presStyleIdx="1" presStyleCnt="2"/>
      <dgm:spPr/>
    </dgm:pt>
    <dgm:pt modelId="{07E0B86B-7575-424A-8C66-7906F3D100D0}" type="pres">
      <dgm:prSet presAssocID="{BB4BB622-3F64-41BE-B5B6-A4E45B4A5E8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D6C56B-8C8D-4381-948A-D62D81EF0498}" type="pres">
      <dgm:prSet presAssocID="{BB4BB622-3F64-41BE-B5B6-A4E45B4A5E85}" presName="text" presStyleLbl="node1" presStyleIdx="1" presStyleCnt="2">
        <dgm:presLayoutVars>
          <dgm:bulletEnabled val="1"/>
        </dgm:presLayoutVars>
      </dgm:prSet>
      <dgm:spPr/>
    </dgm:pt>
  </dgm:ptLst>
  <dgm:cxnLst>
    <dgm:cxn modelId="{77216C0B-B0F2-456E-BDB7-AA4C85F926ED}" type="presOf" srcId="{7CEAE973-4AAF-4888-95E6-67E085738C75}" destId="{1B66D99C-7E03-415F-AD25-682D1A6B4BC8}" srcOrd="0" destOrd="1" presId="urn:microsoft.com/office/officeart/2005/8/layout/vList4#2"/>
    <dgm:cxn modelId="{A0B24427-37A1-44C6-B020-E4E20754A8D5}" type="presOf" srcId="{DF56AD26-D566-40A0-88ED-7409D98AC351}" destId="{0EE252DF-797F-41D5-98F8-01B3F04E27CC}" srcOrd="0" destOrd="0" presId="urn:microsoft.com/office/officeart/2005/8/layout/vList4#2"/>
    <dgm:cxn modelId="{2A37403A-1916-4139-B703-3A54FC517A87}" srcId="{BB4BB622-3F64-41BE-B5B6-A4E45B4A5E85}" destId="{7CEAE973-4AAF-4888-95E6-67E085738C75}" srcOrd="0" destOrd="0" parTransId="{9313FBA0-7A4A-4E35-8B8C-EBE2594998B9}" sibTransId="{B70FF297-5A7E-4D55-BF4C-917BF0722269}"/>
    <dgm:cxn modelId="{AAD05762-9112-4857-B55E-178E2B3B39C0}" type="presOf" srcId="{D5F3539D-A223-4961-93F6-65A5C6CF67BD}" destId="{0EE252DF-797F-41D5-98F8-01B3F04E27CC}" srcOrd="0" destOrd="1" presId="urn:microsoft.com/office/officeart/2005/8/layout/vList4#2"/>
    <dgm:cxn modelId="{C6591547-B3ED-4637-A437-C51DA0D2E71A}" type="presOf" srcId="{D5F3539D-A223-4961-93F6-65A5C6CF67BD}" destId="{D6663B4D-58D5-448B-BE17-A28527B9C05E}" srcOrd="1" destOrd="1" presId="urn:microsoft.com/office/officeart/2005/8/layout/vList4#2"/>
    <dgm:cxn modelId="{E12B6757-DB4D-4500-8BAE-28AC0A3A7227}" srcId="{C7DD870B-2530-4DC4-98DD-A6CA1FA28E23}" destId="{DF56AD26-D566-40A0-88ED-7409D98AC351}" srcOrd="0" destOrd="0" parTransId="{40125E48-FB29-4008-98AC-F495C7CD69F2}" sibTransId="{9AED7961-AC45-45B1-A69E-8721DFF79B86}"/>
    <dgm:cxn modelId="{6EFA6A85-B674-4892-8C70-30F777B1B503}" type="presOf" srcId="{BB4BB622-3F64-41BE-B5B6-A4E45B4A5E85}" destId="{1B66D99C-7E03-415F-AD25-682D1A6B4BC8}" srcOrd="0" destOrd="0" presId="urn:microsoft.com/office/officeart/2005/8/layout/vList4#2"/>
    <dgm:cxn modelId="{E7801794-6481-488E-924C-FF746141D3EE}" type="presOf" srcId="{BB2FE691-FA02-43A8-9DDC-3888BD3CEC70}" destId="{BED6C56B-8C8D-4381-948A-D62D81EF0498}" srcOrd="1" destOrd="2" presId="urn:microsoft.com/office/officeart/2005/8/layout/vList4#2"/>
    <dgm:cxn modelId="{2498ED99-B4E2-4AAE-9531-E03284FF829C}" type="presOf" srcId="{BB4BB622-3F64-41BE-B5B6-A4E45B4A5E85}" destId="{BED6C56B-8C8D-4381-948A-D62D81EF0498}" srcOrd="1" destOrd="0" presId="urn:microsoft.com/office/officeart/2005/8/layout/vList4#2"/>
    <dgm:cxn modelId="{4BFA06B5-9182-4DA8-998F-95A035358202}" srcId="{BB4BB622-3F64-41BE-B5B6-A4E45B4A5E85}" destId="{BB2FE691-FA02-43A8-9DDC-3888BD3CEC70}" srcOrd="1" destOrd="0" parTransId="{E1F5EB54-BC8D-4A99-A36E-C96FAAD69C75}" sibTransId="{F58FDA13-23A4-48BD-B407-91BF3575EEE7}"/>
    <dgm:cxn modelId="{9D7BE9BB-FB8C-435B-8DF6-E4AA0DC26B6C}" type="presOf" srcId="{7CEAE973-4AAF-4888-95E6-67E085738C75}" destId="{BED6C56B-8C8D-4381-948A-D62D81EF0498}" srcOrd="1" destOrd="1" presId="urn:microsoft.com/office/officeart/2005/8/layout/vList4#2"/>
    <dgm:cxn modelId="{736EC6CC-3C3F-42B6-B9E0-3039C4B36FE2}" type="presOf" srcId="{BB2FE691-FA02-43A8-9DDC-3888BD3CEC70}" destId="{1B66D99C-7E03-415F-AD25-682D1A6B4BC8}" srcOrd="0" destOrd="2" presId="urn:microsoft.com/office/officeart/2005/8/layout/vList4#2"/>
    <dgm:cxn modelId="{5D0FD4D9-BE34-4A64-89E1-BB43B0A48F15}" type="presOf" srcId="{DF56AD26-D566-40A0-88ED-7409D98AC351}" destId="{D6663B4D-58D5-448B-BE17-A28527B9C05E}" srcOrd="1" destOrd="0" presId="urn:microsoft.com/office/officeart/2005/8/layout/vList4#2"/>
    <dgm:cxn modelId="{08B7CCE6-EB77-4A9F-8F0B-7484524C04D3}" srcId="{C7DD870B-2530-4DC4-98DD-A6CA1FA28E23}" destId="{BB4BB622-3F64-41BE-B5B6-A4E45B4A5E85}" srcOrd="1" destOrd="0" parTransId="{1F4E0ED2-F65C-4028-ACCF-1F8CA72A53F2}" sibTransId="{07A7B9F5-7C22-47CF-8725-A48131B81F79}"/>
    <dgm:cxn modelId="{CC29EFE9-A5AF-4781-AAF1-D54BAB5772A6}" type="presOf" srcId="{C7DD870B-2530-4DC4-98DD-A6CA1FA28E23}" destId="{304E034C-EEB6-476F-ADEE-2300DB3B815A}" srcOrd="0" destOrd="0" presId="urn:microsoft.com/office/officeart/2005/8/layout/vList4#2"/>
    <dgm:cxn modelId="{4A94E4F8-5B61-4507-9783-BAD1CBA65B98}" srcId="{DF56AD26-D566-40A0-88ED-7409D98AC351}" destId="{D5F3539D-A223-4961-93F6-65A5C6CF67BD}" srcOrd="0" destOrd="0" parTransId="{C09BA56C-C738-40C3-9378-C3E6DD3886FC}" sibTransId="{CF20F3DE-B513-419A-A4DF-3E7A12E1D1D8}"/>
    <dgm:cxn modelId="{8874F98D-EA06-489A-9D43-0D4FD3E1A5BC}" type="presParOf" srcId="{304E034C-EEB6-476F-ADEE-2300DB3B815A}" destId="{AF6EE812-6148-489F-9ABA-D876965AE938}" srcOrd="0" destOrd="0" presId="urn:microsoft.com/office/officeart/2005/8/layout/vList4#2"/>
    <dgm:cxn modelId="{72A72E21-74CE-40D1-8CC5-29A50907DF80}" type="presParOf" srcId="{AF6EE812-6148-489F-9ABA-D876965AE938}" destId="{0EE252DF-797F-41D5-98F8-01B3F04E27CC}" srcOrd="0" destOrd="0" presId="urn:microsoft.com/office/officeart/2005/8/layout/vList4#2"/>
    <dgm:cxn modelId="{5A70AB13-FFB5-406E-A694-BDA9552241FE}" type="presParOf" srcId="{AF6EE812-6148-489F-9ABA-D876965AE938}" destId="{F6822E24-1EDF-4001-9BEC-C81D69A0B813}" srcOrd="1" destOrd="0" presId="urn:microsoft.com/office/officeart/2005/8/layout/vList4#2"/>
    <dgm:cxn modelId="{E87C7428-124C-4B11-BCB0-382897F9BCB3}" type="presParOf" srcId="{AF6EE812-6148-489F-9ABA-D876965AE938}" destId="{D6663B4D-58D5-448B-BE17-A28527B9C05E}" srcOrd="2" destOrd="0" presId="urn:microsoft.com/office/officeart/2005/8/layout/vList4#2"/>
    <dgm:cxn modelId="{F2B3C361-84DF-4E28-8897-8D72A53F7C0F}" type="presParOf" srcId="{304E034C-EEB6-476F-ADEE-2300DB3B815A}" destId="{116A463B-68F7-4895-A69B-30250014C79C}" srcOrd="1" destOrd="0" presId="urn:microsoft.com/office/officeart/2005/8/layout/vList4#2"/>
    <dgm:cxn modelId="{97CB543F-BE5E-4F5B-8AEA-E107451A4001}" type="presParOf" srcId="{304E034C-EEB6-476F-ADEE-2300DB3B815A}" destId="{9441C008-A7BC-4719-8778-95B0C7663CC3}" srcOrd="2" destOrd="0" presId="urn:microsoft.com/office/officeart/2005/8/layout/vList4#2"/>
    <dgm:cxn modelId="{F6C542C6-3034-411A-8158-FC5E7A1F9904}" type="presParOf" srcId="{9441C008-A7BC-4719-8778-95B0C7663CC3}" destId="{1B66D99C-7E03-415F-AD25-682D1A6B4BC8}" srcOrd="0" destOrd="0" presId="urn:microsoft.com/office/officeart/2005/8/layout/vList4#2"/>
    <dgm:cxn modelId="{05C6A034-BBC2-4099-A832-3799FB49A3DE}" type="presParOf" srcId="{9441C008-A7BC-4719-8778-95B0C7663CC3}" destId="{07E0B86B-7575-424A-8C66-7906F3D100D0}" srcOrd="1" destOrd="0" presId="urn:microsoft.com/office/officeart/2005/8/layout/vList4#2"/>
    <dgm:cxn modelId="{68BAFBAC-6F9A-4A19-9FE0-96D035B58392}" type="presParOf" srcId="{9441C008-A7BC-4719-8778-95B0C7663CC3}" destId="{BED6C56B-8C8D-4381-948A-D62D81EF049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42DC9-96D2-491A-A46B-0953556C429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21DB48E-13A7-4772-A384-15C6698EF4B4}">
      <dgm:prSet phldrT="[Texto]"/>
      <dgm:spPr/>
      <dgm:t>
        <a:bodyPr/>
        <a:lstStyle/>
        <a:p>
          <a:r>
            <a:rPr lang="pt-BR" dirty="0"/>
            <a:t>Regiões de clima quente</a:t>
          </a:r>
        </a:p>
      </dgm:t>
    </dgm:pt>
    <dgm:pt modelId="{338D74EE-2BB8-4E90-B516-1CAB9A7C743A}" type="parTrans" cxnId="{5C6C4520-4727-4740-9000-AA113698D2E6}">
      <dgm:prSet/>
      <dgm:spPr/>
      <dgm:t>
        <a:bodyPr/>
        <a:lstStyle/>
        <a:p>
          <a:endParaRPr lang="pt-BR"/>
        </a:p>
      </dgm:t>
    </dgm:pt>
    <dgm:pt modelId="{B9810453-4FFE-46F8-94F9-F62A7CF14283}" type="sibTrans" cxnId="{5C6C4520-4727-4740-9000-AA113698D2E6}">
      <dgm:prSet/>
      <dgm:spPr/>
      <dgm:t>
        <a:bodyPr/>
        <a:lstStyle/>
        <a:p>
          <a:endParaRPr lang="pt-BR"/>
        </a:p>
      </dgm:t>
    </dgm:pt>
    <dgm:pt modelId="{7971A362-E21F-448F-BA29-FFE43B002FE0}">
      <dgm:prSet phldrT="[Texto]"/>
      <dgm:spPr/>
      <dgm:t>
        <a:bodyPr/>
        <a:lstStyle/>
        <a:p>
          <a:r>
            <a:rPr lang="pt-BR" dirty="0"/>
            <a:t>Os países mercantilistas europeus estabeleceram um rígido sistema de exploração colonial. Nessas regiões podiam obter produtos tropicais ( cana de açúcar, algodão, tabaco) para </a:t>
          </a:r>
          <a:r>
            <a:rPr lang="pt-BR" dirty="0" err="1"/>
            <a:t>vendê</a:t>
          </a:r>
          <a:r>
            <a:rPr lang="pt-BR" dirty="0"/>
            <a:t> – </a:t>
          </a:r>
          <a:r>
            <a:rPr lang="pt-BR" dirty="0" err="1"/>
            <a:t>los</a:t>
          </a:r>
          <a:r>
            <a:rPr lang="pt-BR" dirty="0"/>
            <a:t> a preços elevados na Europa, onde eram escassos, garantindo grandes lucros.</a:t>
          </a:r>
        </a:p>
      </dgm:t>
    </dgm:pt>
    <dgm:pt modelId="{615F99A3-226D-467C-A821-7C1F46BEE0B2}" type="parTrans" cxnId="{6E41A4D0-1184-4419-B58C-E201EFF0693F}">
      <dgm:prSet/>
      <dgm:spPr/>
      <dgm:t>
        <a:bodyPr/>
        <a:lstStyle/>
        <a:p>
          <a:endParaRPr lang="pt-BR"/>
        </a:p>
      </dgm:t>
    </dgm:pt>
    <dgm:pt modelId="{4864FA0D-51C0-45F5-916F-5848CF84C5F4}" type="sibTrans" cxnId="{6E41A4D0-1184-4419-B58C-E201EFF0693F}">
      <dgm:prSet/>
      <dgm:spPr/>
      <dgm:t>
        <a:bodyPr/>
        <a:lstStyle/>
        <a:p>
          <a:endParaRPr lang="pt-BR"/>
        </a:p>
      </dgm:t>
    </dgm:pt>
    <dgm:pt modelId="{313BDB98-5444-4C60-90F6-21CEFE7E4B35}">
      <dgm:prSet phldrT="[Texto]"/>
      <dgm:spPr/>
      <dgm:t>
        <a:bodyPr/>
        <a:lstStyle/>
        <a:p>
          <a:r>
            <a:rPr lang="pt-BR" dirty="0"/>
            <a:t>Regiões de clima semelhante ao europeu</a:t>
          </a:r>
        </a:p>
      </dgm:t>
    </dgm:pt>
    <dgm:pt modelId="{20B832EB-1669-4AE9-88F2-EF00BD8AA4EF}" type="parTrans" cxnId="{4E7449C4-2DCE-4E05-B6D6-699A3DEDBA55}">
      <dgm:prSet/>
      <dgm:spPr/>
      <dgm:t>
        <a:bodyPr/>
        <a:lstStyle/>
        <a:p>
          <a:endParaRPr lang="pt-BR"/>
        </a:p>
      </dgm:t>
    </dgm:pt>
    <dgm:pt modelId="{C1503317-4314-4B85-8A70-53CA12B4E0A2}" type="sibTrans" cxnId="{4E7449C4-2DCE-4E05-B6D6-699A3DEDBA55}">
      <dgm:prSet/>
      <dgm:spPr/>
      <dgm:t>
        <a:bodyPr/>
        <a:lstStyle/>
        <a:p>
          <a:endParaRPr lang="pt-BR"/>
        </a:p>
      </dgm:t>
    </dgm:pt>
    <dgm:pt modelId="{54722B16-6970-41F0-BBF3-A53DD80464D9}">
      <dgm:prSet phldrT="[Texto]"/>
      <dgm:spPr/>
      <dgm:t>
        <a:bodyPr/>
        <a:lstStyle/>
        <a:p>
          <a:r>
            <a:rPr lang="pt-BR" dirty="0"/>
            <a:t> não despertaram o mesmo interesse dos Estados Mercantilista, pois não ofereciam retorno comercial imediato. Nessas áreas, desenvolve-se um tipo de colonização mais voltado ao povoamento e à construção de uma nova sociedade.</a:t>
          </a:r>
        </a:p>
      </dgm:t>
    </dgm:pt>
    <dgm:pt modelId="{1E8D5113-EF13-4842-A7BF-3FED32011E66}" type="parTrans" cxnId="{F1DA6B1A-295D-4DF9-82C9-D33CA6B96DD5}">
      <dgm:prSet/>
      <dgm:spPr/>
      <dgm:t>
        <a:bodyPr/>
        <a:lstStyle/>
        <a:p>
          <a:endParaRPr lang="pt-BR"/>
        </a:p>
      </dgm:t>
    </dgm:pt>
    <dgm:pt modelId="{00936444-333D-4543-A576-3249C5F8F93A}" type="sibTrans" cxnId="{F1DA6B1A-295D-4DF9-82C9-D33CA6B96DD5}">
      <dgm:prSet/>
      <dgm:spPr/>
      <dgm:t>
        <a:bodyPr/>
        <a:lstStyle/>
        <a:p>
          <a:endParaRPr lang="pt-BR"/>
        </a:p>
      </dgm:t>
    </dgm:pt>
    <dgm:pt modelId="{209D0A80-57CC-4727-BA92-590F041D7F2D}" type="pres">
      <dgm:prSet presAssocID="{0F942DC9-96D2-491A-A46B-0953556C4291}" presName="Name0" presStyleCnt="0">
        <dgm:presLayoutVars>
          <dgm:dir/>
          <dgm:animLvl val="lvl"/>
          <dgm:resizeHandles/>
        </dgm:presLayoutVars>
      </dgm:prSet>
      <dgm:spPr/>
    </dgm:pt>
    <dgm:pt modelId="{ACBB5BE3-55D6-47FC-A0B3-FFD7459D78A2}" type="pres">
      <dgm:prSet presAssocID="{121DB48E-13A7-4772-A384-15C6698EF4B4}" presName="linNode" presStyleCnt="0"/>
      <dgm:spPr/>
    </dgm:pt>
    <dgm:pt modelId="{F80837B8-277E-4DFD-B877-F1D1DE551A54}" type="pres">
      <dgm:prSet presAssocID="{121DB48E-13A7-4772-A384-15C6698EF4B4}" presName="parentShp" presStyleLbl="node1" presStyleIdx="0" presStyleCnt="2">
        <dgm:presLayoutVars>
          <dgm:bulletEnabled val="1"/>
        </dgm:presLayoutVars>
      </dgm:prSet>
      <dgm:spPr/>
    </dgm:pt>
    <dgm:pt modelId="{A9064670-1F3A-4A4E-B59F-AF54378D2D15}" type="pres">
      <dgm:prSet presAssocID="{121DB48E-13A7-4772-A384-15C6698EF4B4}" presName="childShp" presStyleLbl="bgAccFollowNode1" presStyleIdx="0" presStyleCnt="2">
        <dgm:presLayoutVars>
          <dgm:bulletEnabled val="1"/>
        </dgm:presLayoutVars>
      </dgm:prSet>
      <dgm:spPr/>
    </dgm:pt>
    <dgm:pt modelId="{63795F0A-B41C-4849-A7AC-9017F93867DE}" type="pres">
      <dgm:prSet presAssocID="{B9810453-4FFE-46F8-94F9-F62A7CF14283}" presName="spacing" presStyleCnt="0"/>
      <dgm:spPr/>
    </dgm:pt>
    <dgm:pt modelId="{A0B1346F-82C3-47B1-9A46-FD9622DA56E1}" type="pres">
      <dgm:prSet presAssocID="{313BDB98-5444-4C60-90F6-21CEFE7E4B35}" presName="linNode" presStyleCnt="0"/>
      <dgm:spPr/>
    </dgm:pt>
    <dgm:pt modelId="{01B259C0-3089-4253-B541-2AD2D5D5C883}" type="pres">
      <dgm:prSet presAssocID="{313BDB98-5444-4C60-90F6-21CEFE7E4B35}" presName="parentShp" presStyleLbl="node1" presStyleIdx="1" presStyleCnt="2">
        <dgm:presLayoutVars>
          <dgm:bulletEnabled val="1"/>
        </dgm:presLayoutVars>
      </dgm:prSet>
      <dgm:spPr/>
    </dgm:pt>
    <dgm:pt modelId="{84F63BEE-4A47-469D-87FC-C62A0E503B4D}" type="pres">
      <dgm:prSet presAssocID="{313BDB98-5444-4C60-90F6-21CEFE7E4B3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5E47309-DC62-437A-9F6C-03E110A30EC3}" type="presOf" srcId="{54722B16-6970-41F0-BBF3-A53DD80464D9}" destId="{84F63BEE-4A47-469D-87FC-C62A0E503B4D}" srcOrd="0" destOrd="0" presId="urn:microsoft.com/office/officeart/2005/8/layout/vList6"/>
    <dgm:cxn modelId="{F1DA6B1A-295D-4DF9-82C9-D33CA6B96DD5}" srcId="{313BDB98-5444-4C60-90F6-21CEFE7E4B35}" destId="{54722B16-6970-41F0-BBF3-A53DD80464D9}" srcOrd="0" destOrd="0" parTransId="{1E8D5113-EF13-4842-A7BF-3FED32011E66}" sibTransId="{00936444-333D-4543-A576-3249C5F8F93A}"/>
    <dgm:cxn modelId="{5C6C4520-4727-4740-9000-AA113698D2E6}" srcId="{0F942DC9-96D2-491A-A46B-0953556C4291}" destId="{121DB48E-13A7-4772-A384-15C6698EF4B4}" srcOrd="0" destOrd="0" parTransId="{338D74EE-2BB8-4E90-B516-1CAB9A7C743A}" sibTransId="{B9810453-4FFE-46F8-94F9-F62A7CF14283}"/>
    <dgm:cxn modelId="{D1F2C923-54C6-402C-9233-3342718C8566}" type="presOf" srcId="{121DB48E-13A7-4772-A384-15C6698EF4B4}" destId="{F80837B8-277E-4DFD-B877-F1D1DE551A54}" srcOrd="0" destOrd="0" presId="urn:microsoft.com/office/officeart/2005/8/layout/vList6"/>
    <dgm:cxn modelId="{1FF1128F-8975-45FB-8CEA-037AE4E42AB4}" type="presOf" srcId="{313BDB98-5444-4C60-90F6-21CEFE7E4B35}" destId="{01B259C0-3089-4253-B541-2AD2D5D5C883}" srcOrd="0" destOrd="0" presId="urn:microsoft.com/office/officeart/2005/8/layout/vList6"/>
    <dgm:cxn modelId="{4E7449C4-2DCE-4E05-B6D6-699A3DEDBA55}" srcId="{0F942DC9-96D2-491A-A46B-0953556C4291}" destId="{313BDB98-5444-4C60-90F6-21CEFE7E4B35}" srcOrd="1" destOrd="0" parTransId="{20B832EB-1669-4AE9-88F2-EF00BD8AA4EF}" sibTransId="{C1503317-4314-4B85-8A70-53CA12B4E0A2}"/>
    <dgm:cxn modelId="{6E41A4D0-1184-4419-B58C-E201EFF0693F}" srcId="{121DB48E-13A7-4772-A384-15C6698EF4B4}" destId="{7971A362-E21F-448F-BA29-FFE43B002FE0}" srcOrd="0" destOrd="0" parTransId="{615F99A3-226D-467C-A821-7C1F46BEE0B2}" sibTransId="{4864FA0D-51C0-45F5-916F-5848CF84C5F4}"/>
    <dgm:cxn modelId="{CE736CEA-73DD-43C0-8DDB-B880C83541CF}" type="presOf" srcId="{0F942DC9-96D2-491A-A46B-0953556C4291}" destId="{209D0A80-57CC-4727-BA92-590F041D7F2D}" srcOrd="0" destOrd="0" presId="urn:microsoft.com/office/officeart/2005/8/layout/vList6"/>
    <dgm:cxn modelId="{682A6DED-FD7E-4681-A618-06D203D23141}" type="presOf" srcId="{7971A362-E21F-448F-BA29-FFE43B002FE0}" destId="{A9064670-1F3A-4A4E-B59F-AF54378D2D15}" srcOrd="0" destOrd="0" presId="urn:microsoft.com/office/officeart/2005/8/layout/vList6"/>
    <dgm:cxn modelId="{63180F33-1827-437E-9AC8-E41A2F8475BD}" type="presParOf" srcId="{209D0A80-57CC-4727-BA92-590F041D7F2D}" destId="{ACBB5BE3-55D6-47FC-A0B3-FFD7459D78A2}" srcOrd="0" destOrd="0" presId="urn:microsoft.com/office/officeart/2005/8/layout/vList6"/>
    <dgm:cxn modelId="{8EA73D7B-5381-4D02-91D0-19EF16D161FE}" type="presParOf" srcId="{ACBB5BE3-55D6-47FC-A0B3-FFD7459D78A2}" destId="{F80837B8-277E-4DFD-B877-F1D1DE551A54}" srcOrd="0" destOrd="0" presId="urn:microsoft.com/office/officeart/2005/8/layout/vList6"/>
    <dgm:cxn modelId="{F8FC26BC-0012-4C34-9633-80B888CB3EBA}" type="presParOf" srcId="{ACBB5BE3-55D6-47FC-A0B3-FFD7459D78A2}" destId="{A9064670-1F3A-4A4E-B59F-AF54378D2D15}" srcOrd="1" destOrd="0" presId="urn:microsoft.com/office/officeart/2005/8/layout/vList6"/>
    <dgm:cxn modelId="{DAD143BA-806B-46A3-B931-6ADEE132CA95}" type="presParOf" srcId="{209D0A80-57CC-4727-BA92-590F041D7F2D}" destId="{63795F0A-B41C-4849-A7AC-9017F93867DE}" srcOrd="1" destOrd="0" presId="urn:microsoft.com/office/officeart/2005/8/layout/vList6"/>
    <dgm:cxn modelId="{7B949FE1-A2B1-427F-8722-D61F7047BE44}" type="presParOf" srcId="{209D0A80-57CC-4727-BA92-590F041D7F2D}" destId="{A0B1346F-82C3-47B1-9A46-FD9622DA56E1}" srcOrd="2" destOrd="0" presId="urn:microsoft.com/office/officeart/2005/8/layout/vList6"/>
    <dgm:cxn modelId="{ACC551A0-2A68-489F-831D-F8847AA560CF}" type="presParOf" srcId="{A0B1346F-82C3-47B1-9A46-FD9622DA56E1}" destId="{01B259C0-3089-4253-B541-2AD2D5D5C883}" srcOrd="0" destOrd="0" presId="urn:microsoft.com/office/officeart/2005/8/layout/vList6"/>
    <dgm:cxn modelId="{8AF4D9BA-5285-4E35-9400-BB0A1891536B}" type="presParOf" srcId="{A0B1346F-82C3-47B1-9A46-FD9622DA56E1}" destId="{84F63BEE-4A47-469D-87FC-C62A0E503B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5A45CE-016C-414B-8E83-A9CD3BDFA50B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92228B9C-93FF-4E8A-9A9B-C4D40410A6D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/>
            <a:t>Colônia de Exploração</a:t>
          </a:r>
        </a:p>
      </dgm:t>
    </dgm:pt>
    <dgm:pt modelId="{4DD6D4E0-D3B9-4E68-94C0-8826E3E2BFDE}" type="parTrans" cxnId="{47BF284A-3DDC-4BDC-B01A-F2F457D43DA5}">
      <dgm:prSet/>
      <dgm:spPr/>
      <dgm:t>
        <a:bodyPr/>
        <a:lstStyle/>
        <a:p>
          <a:endParaRPr lang="pt-BR"/>
        </a:p>
      </dgm:t>
    </dgm:pt>
    <dgm:pt modelId="{A3EA412A-B1D1-4C51-9413-341EE0DB75F6}" type="sibTrans" cxnId="{47BF284A-3DDC-4BDC-B01A-F2F457D43DA5}">
      <dgm:prSet/>
      <dgm:spPr/>
      <dgm:t>
        <a:bodyPr/>
        <a:lstStyle/>
        <a:p>
          <a:endParaRPr lang="pt-BR"/>
        </a:p>
      </dgm:t>
    </dgm:pt>
    <dgm:pt modelId="{B3901269-AB0E-47FA-97C1-AE2997FC156F}">
      <dgm:prSet phldrT="[Texto]"/>
      <dgm:spPr/>
      <dgm:t>
        <a:bodyPr/>
        <a:lstStyle/>
        <a:p>
          <a:r>
            <a:rPr lang="pt-BR" dirty="0"/>
            <a:t>Tipicamente enquadrada na estrutura do sistema colonial mercantilista. Exemplo: Brasil e várias regiões da América Latina, colonizados por Espanha e Portugal.</a:t>
          </a:r>
        </a:p>
      </dgm:t>
    </dgm:pt>
    <dgm:pt modelId="{7DA48F4C-1562-498A-A10F-36C42BF39CB9}" type="parTrans" cxnId="{6FA11B27-5EB9-4277-A4D8-B5BC7A89C821}">
      <dgm:prSet/>
      <dgm:spPr/>
      <dgm:t>
        <a:bodyPr/>
        <a:lstStyle/>
        <a:p>
          <a:endParaRPr lang="pt-BR"/>
        </a:p>
      </dgm:t>
    </dgm:pt>
    <dgm:pt modelId="{845BD28E-DFE7-4BFC-9AFE-A780E79B6CF9}" type="sibTrans" cxnId="{6FA11B27-5EB9-4277-A4D8-B5BC7A89C821}">
      <dgm:prSet/>
      <dgm:spPr/>
      <dgm:t>
        <a:bodyPr/>
        <a:lstStyle/>
        <a:p>
          <a:endParaRPr lang="pt-BR"/>
        </a:p>
      </dgm:t>
    </dgm:pt>
    <dgm:pt modelId="{5F316249-609B-4FD0-88BC-B4ED480DE15F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dirty="0"/>
            <a:t>Colônia de Povoamento</a:t>
          </a:r>
        </a:p>
      </dgm:t>
    </dgm:pt>
    <dgm:pt modelId="{0A922783-0796-415B-BD68-7E4B5B03A600}" type="parTrans" cxnId="{9E591F86-D2D9-491D-9221-10A02C3E6044}">
      <dgm:prSet/>
      <dgm:spPr/>
      <dgm:t>
        <a:bodyPr/>
        <a:lstStyle/>
        <a:p>
          <a:endParaRPr lang="pt-BR"/>
        </a:p>
      </dgm:t>
    </dgm:pt>
    <dgm:pt modelId="{DE065977-53A9-48FB-8F9B-7E2442C2A809}" type="sibTrans" cxnId="{9E591F86-D2D9-491D-9221-10A02C3E6044}">
      <dgm:prSet/>
      <dgm:spPr/>
      <dgm:t>
        <a:bodyPr/>
        <a:lstStyle/>
        <a:p>
          <a:endParaRPr lang="pt-BR"/>
        </a:p>
      </dgm:t>
    </dgm:pt>
    <dgm:pt modelId="{23353DC0-F100-4653-A121-D7EB380ED4CA}">
      <dgm:prSet phldrT="[Texto]"/>
      <dgm:spPr/>
      <dgm:t>
        <a:bodyPr/>
        <a:lstStyle/>
        <a:p>
          <a:r>
            <a:rPr lang="pt-BR" dirty="0"/>
            <a:t>Relativamente fora dos quadros do sistema colonial mercantilista. Exemplo: norte e centro dos Estados Unidos, realizada por imigrantes ingleses.</a:t>
          </a:r>
        </a:p>
      </dgm:t>
    </dgm:pt>
    <dgm:pt modelId="{AD428CD1-B8A5-4C10-B6D9-0F011361447F}" type="parTrans" cxnId="{176E5C72-438E-4D5D-9E9B-D153E539B757}">
      <dgm:prSet/>
      <dgm:spPr/>
      <dgm:t>
        <a:bodyPr/>
        <a:lstStyle/>
        <a:p>
          <a:endParaRPr lang="pt-BR"/>
        </a:p>
      </dgm:t>
    </dgm:pt>
    <dgm:pt modelId="{3B9251BE-68C1-402C-BC31-DD194FDB4AB9}" type="sibTrans" cxnId="{176E5C72-438E-4D5D-9E9B-D153E539B757}">
      <dgm:prSet/>
      <dgm:spPr/>
      <dgm:t>
        <a:bodyPr/>
        <a:lstStyle/>
        <a:p>
          <a:endParaRPr lang="pt-BR"/>
        </a:p>
      </dgm:t>
    </dgm:pt>
    <dgm:pt modelId="{C69522CA-F787-47E5-AF3F-E220914570C5}" type="pres">
      <dgm:prSet presAssocID="{F75A45CE-016C-414B-8E83-A9CD3BDFA50B}" presName="Name0" presStyleCnt="0">
        <dgm:presLayoutVars>
          <dgm:dir/>
          <dgm:animLvl val="lvl"/>
          <dgm:resizeHandles/>
        </dgm:presLayoutVars>
      </dgm:prSet>
      <dgm:spPr/>
    </dgm:pt>
    <dgm:pt modelId="{36F4BAD5-B6A2-41F7-B878-18FF82D6CF22}" type="pres">
      <dgm:prSet presAssocID="{92228B9C-93FF-4E8A-9A9B-C4D40410A6DA}" presName="linNode" presStyleCnt="0"/>
      <dgm:spPr/>
    </dgm:pt>
    <dgm:pt modelId="{D0DF4C48-4825-4AE1-9680-A9D41040AFC4}" type="pres">
      <dgm:prSet presAssocID="{92228B9C-93FF-4E8A-9A9B-C4D40410A6DA}" presName="parentShp" presStyleLbl="node1" presStyleIdx="0" presStyleCnt="2">
        <dgm:presLayoutVars>
          <dgm:bulletEnabled val="1"/>
        </dgm:presLayoutVars>
      </dgm:prSet>
      <dgm:spPr/>
    </dgm:pt>
    <dgm:pt modelId="{A258BE8B-4FBF-4F94-A702-499960C3C1AE}" type="pres">
      <dgm:prSet presAssocID="{92228B9C-93FF-4E8A-9A9B-C4D40410A6DA}" presName="childShp" presStyleLbl="bgAccFollowNode1" presStyleIdx="0" presStyleCnt="2">
        <dgm:presLayoutVars>
          <dgm:bulletEnabled val="1"/>
        </dgm:presLayoutVars>
      </dgm:prSet>
      <dgm:spPr/>
    </dgm:pt>
    <dgm:pt modelId="{6E5255E3-A42A-4FED-949A-E46909E2158E}" type="pres">
      <dgm:prSet presAssocID="{A3EA412A-B1D1-4C51-9413-341EE0DB75F6}" presName="spacing" presStyleCnt="0"/>
      <dgm:spPr/>
    </dgm:pt>
    <dgm:pt modelId="{9293DF15-3A5A-4756-B2F4-C2E24D002EE1}" type="pres">
      <dgm:prSet presAssocID="{5F316249-609B-4FD0-88BC-B4ED480DE15F}" presName="linNode" presStyleCnt="0"/>
      <dgm:spPr/>
    </dgm:pt>
    <dgm:pt modelId="{A1F15F32-B7C9-404A-ADE9-AC4E966B3552}" type="pres">
      <dgm:prSet presAssocID="{5F316249-609B-4FD0-88BC-B4ED480DE15F}" presName="parentShp" presStyleLbl="node1" presStyleIdx="1" presStyleCnt="2">
        <dgm:presLayoutVars>
          <dgm:bulletEnabled val="1"/>
        </dgm:presLayoutVars>
      </dgm:prSet>
      <dgm:spPr/>
    </dgm:pt>
    <dgm:pt modelId="{B3AFDB93-2DA0-43CE-AE6A-564884F8AAA6}" type="pres">
      <dgm:prSet presAssocID="{5F316249-609B-4FD0-88BC-B4ED480DE15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687EA00-FAEA-4C04-BA60-4BD63FE96E36}" type="presOf" srcId="{92228B9C-93FF-4E8A-9A9B-C4D40410A6DA}" destId="{D0DF4C48-4825-4AE1-9680-A9D41040AFC4}" srcOrd="0" destOrd="0" presId="urn:microsoft.com/office/officeart/2005/8/layout/vList6"/>
    <dgm:cxn modelId="{7DA1940A-4088-4693-B567-F15EE98E1BE0}" type="presOf" srcId="{5F316249-609B-4FD0-88BC-B4ED480DE15F}" destId="{A1F15F32-B7C9-404A-ADE9-AC4E966B3552}" srcOrd="0" destOrd="0" presId="urn:microsoft.com/office/officeart/2005/8/layout/vList6"/>
    <dgm:cxn modelId="{6FA11B27-5EB9-4277-A4D8-B5BC7A89C821}" srcId="{92228B9C-93FF-4E8A-9A9B-C4D40410A6DA}" destId="{B3901269-AB0E-47FA-97C1-AE2997FC156F}" srcOrd="0" destOrd="0" parTransId="{7DA48F4C-1562-498A-A10F-36C42BF39CB9}" sibTransId="{845BD28E-DFE7-4BFC-9AFE-A780E79B6CF9}"/>
    <dgm:cxn modelId="{47BF284A-3DDC-4BDC-B01A-F2F457D43DA5}" srcId="{F75A45CE-016C-414B-8E83-A9CD3BDFA50B}" destId="{92228B9C-93FF-4E8A-9A9B-C4D40410A6DA}" srcOrd="0" destOrd="0" parTransId="{4DD6D4E0-D3B9-4E68-94C0-8826E3E2BFDE}" sibTransId="{A3EA412A-B1D1-4C51-9413-341EE0DB75F6}"/>
    <dgm:cxn modelId="{176E5C72-438E-4D5D-9E9B-D153E539B757}" srcId="{5F316249-609B-4FD0-88BC-B4ED480DE15F}" destId="{23353DC0-F100-4653-A121-D7EB380ED4CA}" srcOrd="0" destOrd="0" parTransId="{AD428CD1-B8A5-4C10-B6D9-0F011361447F}" sibTransId="{3B9251BE-68C1-402C-BC31-DD194FDB4AB9}"/>
    <dgm:cxn modelId="{9E591F86-D2D9-491D-9221-10A02C3E6044}" srcId="{F75A45CE-016C-414B-8E83-A9CD3BDFA50B}" destId="{5F316249-609B-4FD0-88BC-B4ED480DE15F}" srcOrd="1" destOrd="0" parTransId="{0A922783-0796-415B-BD68-7E4B5B03A600}" sibTransId="{DE065977-53A9-48FB-8F9B-7E2442C2A809}"/>
    <dgm:cxn modelId="{72E981E9-F68E-4B3F-B144-363A887CEC06}" type="presOf" srcId="{B3901269-AB0E-47FA-97C1-AE2997FC156F}" destId="{A258BE8B-4FBF-4F94-A702-499960C3C1AE}" srcOrd="0" destOrd="0" presId="urn:microsoft.com/office/officeart/2005/8/layout/vList6"/>
    <dgm:cxn modelId="{E96173F0-27B1-44F6-AADD-20DA4B21238C}" type="presOf" srcId="{F75A45CE-016C-414B-8E83-A9CD3BDFA50B}" destId="{C69522CA-F787-47E5-AF3F-E220914570C5}" srcOrd="0" destOrd="0" presId="urn:microsoft.com/office/officeart/2005/8/layout/vList6"/>
    <dgm:cxn modelId="{75CD71F5-78D5-4C72-A315-53B06F58B491}" type="presOf" srcId="{23353DC0-F100-4653-A121-D7EB380ED4CA}" destId="{B3AFDB93-2DA0-43CE-AE6A-564884F8AAA6}" srcOrd="0" destOrd="0" presId="urn:microsoft.com/office/officeart/2005/8/layout/vList6"/>
    <dgm:cxn modelId="{642350F7-4EB3-40C6-A2DE-F51FA70A989B}" type="presParOf" srcId="{C69522CA-F787-47E5-AF3F-E220914570C5}" destId="{36F4BAD5-B6A2-41F7-B878-18FF82D6CF22}" srcOrd="0" destOrd="0" presId="urn:microsoft.com/office/officeart/2005/8/layout/vList6"/>
    <dgm:cxn modelId="{4EC316D9-61AE-408B-A63B-EBA3E7B7C823}" type="presParOf" srcId="{36F4BAD5-B6A2-41F7-B878-18FF82D6CF22}" destId="{D0DF4C48-4825-4AE1-9680-A9D41040AFC4}" srcOrd="0" destOrd="0" presId="urn:microsoft.com/office/officeart/2005/8/layout/vList6"/>
    <dgm:cxn modelId="{0A09A92A-A132-4571-89A6-B2ABBA602025}" type="presParOf" srcId="{36F4BAD5-B6A2-41F7-B878-18FF82D6CF22}" destId="{A258BE8B-4FBF-4F94-A702-499960C3C1AE}" srcOrd="1" destOrd="0" presId="urn:microsoft.com/office/officeart/2005/8/layout/vList6"/>
    <dgm:cxn modelId="{A5FCF98D-3EC0-4579-BFC4-218FE0C55B40}" type="presParOf" srcId="{C69522CA-F787-47E5-AF3F-E220914570C5}" destId="{6E5255E3-A42A-4FED-949A-E46909E2158E}" srcOrd="1" destOrd="0" presId="urn:microsoft.com/office/officeart/2005/8/layout/vList6"/>
    <dgm:cxn modelId="{8434063E-F2CC-491E-BD8C-AC00AEB934BE}" type="presParOf" srcId="{C69522CA-F787-47E5-AF3F-E220914570C5}" destId="{9293DF15-3A5A-4756-B2F4-C2E24D002EE1}" srcOrd="2" destOrd="0" presId="urn:microsoft.com/office/officeart/2005/8/layout/vList6"/>
    <dgm:cxn modelId="{58749D55-DB9E-4527-968B-EF595AB2FCE9}" type="presParOf" srcId="{9293DF15-3A5A-4756-B2F4-C2E24D002EE1}" destId="{A1F15F32-B7C9-404A-ADE9-AC4E966B3552}" srcOrd="0" destOrd="0" presId="urn:microsoft.com/office/officeart/2005/8/layout/vList6"/>
    <dgm:cxn modelId="{5243E670-060A-433A-9B81-3906F2F3E2BD}" type="presParOf" srcId="{9293DF15-3A5A-4756-B2F4-C2E24D002EE1}" destId="{B3AFDB93-2DA0-43CE-AE6A-564884F8AA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FF4A-9A9D-489C-8394-C7B8AB7785FE}">
      <dsp:nvSpPr>
        <dsp:cNvPr id="0" name=""/>
        <dsp:cNvSpPr/>
      </dsp:nvSpPr>
      <dsp:spPr>
        <a:xfrm>
          <a:off x="0" y="73085"/>
          <a:ext cx="5098256" cy="2718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termo mercantilismo é aplicado às doutrinas e práticas econômicas que vigoraram na Europa de meados  do século  XV a meados do século XVIII.</a:t>
          </a:r>
          <a:endParaRPr lang="en-US" sz="2300" kern="1200"/>
        </a:p>
      </dsp:txBody>
      <dsp:txXfrm>
        <a:off x="132718" y="205803"/>
        <a:ext cx="4832820" cy="2453314"/>
      </dsp:txXfrm>
    </dsp:sp>
    <dsp:sp modelId="{47CFB0F9-5E45-4429-8D9B-FD7075EF7336}">
      <dsp:nvSpPr>
        <dsp:cNvPr id="0" name=""/>
        <dsp:cNvSpPr/>
      </dsp:nvSpPr>
      <dsp:spPr>
        <a:xfrm>
          <a:off x="0" y="2858076"/>
          <a:ext cx="5098256" cy="271875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Essas praticas econômicas variavam de país para país, mas tinham em comum o objetivo de fortalecer o Estado e a burguesia na fase de transição do feudalismo para o capitalismo – período das acumulações primitivas de capital nos Estados modernos.</a:t>
          </a:r>
          <a:endParaRPr lang="en-US" sz="2300" kern="1200"/>
        </a:p>
      </dsp:txBody>
      <dsp:txXfrm>
        <a:off x="132718" y="2990794"/>
        <a:ext cx="4832820" cy="2453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68F4-63B9-4E53-9AA4-F1BFF4413746}">
      <dsp:nvSpPr>
        <dsp:cNvPr id="0" name=""/>
        <dsp:cNvSpPr/>
      </dsp:nvSpPr>
      <dsp:spPr>
        <a:xfrm>
          <a:off x="0" y="354579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8224D-111F-482F-820F-AFED04F6D3D7}">
      <dsp:nvSpPr>
        <dsp:cNvPr id="0" name=""/>
        <dsp:cNvSpPr/>
      </dsp:nvSpPr>
      <dsp:spPr>
        <a:xfrm>
          <a:off x="377190" y="44619"/>
          <a:ext cx="528066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 err="1"/>
            <a:t>Metalismo</a:t>
          </a:r>
          <a:endParaRPr lang="pt-BR" sz="2100" kern="1200" dirty="0"/>
        </a:p>
      </dsp:txBody>
      <dsp:txXfrm>
        <a:off x="407452" y="74881"/>
        <a:ext cx="5220136" cy="559396"/>
      </dsp:txXfrm>
    </dsp:sp>
    <dsp:sp modelId="{0910196C-5F9F-4465-8A2B-3389D7697843}">
      <dsp:nvSpPr>
        <dsp:cNvPr id="0" name=""/>
        <dsp:cNvSpPr/>
      </dsp:nvSpPr>
      <dsp:spPr>
        <a:xfrm>
          <a:off x="0" y="1307139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4726F-32C7-444D-8075-9324E93B70AE}">
      <dsp:nvSpPr>
        <dsp:cNvPr id="0" name=""/>
        <dsp:cNvSpPr/>
      </dsp:nvSpPr>
      <dsp:spPr>
        <a:xfrm>
          <a:off x="377190" y="997179"/>
          <a:ext cx="528066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Balança de comércio favorável</a:t>
          </a:r>
        </a:p>
      </dsp:txBody>
      <dsp:txXfrm>
        <a:off x="407452" y="1027441"/>
        <a:ext cx="5220136" cy="559396"/>
      </dsp:txXfrm>
    </dsp:sp>
    <dsp:sp modelId="{EDCFC19A-2194-4D29-AAD2-68CE6E455AE3}">
      <dsp:nvSpPr>
        <dsp:cNvPr id="0" name=""/>
        <dsp:cNvSpPr/>
      </dsp:nvSpPr>
      <dsp:spPr>
        <a:xfrm>
          <a:off x="0" y="2259700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4B8C7-7E64-45A3-A585-58A9D6CC9E71}">
      <dsp:nvSpPr>
        <dsp:cNvPr id="0" name=""/>
        <dsp:cNvSpPr/>
      </dsp:nvSpPr>
      <dsp:spPr>
        <a:xfrm>
          <a:off x="377190" y="1949739"/>
          <a:ext cx="528066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Protecionismo</a:t>
          </a:r>
        </a:p>
      </dsp:txBody>
      <dsp:txXfrm>
        <a:off x="407452" y="1980001"/>
        <a:ext cx="5220136" cy="559396"/>
      </dsp:txXfrm>
    </dsp:sp>
    <dsp:sp modelId="{82D5A240-F234-4D70-92B9-39C37A667533}">
      <dsp:nvSpPr>
        <dsp:cNvPr id="0" name=""/>
        <dsp:cNvSpPr/>
      </dsp:nvSpPr>
      <dsp:spPr>
        <a:xfrm>
          <a:off x="0" y="3212260"/>
          <a:ext cx="7543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D9383-7DA0-4739-A77B-B1EABFE05138}">
      <dsp:nvSpPr>
        <dsp:cNvPr id="0" name=""/>
        <dsp:cNvSpPr/>
      </dsp:nvSpPr>
      <dsp:spPr>
        <a:xfrm>
          <a:off x="377190" y="2902300"/>
          <a:ext cx="528066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Intervencionismo estatal</a:t>
          </a:r>
        </a:p>
      </dsp:txBody>
      <dsp:txXfrm>
        <a:off x="407452" y="2932562"/>
        <a:ext cx="522013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81E1B-6292-4D85-A906-7ADD205A5F44}">
      <dsp:nvSpPr>
        <dsp:cNvPr id="0" name=""/>
        <dsp:cNvSpPr/>
      </dsp:nvSpPr>
      <dsp:spPr>
        <a:xfrm>
          <a:off x="0" y="0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Espanha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 err="1"/>
            <a:t>Bullonismo</a:t>
          </a:r>
          <a:r>
            <a:rPr lang="pt-BR" sz="1900" kern="1200" dirty="0"/>
            <a:t> - </a:t>
          </a:r>
          <a:r>
            <a:rPr lang="pt-BR" sz="1900" kern="1200" dirty="0" err="1"/>
            <a:t>Metalismo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Riqueza de acordo com a quantidade  de metais</a:t>
          </a:r>
        </a:p>
      </dsp:txBody>
      <dsp:txXfrm>
        <a:off x="1634470" y="0"/>
        <a:ext cx="5909329" cy="1257101"/>
      </dsp:txXfrm>
    </dsp:sp>
    <dsp:sp modelId="{6BC8FB07-FF01-42BF-A96E-A94EA65D0FED}">
      <dsp:nvSpPr>
        <dsp:cNvPr id="0" name=""/>
        <dsp:cNvSpPr/>
      </dsp:nvSpPr>
      <dsp:spPr>
        <a:xfrm>
          <a:off x="125710" y="125710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94C7B-2D93-4DD7-A82C-B4C5A63EADF3}">
      <dsp:nvSpPr>
        <dsp:cNvPr id="0" name=""/>
        <dsp:cNvSpPr/>
      </dsp:nvSpPr>
      <dsp:spPr>
        <a:xfrm>
          <a:off x="0" y="1382811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França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 err="1"/>
            <a:t>Colbertismo</a:t>
          </a:r>
          <a:r>
            <a:rPr lang="pt-BR" sz="1900" kern="1200" dirty="0"/>
            <a:t>  - </a:t>
          </a:r>
          <a:r>
            <a:rPr lang="pt-BR" sz="1900" kern="1200" dirty="0" err="1"/>
            <a:t>Industrialismo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Abastecer o mercado com produtos industriais </a:t>
          </a:r>
        </a:p>
      </dsp:txBody>
      <dsp:txXfrm>
        <a:off x="1634470" y="1382811"/>
        <a:ext cx="5909329" cy="1257101"/>
      </dsp:txXfrm>
    </dsp:sp>
    <dsp:sp modelId="{C8334ABA-0480-4823-9865-B3B00B1334D3}">
      <dsp:nvSpPr>
        <dsp:cNvPr id="0" name=""/>
        <dsp:cNvSpPr/>
      </dsp:nvSpPr>
      <dsp:spPr>
        <a:xfrm>
          <a:off x="125710" y="1508521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E73DE-287F-4A51-B9B8-4437DD2C456A}">
      <dsp:nvSpPr>
        <dsp:cNvPr id="0" name=""/>
        <dsp:cNvSpPr/>
      </dsp:nvSpPr>
      <dsp:spPr>
        <a:xfrm>
          <a:off x="0" y="2765623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Inglaterra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Comercial e </a:t>
          </a:r>
          <a:r>
            <a:rPr lang="pt-BR" sz="1900" kern="1200" dirty="0" err="1"/>
            <a:t>Maritimo</a:t>
          </a:r>
          <a:r>
            <a:rPr lang="pt-BR" sz="1900" kern="1200" dirty="0"/>
            <a:t>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Comprar barato e vender caro</a:t>
          </a:r>
        </a:p>
      </dsp:txBody>
      <dsp:txXfrm>
        <a:off x="1634470" y="2765623"/>
        <a:ext cx="5909329" cy="1257101"/>
      </dsp:txXfrm>
    </dsp:sp>
    <dsp:sp modelId="{52A9E074-7F0E-4FC3-A9D0-40BB4105AEEB}">
      <dsp:nvSpPr>
        <dsp:cNvPr id="0" name=""/>
        <dsp:cNvSpPr/>
      </dsp:nvSpPr>
      <dsp:spPr>
        <a:xfrm>
          <a:off x="125710" y="2891333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DCF5D-7AF8-4736-98D4-9C501D3C3983}">
      <dsp:nvSpPr>
        <dsp:cNvPr id="0" name=""/>
        <dsp:cNvSpPr/>
      </dsp:nvSpPr>
      <dsp:spPr>
        <a:xfrm>
          <a:off x="0" y="36174"/>
          <a:ext cx="7543800" cy="1826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Uma das principais consequências do mercantilismo foi a implantação do sistema de exploração colonial, que marcou a conquista e a colonização de toda a América Latina, além de regiões de Ásia e da África.</a:t>
          </a:r>
          <a:endParaRPr lang="en-US" sz="2100" kern="1200"/>
        </a:p>
      </dsp:txBody>
      <dsp:txXfrm>
        <a:off x="89168" y="125342"/>
        <a:ext cx="7365464" cy="1648289"/>
      </dsp:txXfrm>
    </dsp:sp>
    <dsp:sp modelId="{94407022-095B-402B-8F43-5AB86ADECB2F}">
      <dsp:nvSpPr>
        <dsp:cNvPr id="0" name=""/>
        <dsp:cNvSpPr/>
      </dsp:nvSpPr>
      <dsp:spPr>
        <a:xfrm>
          <a:off x="0" y="1923280"/>
          <a:ext cx="7543800" cy="1826625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Na verdade, o sistema colonial desenvolveu-se como um desdobramento da política econômica do mercantilismo, que postulava o enriquecimento do Estado por meio das atividades comerciais. Através da exploração colonial, algumas nações europeias conseguiram realizar esse objetivo.</a:t>
          </a:r>
          <a:endParaRPr lang="en-US" sz="2100" kern="1200"/>
        </a:p>
      </dsp:txBody>
      <dsp:txXfrm>
        <a:off x="89168" y="2012448"/>
        <a:ext cx="7365464" cy="1648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52DF-797F-41D5-98F8-01B3F04E27CC}">
      <dsp:nvSpPr>
        <dsp:cNvPr id="0" name=""/>
        <dsp:cNvSpPr/>
      </dsp:nvSpPr>
      <dsp:spPr>
        <a:xfrm>
          <a:off x="0" y="0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Produção complementar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economia da colônia era organizada em função da metrópole. Ou seja, a colônia deveria complementar a produção ou satisfazer os interesses da metrópole, desta forma o território da colônia era exclusivo da metrópole.</a:t>
          </a:r>
        </a:p>
      </dsp:txBody>
      <dsp:txXfrm>
        <a:off x="1700271" y="0"/>
        <a:ext cx="5843528" cy="1915115"/>
      </dsp:txXfrm>
    </dsp:sp>
    <dsp:sp modelId="{F6822E24-1EDF-4001-9BEC-C81D69A0B813}">
      <dsp:nvSpPr>
        <dsp:cNvPr id="0" name=""/>
        <dsp:cNvSpPr/>
      </dsp:nvSpPr>
      <dsp:spPr>
        <a:xfrm>
          <a:off x="191511" y="191511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D99C-7E03-415F-AD25-682D1A6B4BC8}">
      <dsp:nvSpPr>
        <dsp:cNvPr id="0" name=""/>
        <dsp:cNvSpPr/>
      </dsp:nvSpPr>
      <dsp:spPr>
        <a:xfrm>
          <a:off x="0" y="2106627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Monopólio comercial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metrópole tinha o direito exclusivo de realizar o comercio com a colônia. Com esse direito, a metrópole comprava os produtos da colônia pelo mais baixo preço e lhe vendia as mercadorias metropolitanas pelo mais alto preço. O monopólio comercial foi o instrumento essencial para que a metrópole  controlasse a vida econômica da colônia.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/>
        </a:p>
      </dsp:txBody>
      <dsp:txXfrm>
        <a:off x="1700271" y="2106627"/>
        <a:ext cx="5843528" cy="1915115"/>
      </dsp:txXfrm>
    </dsp:sp>
    <dsp:sp modelId="{07E0B86B-7575-424A-8C66-7906F3D100D0}">
      <dsp:nvSpPr>
        <dsp:cNvPr id="0" name=""/>
        <dsp:cNvSpPr/>
      </dsp:nvSpPr>
      <dsp:spPr>
        <a:xfrm>
          <a:off x="191511" y="2298138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64670-1F3A-4A4E-B59F-AF54378D2D15}">
      <dsp:nvSpPr>
        <dsp:cNvPr id="0" name=""/>
        <dsp:cNvSpPr/>
      </dsp:nvSpPr>
      <dsp:spPr>
        <a:xfrm>
          <a:off x="3017519" y="4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Os países mercantilistas europeus estabeleceram um rígido sistema de exploração colonial. Nessas regiões podiam obter produtos tropicais ( cana de açúcar, algodão, tabaco) para </a:t>
          </a:r>
          <a:r>
            <a:rPr lang="pt-BR" sz="1500" kern="1200" dirty="0" err="1"/>
            <a:t>vendê</a:t>
          </a:r>
          <a:r>
            <a:rPr lang="pt-BR" sz="1500" kern="1200" dirty="0"/>
            <a:t> – </a:t>
          </a:r>
          <a:r>
            <a:rPr lang="pt-BR" sz="1500" kern="1200" dirty="0" err="1"/>
            <a:t>los</a:t>
          </a:r>
          <a:r>
            <a:rPr lang="pt-BR" sz="1500" kern="1200" dirty="0"/>
            <a:t> a preços elevados na Europa, onde eram escassos, garantindo grandes lucros.</a:t>
          </a:r>
        </a:p>
      </dsp:txBody>
      <dsp:txXfrm>
        <a:off x="3017519" y="225769"/>
        <a:ext cx="3850359" cy="1351841"/>
      </dsp:txXfrm>
    </dsp:sp>
    <dsp:sp modelId="{F80837B8-277E-4DFD-B877-F1D1DE551A54}">
      <dsp:nvSpPr>
        <dsp:cNvPr id="0" name=""/>
        <dsp:cNvSpPr/>
      </dsp:nvSpPr>
      <dsp:spPr>
        <a:xfrm>
          <a:off x="0" y="462"/>
          <a:ext cx="3017520" cy="1802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Regiões de clima quente</a:t>
          </a:r>
        </a:p>
      </dsp:txBody>
      <dsp:txXfrm>
        <a:off x="87989" y="88451"/>
        <a:ext cx="2841542" cy="1626477"/>
      </dsp:txXfrm>
    </dsp:sp>
    <dsp:sp modelId="{84F63BEE-4A47-469D-87FC-C62A0E503B4D}">
      <dsp:nvSpPr>
        <dsp:cNvPr id="0" name=""/>
        <dsp:cNvSpPr/>
      </dsp:nvSpPr>
      <dsp:spPr>
        <a:xfrm>
          <a:off x="3017519" y="19831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 não despertaram o mesmo interesse dos Estados Mercantilista, pois não ofereciam retorno comercial imediato. Nessas áreas, desenvolve-se um tipo de colonização mais voltado ao povoamento e à construção de uma nova sociedade.</a:t>
          </a:r>
        </a:p>
      </dsp:txBody>
      <dsp:txXfrm>
        <a:off x="3017519" y="2208469"/>
        <a:ext cx="3850359" cy="1351841"/>
      </dsp:txXfrm>
    </dsp:sp>
    <dsp:sp modelId="{01B259C0-3089-4253-B541-2AD2D5D5C883}">
      <dsp:nvSpPr>
        <dsp:cNvPr id="0" name=""/>
        <dsp:cNvSpPr/>
      </dsp:nvSpPr>
      <dsp:spPr>
        <a:xfrm>
          <a:off x="0" y="1983162"/>
          <a:ext cx="3017520" cy="18024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Regiões de clima semelhante ao europeu</a:t>
          </a:r>
        </a:p>
      </dsp:txBody>
      <dsp:txXfrm>
        <a:off x="87989" y="2071151"/>
        <a:ext cx="2841542" cy="1626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8BE8B-4FBF-4F94-A702-499960C3C1AE}">
      <dsp:nvSpPr>
        <dsp:cNvPr id="0" name=""/>
        <dsp:cNvSpPr/>
      </dsp:nvSpPr>
      <dsp:spPr>
        <a:xfrm>
          <a:off x="3017519" y="4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Tipicamente enquadrada na estrutura do sistema colonial mercantilista. Exemplo: Brasil e várias regiões da América Latina, colonizados por Espanha e Portugal.</a:t>
          </a:r>
        </a:p>
      </dsp:txBody>
      <dsp:txXfrm>
        <a:off x="3017519" y="225769"/>
        <a:ext cx="3850359" cy="1351841"/>
      </dsp:txXfrm>
    </dsp:sp>
    <dsp:sp modelId="{D0DF4C48-4825-4AE1-9680-A9D41040AFC4}">
      <dsp:nvSpPr>
        <dsp:cNvPr id="0" name=""/>
        <dsp:cNvSpPr/>
      </dsp:nvSpPr>
      <dsp:spPr>
        <a:xfrm>
          <a:off x="0" y="462"/>
          <a:ext cx="3017520" cy="18024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Colônia de Exploração</a:t>
          </a:r>
        </a:p>
      </dsp:txBody>
      <dsp:txXfrm>
        <a:off x="87989" y="88451"/>
        <a:ext cx="2841542" cy="1626477"/>
      </dsp:txXfrm>
    </dsp:sp>
    <dsp:sp modelId="{B3AFDB93-2DA0-43CE-AE6A-564884F8AAA6}">
      <dsp:nvSpPr>
        <dsp:cNvPr id="0" name=""/>
        <dsp:cNvSpPr/>
      </dsp:nvSpPr>
      <dsp:spPr>
        <a:xfrm>
          <a:off x="3017519" y="19831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Relativamente fora dos quadros do sistema colonial mercantilista. Exemplo: norte e centro dos Estados Unidos, realizada por imigrantes ingleses.</a:t>
          </a:r>
        </a:p>
      </dsp:txBody>
      <dsp:txXfrm>
        <a:off x="3017519" y="2208469"/>
        <a:ext cx="3850359" cy="1351841"/>
      </dsp:txXfrm>
    </dsp:sp>
    <dsp:sp modelId="{A1F15F32-B7C9-404A-ADE9-AC4E966B3552}">
      <dsp:nvSpPr>
        <dsp:cNvPr id="0" name=""/>
        <dsp:cNvSpPr/>
      </dsp:nvSpPr>
      <dsp:spPr>
        <a:xfrm>
          <a:off x="0" y="1983162"/>
          <a:ext cx="3017520" cy="18024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Colônia de Povoamento</a:t>
          </a:r>
        </a:p>
      </dsp:txBody>
      <dsp:txXfrm>
        <a:off x="87989" y="2071151"/>
        <a:ext cx="2841542" cy="1626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916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8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34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2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72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4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8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07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E59006-428E-4C7B-BC30-CD1138BA5DF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80C3FD-8DF4-4CC0-81B0-700924A3826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livrariasaraiva.com.br/imagem/imagem.dll?pro_id=320618&amp;L=500&amp;A=-1&amp;PIM_Id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Mercantilismo e Sistema Colonial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80048" cy="1752600"/>
          </a:xfrm>
        </p:spPr>
        <p:txBody>
          <a:bodyPr/>
          <a:lstStyle/>
          <a:p>
            <a:r>
              <a:rPr lang="pt-BR" b="1" dirty="0" err="1">
                <a:solidFill>
                  <a:srgbClr val="002060"/>
                </a:solidFill>
              </a:rPr>
              <a:t>Profº</a:t>
            </a:r>
            <a:r>
              <a:rPr lang="pt-BR" b="1" dirty="0">
                <a:solidFill>
                  <a:srgbClr val="002060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6199" cy="52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Característica básicas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Colonização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9851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Característica Básica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15322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Para Saber Mais</a:t>
            </a:r>
          </a:p>
        </p:txBody>
      </p:sp>
      <p:pic>
        <p:nvPicPr>
          <p:cNvPr id="2050" name="Picture 2" descr="Mercantilismo e Transição - Col. Tudo É Histó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7324" y="2082661"/>
            <a:ext cx="2321247" cy="3138325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r>
              <a:rPr lang="pt-BR" sz="1700"/>
              <a:t>Mercantilismo e Transição - Col. Tudo É História</a:t>
            </a:r>
          </a:p>
          <a:p>
            <a:r>
              <a:rPr lang="pt-BR" sz="1700"/>
              <a:t>Autor: </a:t>
            </a:r>
            <a:r>
              <a:rPr lang="pt-BR" sz="1700" err="1"/>
              <a:t>Falcon</a:t>
            </a:r>
            <a:r>
              <a:rPr lang="pt-BR" sz="1700"/>
              <a:t>, Francisco Jose </a:t>
            </a:r>
            <a:r>
              <a:rPr lang="pt-BR" sz="1700" err="1"/>
              <a:t>Calazan</a:t>
            </a:r>
            <a:endParaRPr lang="pt-BR" sz="1700"/>
          </a:p>
          <a:p>
            <a:r>
              <a:rPr lang="pt-BR" sz="1700"/>
              <a:t>Editora: Brasiliense </a:t>
            </a:r>
          </a:p>
          <a:p>
            <a:r>
              <a:rPr lang="pt-BR" sz="1700"/>
              <a:t>Categoria: Geografia e Historia / Historia Mundial</a:t>
            </a:r>
          </a:p>
          <a:p>
            <a:r>
              <a:rPr lang="pt-BR" sz="1700"/>
              <a:t>Filho do regime absolutista e do Estado Moderno, o mercantilismo impulsionou a expansão das grandes potências </a:t>
            </a:r>
            <a:r>
              <a:rPr lang="pt-BR" sz="1700" err="1"/>
              <a:t>européias</a:t>
            </a:r>
            <a:r>
              <a:rPr lang="pt-BR" sz="1700"/>
              <a:t> dos séculos XVI e XVII, orientando a formação do antigo sistema colonial. Neste livro, o professor Francisco </a:t>
            </a:r>
            <a:r>
              <a:rPr lang="pt-BR" sz="1700" err="1"/>
              <a:t>Falcon</a:t>
            </a:r>
            <a:r>
              <a:rPr lang="pt-BR" sz="1700"/>
              <a:t> analisa com rara competência as estruturas políticas, práticas econômicas e ideologias que.</a:t>
            </a:r>
          </a:p>
          <a:p>
            <a:endParaRPr lang="pt-BR"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Explique os princípios básicos do mercantilismo;</a:t>
            </a:r>
          </a:p>
          <a:p>
            <a:r>
              <a:rPr lang="pt-BR"/>
              <a:t>A – </a:t>
            </a:r>
            <a:r>
              <a:rPr lang="pt-BR" err="1"/>
              <a:t>metalismo</a:t>
            </a:r>
            <a:endParaRPr lang="pt-BR"/>
          </a:p>
          <a:p>
            <a:r>
              <a:rPr lang="pt-BR"/>
              <a:t>B – Balança de comércio favorável</a:t>
            </a:r>
          </a:p>
          <a:p>
            <a:r>
              <a:rPr lang="pt-BR"/>
              <a:t>C – protecionismo;</a:t>
            </a:r>
          </a:p>
          <a:p>
            <a:r>
              <a:rPr lang="pt-BR"/>
              <a:t>D – intervencionismo estatal</a:t>
            </a:r>
          </a:p>
          <a:p>
            <a:r>
              <a:rPr lang="pt-BR"/>
              <a:t>2–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 política econômica do Estado Moderno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661FE29-1B4A-4E5D-A7AB-BD640DF6B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4732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Princípios Mercantilistas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89218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Bruno\Documents\1 - Bruno -site e blogs e Escola\1 -Bruno Aulas slides, textos, videos, imagens e musicas\1 -Historia\1 - História GERAL\mercantilismo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56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Tipos de Mercantilismo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2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Sistema Colonial</a:t>
            </a:r>
          </a:p>
        </p:txBody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AF4A865D-7D16-44FD-8723-B9FD0D371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66083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Problema: concorrência entre países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Seguindo os princípios mercantilistas, diversos Estados europeus passaram a acumular metais preciosos e a proteger seus produtos, para obter uma balança de comércio favorável. Surgiu, com isso, um choque de interesses econômicos entre um país mercantilista e outro. Eles passaram a disputar entre si mercados para vender seus produtos.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Solução: dominação colonial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Esses Estados perceberam que a solução ideal seria cada um dominar áreas determinadas, onde pudessem obter vantagens econômicas exclusivas – as colônias. Nelas poderiam controlar o comércio, impondo preços e produtos, e alcançar o máximo de lucros </a:t>
            </a:r>
            <a:r>
              <a:rPr lang="pt-BR" err="1"/>
              <a:t>possivel</a:t>
            </a:r>
            <a:r>
              <a:rPr lang="pt-BR"/>
              <a:t>.</a:t>
            </a:r>
          </a:p>
          <a:p>
            <a:r>
              <a:rPr lang="pt-BR"/>
              <a:t>Criou – se com esses objetivos o sistema de exploração das </a:t>
            </a:r>
            <a:r>
              <a:rPr lang="pt-BR" err="1"/>
              <a:t>colonias</a:t>
            </a:r>
            <a:r>
              <a:rPr lang="pt-BR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Apresentação na tela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Bernard MT Condensed</vt:lpstr>
      <vt:lpstr>Calibri</vt:lpstr>
      <vt:lpstr>Calibri Light</vt:lpstr>
      <vt:lpstr>Retrospectiva</vt:lpstr>
      <vt:lpstr>Mercantilismo e Sistema Colonial </vt:lpstr>
      <vt:lpstr>A política econômica do Estado Moderno</vt:lpstr>
      <vt:lpstr>Princípios Mercantilistas</vt:lpstr>
      <vt:lpstr>Apresentação do PowerPoint</vt:lpstr>
      <vt:lpstr>Tipos de Mercantilismo</vt:lpstr>
      <vt:lpstr>Apresentação do PowerPoint</vt:lpstr>
      <vt:lpstr>Sistema Colonial</vt:lpstr>
      <vt:lpstr>Problema: concorrência entre países</vt:lpstr>
      <vt:lpstr>Solução: dominação colonial </vt:lpstr>
      <vt:lpstr>Apresentação do PowerPoint</vt:lpstr>
      <vt:lpstr>Característica básicas</vt:lpstr>
      <vt:lpstr>Colonização </vt:lpstr>
      <vt:lpstr>Característica Básica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Mercantilismo e Sistema Colonial </dc:title>
  <dc:creator>BRUNO FERREIRA</dc:creator>
  <cp:lastModifiedBy>BRUNO FERREIRA</cp:lastModifiedBy>
  <cp:revision>1</cp:revision>
  <dcterms:created xsi:type="dcterms:W3CDTF">2019-06-30T15:19:52Z</dcterms:created>
  <dcterms:modified xsi:type="dcterms:W3CDTF">2019-06-30T15:20:09Z</dcterms:modified>
</cp:coreProperties>
</file>