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8" r:id="rId5"/>
    <p:sldId id="259" r:id="rId6"/>
    <p:sldId id="26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DC8B3-24CE-4765-8EF3-E2AE85D94704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FC1BE-5087-4EE6-8BE7-B0CE2E5F46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065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1E25-D41E-4FED-9D73-425A7E41B7DA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16A2F-80E3-4A55-A883-52DCDA210053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B358-3B1B-4222-B43D-588949D1783E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9161-8B77-4784-BD8E-D94CD3AFAB2C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8C56-0787-4188-8FDA-3C907BF6544F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F031-FA4E-49BC-9C27-5B9EE19C752B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E8D36-1001-4AC7-B426-62847B2F5491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491-A936-4AA3-A058-BF00012B72F8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79FD-B746-46FD-A001-5A2DE5033DE2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77FF8-95EE-4E01-AB45-19BE95A06EDF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DA6F7-89CE-4D3D-9825-D86E04B52AB0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06FB-64E1-47A7-8A4E-775F5CD6D9AD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AF72-6923-4BFA-BD8A-25B255DBF27E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1F46-2EE6-4357-94C7-D941443D0A2B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9ACF-22A0-4736-A74C-2445E5B0AE9B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D419-9192-4A09-9D6F-3F6C1013A0B7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A52A-7976-41B8-A978-F6580109AE80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23AABD-D0E5-401F-B6B0-0B72FEFCFB1C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3997E2-F4C2-45FC-A39A-7B52D34FC9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514DA0-6ADC-46DC-B412-A4679DB808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BC118E5-818E-4B9C-BD45-67CAFEED9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1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B7F2671-555F-4FF9-B863-CD55DA2E4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chemeClr val="bg2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0F02FB3-0276-443E-9EFB-BA54A203E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1176" y="6355080"/>
            <a:ext cx="3987136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BC87DB-058C-4861-AA35-843B2D54C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6269434" cy="4470821"/>
          </a:xfrm>
        </p:spPr>
        <p:txBody>
          <a:bodyPr>
            <a:normAutofit/>
          </a:bodyPr>
          <a:lstStyle/>
          <a:p>
            <a:r>
              <a:rPr lang="pt-BR" dirty="0" err="1"/>
              <a:t>Exercices</a:t>
            </a:r>
            <a:r>
              <a:rPr lang="pt-BR" dirty="0"/>
              <a:t> : Passé </a:t>
            </a:r>
            <a:r>
              <a:rPr lang="pt-BR" dirty="0" err="1"/>
              <a:t>composé</a:t>
            </a:r>
            <a:r>
              <a:rPr lang="pt-BR" dirty="0"/>
              <a:t> et </a:t>
            </a:r>
            <a:r>
              <a:rPr lang="pt-BR" dirty="0" err="1"/>
              <a:t>imparfait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541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B7F2671-555F-4FF9-B863-CD55DA2E4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6CCF2B1-5C52-48FF-994F-EF14F7AA7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BC87DB-058C-4861-AA35-843B2D54C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Lorsque j’ _________(être) jeune, moi et ma sœur _________(aimer) regarder la télé.</a:t>
            </a:r>
          </a:p>
          <a:p>
            <a:r>
              <a:rPr lang="fr-FR" dirty="0"/>
              <a:t> Auparavant, mon patron __________(être) plus stressé.</a:t>
            </a:r>
          </a:p>
          <a:p>
            <a:r>
              <a:rPr lang="fr-FR" dirty="0"/>
              <a:t> Quand tu __________(avoir) 18 ans, tu ___________(conduire) plus vite.</a:t>
            </a:r>
          </a:p>
          <a:p>
            <a:r>
              <a:rPr lang="fr-FR" dirty="0"/>
              <a:t> Avant de commencer mon régime, je __________(boire) beaucoup de boissons gazeuses.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9930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B7F2671-555F-4FF9-B863-CD55DA2E4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EB3C86-0CAD-47FB-8576-123DF490D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BC87DB-058C-4861-AA35-843B2D54C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Lorsque j’ </a:t>
            </a:r>
            <a:r>
              <a:rPr lang="fr-FR" b="1" i="1" dirty="0"/>
              <a:t>étais</a:t>
            </a:r>
            <a:r>
              <a:rPr lang="fr-FR" dirty="0"/>
              <a:t> (être) jeune, moi et ma sœur </a:t>
            </a:r>
            <a:r>
              <a:rPr lang="fr-FR" b="1" i="1" dirty="0"/>
              <a:t>aimions</a:t>
            </a:r>
            <a:r>
              <a:rPr lang="fr-FR" dirty="0"/>
              <a:t>(aimer) regarder la télé.</a:t>
            </a:r>
          </a:p>
          <a:p>
            <a:r>
              <a:rPr lang="fr-FR" dirty="0"/>
              <a:t> Auparavant, mon patron </a:t>
            </a:r>
            <a:r>
              <a:rPr lang="fr-FR" b="1" i="1" dirty="0"/>
              <a:t>était </a:t>
            </a:r>
            <a:r>
              <a:rPr lang="fr-FR" dirty="0"/>
              <a:t>(être) plus stressé.</a:t>
            </a:r>
          </a:p>
          <a:p>
            <a:r>
              <a:rPr lang="fr-FR" dirty="0"/>
              <a:t> Quand tu </a:t>
            </a:r>
            <a:r>
              <a:rPr lang="fr-FR" b="1" i="1" dirty="0"/>
              <a:t>avais </a:t>
            </a:r>
            <a:r>
              <a:rPr lang="fr-FR" dirty="0"/>
              <a:t>(avoir) 18 ans, tu </a:t>
            </a:r>
            <a:r>
              <a:rPr lang="fr-FR" b="1" i="1" dirty="0"/>
              <a:t>conduisais </a:t>
            </a:r>
            <a:r>
              <a:rPr lang="fr-FR" dirty="0"/>
              <a:t>(conduire) plus vite.</a:t>
            </a:r>
          </a:p>
          <a:p>
            <a:r>
              <a:rPr lang="fr-FR" dirty="0"/>
              <a:t> Avant de commencer mon régime, je </a:t>
            </a:r>
            <a:r>
              <a:rPr lang="fr-FR" b="1" i="1" dirty="0"/>
              <a:t>buvais</a:t>
            </a:r>
            <a:r>
              <a:rPr lang="fr-FR" dirty="0"/>
              <a:t>(boire) beaucoup de boissons gazeuses.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1109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B7F2671-555F-4FF9-B863-CD55DA2E4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4D20D08-F364-49B5-BCEF-CCE2A2EEF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BC87DB-058C-4861-AA35-843B2D54C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Marie ___________(rire) très fort lorsque Chantal__________(raconter) son histoire.</a:t>
            </a:r>
          </a:p>
          <a:p>
            <a:pPr marL="0" indent="0">
              <a:buNone/>
            </a:pPr>
            <a:r>
              <a:rPr lang="fr-FR" dirty="0"/>
              <a:t>À mon époque les étudiants __________(manifester) avec </a:t>
            </a:r>
            <a:r>
              <a:rPr lang="fr-FR"/>
              <a:t>les travailleurs.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Dans les années 70, les gens _____________(pouvoir) fumer en auto.</a:t>
            </a:r>
          </a:p>
          <a:p>
            <a:pPr marL="0" indent="0">
              <a:buNone/>
            </a:pPr>
            <a:r>
              <a:rPr lang="fr-FR" dirty="0"/>
              <a:t>D’habitude ma sœur____________ (porter) toujours des vêtements roses.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8311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B7F2671-555F-4FF9-B863-CD55DA2E4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4D20D08-F364-49B5-BCEF-CCE2A2EEF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BC87DB-058C-4861-AA35-843B2D54C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Marie </a:t>
            </a:r>
            <a:r>
              <a:rPr lang="fr-FR" b="1" i="1" dirty="0"/>
              <a:t>riait </a:t>
            </a:r>
            <a:r>
              <a:rPr lang="fr-FR" dirty="0"/>
              <a:t>(rire) très fort lorsque Chantal  </a:t>
            </a:r>
            <a:r>
              <a:rPr lang="fr-FR" b="1" dirty="0"/>
              <a:t>racontait </a:t>
            </a:r>
            <a:r>
              <a:rPr lang="fr-FR" dirty="0"/>
              <a:t>(raconter) son histoire.</a:t>
            </a:r>
          </a:p>
          <a:p>
            <a:pPr marL="0" indent="0">
              <a:buNone/>
            </a:pPr>
            <a:r>
              <a:rPr lang="fr-FR" dirty="0"/>
              <a:t>À mon époque les étudiants </a:t>
            </a:r>
            <a:r>
              <a:rPr lang="fr-FR" b="1" i="1" dirty="0"/>
              <a:t>manifestaient </a:t>
            </a:r>
            <a:r>
              <a:rPr lang="fr-FR" dirty="0"/>
              <a:t>(manifester) avec les travailleurs.</a:t>
            </a:r>
          </a:p>
          <a:p>
            <a:pPr marL="0" indent="0">
              <a:buNone/>
            </a:pPr>
            <a:r>
              <a:rPr lang="fr-FR" dirty="0"/>
              <a:t>Dans les années 70, les gens </a:t>
            </a:r>
            <a:r>
              <a:rPr lang="fr-FR" b="1" i="1" dirty="0"/>
              <a:t>pouvaient </a:t>
            </a:r>
            <a:r>
              <a:rPr lang="fr-FR" dirty="0"/>
              <a:t>(pouvoir) fumer en auto.</a:t>
            </a:r>
          </a:p>
          <a:p>
            <a:pPr marL="0" indent="0">
              <a:buNone/>
            </a:pPr>
            <a:r>
              <a:rPr lang="fr-FR" dirty="0"/>
              <a:t>D’habitude ma sœur </a:t>
            </a:r>
            <a:r>
              <a:rPr lang="fr-FR" b="1" dirty="0"/>
              <a:t>portait</a:t>
            </a:r>
            <a:r>
              <a:rPr lang="fr-FR" dirty="0"/>
              <a:t> (porter) toujours des vêtements roses.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293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B7F2671-555F-4FF9-B863-CD55DA2E4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5CF35BF-D046-4EE0-BC1D-B59A1F12A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BC87DB-058C-4861-AA35-843B2D54C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dirty="0" err="1"/>
              <a:t>Quand</a:t>
            </a:r>
            <a:r>
              <a:rPr lang="pt-BR" dirty="0"/>
              <a:t> </a:t>
            </a:r>
            <a:r>
              <a:rPr lang="pt-BR" dirty="0" err="1"/>
              <a:t>j’étais</a:t>
            </a:r>
            <a:r>
              <a:rPr lang="pt-BR" dirty="0"/>
              <a:t> adolescente, </a:t>
            </a:r>
            <a:r>
              <a:rPr lang="pt-BR" dirty="0" err="1"/>
              <a:t>j’amais</a:t>
            </a:r>
            <a:r>
              <a:rPr lang="pt-BR" dirty="0"/>
              <a:t> </a:t>
            </a:r>
            <a:r>
              <a:rPr lang="pt-BR" dirty="0" err="1"/>
              <a:t>aller</a:t>
            </a:r>
            <a:r>
              <a:rPr lang="pt-BR" dirty="0"/>
              <a:t> à </a:t>
            </a:r>
            <a:r>
              <a:rPr lang="pt-BR" dirty="0" err="1"/>
              <a:t>l’école</a:t>
            </a:r>
            <a:r>
              <a:rPr lang="pt-BR" dirty="0"/>
              <a:t> à </a:t>
            </a:r>
            <a:r>
              <a:rPr lang="pt-BR" dirty="0" err="1"/>
              <a:t>pied</a:t>
            </a:r>
            <a:r>
              <a:rPr lang="pt-BR" dirty="0"/>
              <a:t> ou à </a:t>
            </a:r>
            <a:r>
              <a:rPr lang="pt-BR" dirty="0" err="1"/>
              <a:t>vélo</a:t>
            </a:r>
            <a:r>
              <a:rPr lang="pt-BR" dirty="0"/>
              <a:t>. </a:t>
            </a:r>
            <a:r>
              <a:rPr lang="pt-BR" dirty="0" err="1"/>
              <a:t>J’étais</a:t>
            </a:r>
            <a:r>
              <a:rPr lang="pt-BR" dirty="0"/>
              <a:t>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étudiant</a:t>
            </a:r>
            <a:r>
              <a:rPr lang="pt-BR" dirty="0"/>
              <a:t>  </a:t>
            </a:r>
            <a:r>
              <a:rPr lang="pt-BR" dirty="0" err="1"/>
              <a:t>très</a:t>
            </a:r>
            <a:r>
              <a:rPr lang="pt-BR" dirty="0"/>
              <a:t> </a:t>
            </a:r>
            <a:r>
              <a:rPr lang="pt-BR" dirty="0" err="1"/>
              <a:t>serieux</a:t>
            </a:r>
            <a:r>
              <a:rPr lang="pt-BR" dirty="0"/>
              <a:t>. </a:t>
            </a:r>
            <a:r>
              <a:rPr lang="pt-BR" dirty="0" err="1"/>
              <a:t>J’étudiais</a:t>
            </a:r>
            <a:r>
              <a:rPr lang="pt-BR" dirty="0"/>
              <a:t> </a:t>
            </a:r>
            <a:r>
              <a:rPr lang="pt-BR" dirty="0" err="1"/>
              <a:t>beaucoup</a:t>
            </a:r>
            <a:r>
              <a:rPr lang="pt-BR" dirty="0"/>
              <a:t>, mais </a:t>
            </a:r>
            <a:r>
              <a:rPr lang="pt-BR" dirty="0" err="1"/>
              <a:t>j’aimais</a:t>
            </a:r>
            <a:r>
              <a:rPr lang="pt-BR" dirty="0"/>
              <a:t> </a:t>
            </a:r>
            <a:r>
              <a:rPr lang="pt-BR" dirty="0" err="1"/>
              <a:t>aussi</a:t>
            </a:r>
            <a:r>
              <a:rPr lang="pt-BR" dirty="0"/>
              <a:t> </a:t>
            </a:r>
            <a:r>
              <a:rPr lang="pt-BR" dirty="0" err="1"/>
              <a:t>beaucoup</a:t>
            </a:r>
            <a:r>
              <a:rPr lang="pt-BR" dirty="0"/>
              <a:t> sortir </a:t>
            </a:r>
            <a:r>
              <a:rPr lang="pt-BR" dirty="0" err="1"/>
              <a:t>avec</a:t>
            </a:r>
            <a:r>
              <a:rPr lang="pt-BR" dirty="0"/>
              <a:t> </a:t>
            </a:r>
            <a:r>
              <a:rPr lang="pt-BR" dirty="0" err="1"/>
              <a:t>mes</a:t>
            </a:r>
            <a:r>
              <a:rPr lang="pt-BR" dirty="0"/>
              <a:t> amis.</a:t>
            </a:r>
          </a:p>
          <a:p>
            <a:pPr>
              <a:lnSpc>
                <a:spcPct val="90000"/>
              </a:lnSpc>
            </a:pPr>
            <a:r>
              <a:rPr lang="pt-BR" dirty="0" err="1"/>
              <a:t>Avec</a:t>
            </a:r>
            <a:r>
              <a:rPr lang="pt-BR" dirty="0"/>
              <a:t>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temps</a:t>
            </a:r>
            <a:r>
              <a:rPr lang="pt-BR" dirty="0"/>
              <a:t>, tout a </a:t>
            </a:r>
            <a:r>
              <a:rPr lang="pt-BR" dirty="0" err="1"/>
              <a:t>changé</a:t>
            </a:r>
            <a:r>
              <a:rPr lang="pt-BR" dirty="0"/>
              <a:t>. </a:t>
            </a:r>
            <a:r>
              <a:rPr lang="pt-BR" dirty="0" err="1"/>
              <a:t>J’ai</a:t>
            </a:r>
            <a:r>
              <a:rPr lang="pt-BR" dirty="0"/>
              <a:t> </a:t>
            </a:r>
            <a:r>
              <a:rPr lang="pt-BR" dirty="0" err="1"/>
              <a:t>commencé</a:t>
            </a:r>
            <a:r>
              <a:rPr lang="pt-BR" dirty="0"/>
              <a:t> à </a:t>
            </a:r>
            <a:r>
              <a:rPr lang="pt-BR" dirty="0" err="1"/>
              <a:t>beaucoup</a:t>
            </a:r>
            <a:r>
              <a:rPr lang="pt-BR" dirty="0"/>
              <a:t> </a:t>
            </a:r>
            <a:r>
              <a:rPr lang="pt-BR" dirty="0" err="1"/>
              <a:t>boire</a:t>
            </a:r>
            <a:r>
              <a:rPr lang="pt-BR" dirty="0"/>
              <a:t> et </a:t>
            </a:r>
            <a:r>
              <a:rPr lang="pt-BR" dirty="0" err="1"/>
              <a:t>aussi</a:t>
            </a:r>
            <a:r>
              <a:rPr lang="pt-BR" dirty="0"/>
              <a:t> à </a:t>
            </a:r>
            <a:r>
              <a:rPr lang="pt-BR" dirty="0" err="1"/>
              <a:t>manquer</a:t>
            </a:r>
            <a:r>
              <a:rPr lang="pt-BR" dirty="0"/>
              <a:t> </a:t>
            </a:r>
            <a:r>
              <a:rPr lang="pt-BR" dirty="0" err="1"/>
              <a:t>l’école</a:t>
            </a:r>
            <a:r>
              <a:rPr lang="pt-BR" dirty="0"/>
              <a:t>. </a:t>
            </a:r>
            <a:r>
              <a:rPr lang="pt-BR" dirty="0" err="1"/>
              <a:t>J’ai</a:t>
            </a:r>
            <a:r>
              <a:rPr lang="pt-BR" dirty="0"/>
              <a:t> </a:t>
            </a:r>
            <a:r>
              <a:rPr lang="pt-BR" dirty="0" err="1"/>
              <a:t>decidé</a:t>
            </a:r>
            <a:r>
              <a:rPr lang="pt-BR" dirty="0"/>
              <a:t> d’</a:t>
            </a:r>
            <a:r>
              <a:rPr lang="pt-BR" dirty="0" err="1"/>
              <a:t>ârreter</a:t>
            </a:r>
            <a:r>
              <a:rPr lang="pt-BR" dirty="0"/>
              <a:t> d’</a:t>
            </a:r>
            <a:r>
              <a:rPr lang="pt-BR" dirty="0" err="1"/>
              <a:t>étudier</a:t>
            </a:r>
            <a:r>
              <a:rPr lang="pt-BR" dirty="0"/>
              <a:t>. </a:t>
            </a:r>
            <a:r>
              <a:rPr lang="pt-BR" dirty="0" err="1"/>
              <a:t>J’ai</a:t>
            </a:r>
            <a:r>
              <a:rPr lang="pt-BR" dirty="0"/>
              <a:t> </a:t>
            </a:r>
            <a:r>
              <a:rPr lang="pt-BR" dirty="0" err="1"/>
              <a:t>quité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maison</a:t>
            </a:r>
            <a:r>
              <a:rPr lang="pt-BR" dirty="0"/>
              <a:t> de </a:t>
            </a:r>
            <a:r>
              <a:rPr lang="pt-BR" dirty="0" err="1"/>
              <a:t>mes</a:t>
            </a:r>
            <a:r>
              <a:rPr lang="pt-BR" dirty="0"/>
              <a:t> </a:t>
            </a:r>
            <a:r>
              <a:rPr lang="pt-BR" dirty="0" err="1"/>
              <a:t>parents</a:t>
            </a:r>
            <a:r>
              <a:rPr lang="pt-BR" dirty="0"/>
              <a:t> et </a:t>
            </a:r>
            <a:r>
              <a:rPr lang="pt-BR" dirty="0" err="1"/>
              <a:t>j’ai</a:t>
            </a:r>
            <a:r>
              <a:rPr lang="pt-BR" dirty="0"/>
              <a:t> </a:t>
            </a:r>
            <a:r>
              <a:rPr lang="pt-BR" dirty="0" err="1"/>
              <a:t>commencé</a:t>
            </a:r>
            <a:r>
              <a:rPr lang="pt-BR" dirty="0"/>
              <a:t> à </a:t>
            </a:r>
            <a:r>
              <a:rPr lang="pt-BR" dirty="0" err="1"/>
              <a:t>travailler</a:t>
            </a:r>
            <a:r>
              <a:rPr lang="pt-BR" dirty="0"/>
              <a:t>, mais </a:t>
            </a:r>
            <a:r>
              <a:rPr lang="pt-BR" dirty="0" err="1"/>
              <a:t>j’ai</a:t>
            </a:r>
            <a:r>
              <a:rPr lang="pt-BR" dirty="0"/>
              <a:t> eu </a:t>
            </a:r>
            <a:r>
              <a:rPr lang="pt-BR" dirty="0" err="1"/>
              <a:t>beaucoup</a:t>
            </a:r>
            <a:r>
              <a:rPr lang="pt-BR" dirty="0"/>
              <a:t> de </a:t>
            </a:r>
            <a:r>
              <a:rPr lang="pt-BR" dirty="0" err="1"/>
              <a:t>problèmes</a:t>
            </a:r>
            <a:r>
              <a:rPr lang="pt-BR" dirty="0"/>
              <a:t> de </a:t>
            </a:r>
            <a:r>
              <a:rPr lang="pt-BR" dirty="0" err="1"/>
              <a:t>l’argent</a:t>
            </a:r>
            <a:r>
              <a:rPr lang="pt-BR" dirty="0"/>
              <a:t>.</a:t>
            </a:r>
          </a:p>
          <a:p>
            <a:pPr>
              <a:lnSpc>
                <a:spcPct val="90000"/>
              </a:lnSpc>
            </a:pPr>
            <a:r>
              <a:rPr lang="pt-BR" dirty="0" err="1"/>
              <a:t>Aujourd’hui</a:t>
            </a:r>
            <a:r>
              <a:rPr lang="pt-BR" dirty="0"/>
              <a:t>, </a:t>
            </a:r>
            <a:r>
              <a:rPr lang="pt-BR" dirty="0" err="1"/>
              <a:t>je</a:t>
            </a:r>
            <a:r>
              <a:rPr lang="pt-BR" dirty="0"/>
              <a:t> me </a:t>
            </a:r>
            <a:r>
              <a:rPr lang="pt-BR" dirty="0" err="1"/>
              <a:t>regrete</a:t>
            </a:r>
            <a:r>
              <a:rPr lang="pt-BR" dirty="0"/>
              <a:t> de </a:t>
            </a:r>
            <a:r>
              <a:rPr lang="pt-BR" dirty="0" err="1"/>
              <a:t>mes</a:t>
            </a:r>
            <a:r>
              <a:rPr lang="pt-BR" dirty="0"/>
              <a:t> </a:t>
            </a:r>
            <a:r>
              <a:rPr lang="pt-BR" dirty="0" err="1"/>
              <a:t>décisions</a:t>
            </a:r>
            <a:r>
              <a:rPr lang="pt-BR" dirty="0"/>
              <a:t>. </a:t>
            </a:r>
            <a:r>
              <a:rPr lang="pt-BR" dirty="0" err="1"/>
              <a:t>Je</a:t>
            </a:r>
            <a:r>
              <a:rPr lang="pt-BR" dirty="0"/>
              <a:t> suis </a:t>
            </a:r>
            <a:r>
              <a:rPr lang="pt-BR" dirty="0" err="1"/>
              <a:t>retourné</a:t>
            </a:r>
            <a:r>
              <a:rPr lang="pt-BR" dirty="0"/>
              <a:t> chez </a:t>
            </a:r>
            <a:r>
              <a:rPr lang="pt-BR" dirty="0" err="1"/>
              <a:t>mes</a:t>
            </a:r>
            <a:r>
              <a:rPr lang="pt-BR" dirty="0"/>
              <a:t> parentes et </a:t>
            </a:r>
            <a:r>
              <a:rPr lang="pt-BR" dirty="0" err="1"/>
              <a:t>aussi</a:t>
            </a:r>
            <a:r>
              <a:rPr lang="pt-BR" dirty="0"/>
              <a:t>, </a:t>
            </a:r>
            <a:r>
              <a:rPr lang="pt-BR" dirty="0" err="1"/>
              <a:t>j’ai</a:t>
            </a:r>
            <a:r>
              <a:rPr lang="pt-BR" dirty="0"/>
              <a:t> </a:t>
            </a:r>
            <a:r>
              <a:rPr lang="pt-BR" dirty="0" err="1"/>
              <a:t>recommencé</a:t>
            </a:r>
            <a:r>
              <a:rPr lang="pt-BR" dirty="0"/>
              <a:t> </a:t>
            </a:r>
            <a:r>
              <a:rPr lang="pt-BR" dirty="0" err="1"/>
              <a:t>l’école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8248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399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3</cp:revision>
  <dcterms:created xsi:type="dcterms:W3CDTF">2019-08-18T18:30:18Z</dcterms:created>
  <dcterms:modified xsi:type="dcterms:W3CDTF">2019-08-20T04:49:11Z</dcterms:modified>
</cp:coreProperties>
</file>