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2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97757-AEC0-4BA4-90C4-A8C03BF89551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B6F5B-2CA6-4BCF-9D3B-D88DF556BF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75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36144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927C5C-CB18-4640-9744-B88161E6CD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00C87D-22C3-4D2F-9AC1-FDD07B1CC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F75ED6-CD4B-4012-9552-02528C77F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72B317-D81D-4964-AF94-76885E85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61EFEE-D159-40E9-85A4-BBBDF1E76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848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11257-0E71-4BFF-B662-E1DA426C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FDC5862-D761-4DB4-BDBE-C6A7A87DF2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64B855-A8D5-40CC-B4F8-2C1711D74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73F652-EA27-40E5-B9F4-9DEE75006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D96A4F7-DBF8-4878-951D-7E6683774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631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594CF6-9C27-4CEB-8F2B-D55E67C78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BC3E8D3-1941-41AA-BEEC-7B512651D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253B465-F41F-4C11-8B72-22363C7FA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D1E692-3430-4564-9243-1844F2C60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C92EA4E-B922-4647-8265-E63C83889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910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9AC59-91F2-47B6-BE48-C92AD429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011E3E6-AF83-4FC7-AD28-7B48183A7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20B3E2-FCDE-46CF-97EC-D2B1770CE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87B9FCA-BA7E-4B66-9D12-1FCBB4BC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7D8CAC-3E9A-42F1-92B7-25B9B7EE1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51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2A69C-D202-42CD-8A25-657D4BD80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399D2F-46C5-4993-ADD9-863FB9704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A567A85-0C15-413D-820F-9D83F636E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40F6455-0B78-4F4C-BD93-EDD6CF6C9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0CFD46-E1F5-4C90-9697-34F4C7085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835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58195F-106C-4EBC-AD6B-1CB250E34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9129B2-00AF-42CC-A8CC-8863D3CB1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BE29549-7283-4650-B601-7A1F5D91DE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CB4D68D-EDF3-4CDA-B3A1-6C6B50B0D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C54ACA3-A8A0-47D6-8C50-3BAB4A245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ABB581-8828-46D7-BEB1-24A09D899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659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970EE-8660-4E70-BA50-74F32F27A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62AE3D4-F1D6-45FA-A152-49FAA6D3C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DAD98EF-0C78-47D9-8874-2BB61FEFC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0D3BD0C-43E0-40D1-BD37-A7F55714F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05291F0-62AE-4E46-A687-F19FECF0E1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5B95006-76EB-4056-A914-02ABB7A3D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C2835AA-FC55-4222-A966-DFAB5E10D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B1D88BF-224A-4767-9179-F4FD2599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394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7D936C-0A2E-4768-9DF3-B29F563B8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186BEE-1C9A-420D-ACE7-23512F388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59BC2A1-F9F0-4E0B-AD39-DD3A3824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B121AD4C-8070-4EC9-8AE9-1A316B282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31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D2CBF45-627A-4402-9E35-B01435F5E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2E3650F-F76A-48AF-9556-F3A39A59C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5209445-E3F0-40AA-B3FC-22A907082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4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D5102-BC9D-4716-9E94-290C27D99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E150A3-5050-4414-AC6B-FDFE4973A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3CCBB38-8BB3-4182-93CC-2BFEA9BA8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9ACA0C-103E-4BFF-89F8-8C9708D9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E2F77FE-C1B4-4D61-A0F7-E88D63325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10F1BC-B172-49B8-8A7C-DABC0071D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796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4AA3F9-C42E-43C3-A7EE-8E2F5112F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9D3AFCC-2C2D-4314-99FC-A708CE1B9F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6D1B7CD-97BA-4F17-BDF9-46D422C29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54D2E8B-2E8D-4284-B0B3-6EDC9A20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0EC1F6-71B1-4FB7-98E6-D9F091302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2696D1D-455E-49C1-8C1A-985873B48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12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6388702-9EF9-405D-9C4F-B37F8A6FB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CA5CC9-189A-477E-9165-DB56A2FA8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A41206-FCE8-43CA-A45F-9710F23655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7A7C5-D47D-428D-A372-6FC184FA94BF}" type="datetimeFigureOut">
              <a:rPr lang="pt-BR" smtClean="0"/>
              <a:t>29/03/2021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26A0DED-B8C7-4A1B-BA8C-8308899E49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D1D3F6-37BF-48F1-8EE1-EC661B22D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9357-8E65-47A2-A0B0-2622E428BF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42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www.esl-lounge.com/student/grammar/4g36-advanced-quantifiers-gap-fill-exercise.php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elt.oup.com/student/practicegrammar/advanced/a_testzone/opg_adv_test09?cc=gb&amp;selLanguage=en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13" name="Caixa de texto 1">
            <a:extLst>
              <a:ext uri="{FF2B5EF4-FFF2-40B4-BE49-F238E27FC236}">
                <a16:creationId xmlns:a16="http://schemas.microsoft.com/office/drawing/2014/main" id="{4E436417-E630-284F-A268-52D558370857}"/>
              </a:ext>
            </a:extLst>
          </p:cNvPr>
          <p:cNvSpPr txBox="1"/>
          <p:nvPr/>
        </p:nvSpPr>
        <p:spPr>
          <a:xfrm>
            <a:off x="862656" y="738390"/>
            <a:ext cx="700871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Advanced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32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Poetry</a:t>
            </a:r>
            <a:r>
              <a:rPr lang="pt-BR" sz="32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20 – 29.03.2021</a:t>
            </a:r>
          </a:p>
        </p:txBody>
      </p:sp>
      <p:sp>
        <p:nvSpPr>
          <p:cNvPr id="14" name="Retângulo 7">
            <a:extLst>
              <a:ext uri="{FF2B5EF4-FFF2-40B4-BE49-F238E27FC236}">
                <a16:creationId xmlns:a16="http://schemas.microsoft.com/office/drawing/2014/main" id="{60EDE8E9-EB55-5A46-9F97-A604AA09E8FD}"/>
              </a:ext>
            </a:extLst>
          </p:cNvPr>
          <p:cNvSpPr/>
          <p:nvPr/>
        </p:nvSpPr>
        <p:spPr>
          <a:xfrm>
            <a:off x="1550248" y="1794048"/>
            <a:ext cx="6947155" cy="484748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en-US" sz="1500" dirty="0"/>
              <a:t>Write a short poem based on lesson Module 03 lesson 20 and share with me.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4"/>
              </a:rPr>
              <a:t>https://elt.oup.com/student/practicegrammar/advanced/a_testzone/opg_adv_test09?cc=gb&amp;selLanguage=en</a:t>
            </a:r>
            <a:r>
              <a:rPr lang="en-US" sz="1500" dirty="0"/>
              <a:t> Test some grammar with the sentences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>
                <a:hlinkClick r:id="rId5"/>
              </a:rPr>
              <a:t>https://www.esl-lounge.com/student/grammar/4g36-advanced-quantifiers-gap-fill-exercise.</a:t>
            </a:r>
            <a:r>
              <a:rPr lang="en-US" sz="1500">
                <a:hlinkClick r:id="rId5"/>
              </a:rPr>
              <a:t>php</a:t>
            </a:r>
            <a:r>
              <a:rPr lang="en-US" sz="1500"/>
              <a:t> Advanced </a:t>
            </a:r>
            <a:r>
              <a:rPr lang="en-US" sz="1500" dirty="0"/>
              <a:t>quantifier exercise</a:t>
            </a:r>
          </a:p>
          <a:p>
            <a:endParaRPr lang="en-US" sz="1500" dirty="0"/>
          </a:p>
          <a:p>
            <a:endParaRPr lang="en-US" sz="1500" dirty="0"/>
          </a:p>
          <a:p>
            <a:r>
              <a:rPr lang="en-US" sz="1500" dirty="0"/>
              <a:t>Listen to Telegram audio, do questions and write any new vocab.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/>
              <a:t>Watch a film in English without subtitles.</a:t>
            </a:r>
          </a:p>
          <a:p>
            <a:endParaRPr lang="en-US" sz="1500" dirty="0"/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</a:t>
            </a:r>
            <a:r>
              <a:rPr lang="en-GB" sz="1500" dirty="0">
                <a:latin typeface="Calibri" panose="020F0502020204030204" pitchFamily="34" charset="0"/>
                <a:cs typeface="Calibri" panose="020F0502020204030204" pitchFamily="34" charset="0"/>
              </a:rPr>
              <a:t>any vocab from the week 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Picture 14" descr="Shape&#10;&#10;Description automatically generated with low confidence">
            <a:extLst>
              <a:ext uri="{FF2B5EF4-FFF2-40B4-BE49-F238E27FC236}">
                <a16:creationId xmlns:a16="http://schemas.microsoft.com/office/drawing/2014/main" id="{FD9ADE84-03A1-4F44-9BA8-29BB989711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16" name="Picture 15" descr="Shape&#10;&#10;Description automatically generated with low confidence">
            <a:extLst>
              <a:ext uri="{FF2B5EF4-FFF2-40B4-BE49-F238E27FC236}">
                <a16:creationId xmlns:a16="http://schemas.microsoft.com/office/drawing/2014/main" id="{1C4362B1-112F-974D-B2EF-3C8E3A87BCE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17" name="Picture 16" descr="Shape&#10;&#10;Description automatically generated with low confidence">
            <a:extLst>
              <a:ext uri="{FF2B5EF4-FFF2-40B4-BE49-F238E27FC236}">
                <a16:creationId xmlns:a16="http://schemas.microsoft.com/office/drawing/2014/main" id="{DA08DB5F-733D-D74D-8C39-4AF9B63C62B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18" name="Picture 17" descr="Shape&#10;&#10;Description automatically generated with low confidence">
            <a:extLst>
              <a:ext uri="{FF2B5EF4-FFF2-40B4-BE49-F238E27FC236}">
                <a16:creationId xmlns:a16="http://schemas.microsoft.com/office/drawing/2014/main" id="{B7FFC596-561A-BE48-9C98-D75C07AA2C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low confidence">
            <a:extLst>
              <a:ext uri="{FF2B5EF4-FFF2-40B4-BE49-F238E27FC236}">
                <a16:creationId xmlns:a16="http://schemas.microsoft.com/office/drawing/2014/main" id="{A0ABD62F-3BAF-F144-8B11-CFB9C2AB533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low confidence">
            <a:extLst>
              <a:ext uri="{FF2B5EF4-FFF2-40B4-BE49-F238E27FC236}">
                <a16:creationId xmlns:a16="http://schemas.microsoft.com/office/drawing/2014/main" id="{26BCBD5B-56BF-2E4C-859C-D1AB253B222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21" name="Picture 20" descr="Shape&#10;&#10;Description automatically generated with low confidence">
            <a:extLst>
              <a:ext uri="{FF2B5EF4-FFF2-40B4-BE49-F238E27FC236}">
                <a16:creationId xmlns:a16="http://schemas.microsoft.com/office/drawing/2014/main" id="{1F175FDD-2655-574D-91C4-B17E06F09EF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22" name="Imagem 3" descr="Business handshake">
            <a:extLst>
              <a:ext uri="{FF2B5EF4-FFF2-40B4-BE49-F238E27FC236}">
                <a16:creationId xmlns:a16="http://schemas.microsoft.com/office/drawing/2014/main" id="{AFE9CC16-F62D-E242-AC8A-82A1027F8446}"/>
              </a:ext>
            </a:extLst>
          </p:cNvPr>
          <p:cNvPicPr>
            <a:picLocks noChangeAspect="1"/>
          </p:cNvPicPr>
          <p:nvPr/>
        </p:nvPicPr>
        <p:blipFill>
          <a:blip r:embed="rId13"/>
          <a:srcRect/>
          <a:stretch/>
        </p:blipFill>
        <p:spPr>
          <a:xfrm>
            <a:off x="9201600" y="2210620"/>
            <a:ext cx="2700000" cy="1799560"/>
          </a:xfrm>
          <a:prstGeom prst="rect">
            <a:avLst/>
          </a:prstGeom>
        </p:spPr>
      </p:pic>
      <p:sp>
        <p:nvSpPr>
          <p:cNvPr id="23" name="Oval 123">
            <a:extLst>
              <a:ext uri="{FF2B5EF4-FFF2-40B4-BE49-F238E27FC236}">
                <a16:creationId xmlns:a16="http://schemas.microsoft.com/office/drawing/2014/main" id="{C9D3657D-A355-324E-B9D0-7B19A20CD4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146771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158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2021-03-29T17:37:40Z</dcterms:created>
  <dcterms:modified xsi:type="dcterms:W3CDTF">2021-03-29T17:42:59Z</dcterms:modified>
</cp:coreProperties>
</file>