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97757-AEC0-4BA4-90C4-A8C03BF89551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B6F5B-2CA6-4BCF-9D3B-D88DF556B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5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27C5C-CB18-4640-9744-B88161E6C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00C87D-22C3-4D2F-9AC1-FDD07B1CC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F75ED6-CD4B-4012-9552-02528C77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72B317-D81D-4964-AF94-76885E85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61EFEE-D159-40E9-85A4-BBBDF1E7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48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11257-0E71-4BFF-B662-E1DA426C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DC5862-D761-4DB4-BDBE-C6A7A87DF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64B855-A8D5-40CC-B4F8-2C1711D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73F652-EA27-40E5-B9F4-9DEE7500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96A4F7-DBF8-4878-951D-7E668377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3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594CF6-9C27-4CEB-8F2B-D55E67C78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C3E8D3-1941-41AA-BEEC-7B512651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3B465-F41F-4C11-8B72-22363C7F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D1E692-3430-4564-9243-1844F2C6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92EA4E-B922-4647-8265-E63C8388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9AC59-91F2-47B6-BE48-C92AD429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11E3E6-AF83-4FC7-AD28-7B48183A7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20B3E2-FCDE-46CF-97EC-D2B1770C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7B9FCA-BA7E-4B66-9D12-1FCBB4BC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7D8CAC-3E9A-42F1-92B7-25B9B7EE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51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2A69C-D202-42CD-8A25-657D4BD80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399D2F-46C5-4993-ADD9-863FB970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567A85-0C15-413D-820F-9D83F636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0F6455-0B78-4F4C-BD93-EDD6CF6C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0CFD46-E1F5-4C90-9697-34F4C708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35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8195F-106C-4EBC-AD6B-1CB250E3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9129B2-00AF-42CC-A8CC-8863D3CB1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E29549-7283-4650-B601-7A1F5D91D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B4D68D-EDF3-4CDA-B3A1-6C6B50B0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54ACA3-A8A0-47D6-8C50-3BAB4A24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ABB581-8828-46D7-BEB1-24A09D89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59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970EE-8660-4E70-BA50-74F32F27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2AE3D4-F1D6-45FA-A152-49FAA6D3C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AD98EF-0C78-47D9-8874-2BB61FEFC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0D3BD0C-43E0-40D1-BD37-A7F55714F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5291F0-62AE-4E46-A687-F19FECF0E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5B95006-76EB-4056-A914-02ABB7A3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2835AA-FC55-4222-A966-DFAB5E10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B1D88BF-224A-4767-9179-F4FD2599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39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D936C-0A2E-4768-9DF3-B29F563B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1186BEE-1C9A-420D-ACE7-23512F388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9BC2A1-F9F0-4E0B-AD39-DD3A3824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121AD4C-8070-4EC9-8AE9-1A316B28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31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2CBF45-627A-4402-9E35-B01435F5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E3650F-F76A-48AF-9556-F3A39A59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5209445-E3F0-40AA-B3FC-22A90708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4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D5102-BC9D-4716-9E94-290C27D99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E150A3-5050-4414-AC6B-FDFE4973A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CCBB38-8BB3-4182-93CC-2BFEA9BA8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9ACA0C-103E-4BFF-89F8-8C9708D9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2F77FE-C1B4-4D61-A0F7-E88D63325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10F1BC-B172-49B8-8A7C-DABC0071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96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AA3F9-C42E-43C3-A7EE-8E2F5112F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D3AFCC-2C2D-4314-99FC-A708CE1B9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D1B7CD-97BA-4F17-BDF9-46D422C29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4D2E8B-2E8D-4284-B0B3-6EDC9A20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0EC1F6-71B1-4FB7-98E6-D9F09130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696D1D-455E-49C1-8C1A-985873B4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12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388702-9EF9-405D-9C4F-B37F8A6F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CA5CC9-189A-477E-9165-DB56A2FA8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A41206-FCE8-43CA-A45F-9710F2365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A7C5-D47D-428D-A372-6FC184FA94BF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6A0DED-B8C7-4A1B-BA8C-8308899E4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D1D3F6-37BF-48F1-8EE1-EC661B22D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9357-8E65-47A2-A0B0-2622E428BF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2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www.esl-lounge.com/student/grammar/4g36-advanced-quantifiers-gap-fill-exercise.php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elt.oup.com/student/practicegrammar/advanced/a_testzone/opg_adv_test09?cc=gb&amp;selLanguage=en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Poetry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20 – 29.03.2021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Write a short poem based on lesson Module 03 lesson 20 and share with me.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4"/>
              </a:rPr>
              <a:t>https://elt.oup.com/student/practicegrammar/advanced/a_testzone/opg_adv_test09?cc=gb&amp;selLanguage=en</a:t>
            </a:r>
            <a:r>
              <a:rPr lang="en-US" sz="1500" dirty="0"/>
              <a:t> Test some grammar with the sentences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https://www.esl-lounge.com/student/grammar/4g36-advanced-quantifiers-gap-fill-exercise.</a:t>
            </a:r>
            <a:r>
              <a:rPr lang="en-US" sz="1500">
                <a:hlinkClick r:id="rId5"/>
              </a:rPr>
              <a:t>php</a:t>
            </a:r>
            <a:r>
              <a:rPr lang="en-US" sz="1500"/>
              <a:t> Advanced </a:t>
            </a:r>
            <a:r>
              <a:rPr lang="en-US" sz="1500" dirty="0"/>
              <a:t>quantifier exercise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158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2021-03-29T17:37:40Z</dcterms:created>
  <dcterms:modified xsi:type="dcterms:W3CDTF">2021-03-29T17:42:59Z</dcterms:modified>
</cp:coreProperties>
</file>