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502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A0EAA-A007-424F-B320-BBDF138FC7E3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BF20B-B5F1-4C02-ACFA-EF675BAFBD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897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Muito obrigado pelo tempo de vocês;</a:t>
            </a:r>
          </a:p>
          <a:p>
            <a:pPr rtl="0"/>
            <a:endParaRPr lang="pt-BR" dirty="0"/>
          </a:p>
          <a:p>
            <a:pPr rtl="0"/>
            <a:r>
              <a:rPr lang="pt-BR" dirty="0"/>
              <a:t>Esse momento é para vocês, não pra mim;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67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Raiz do produto;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Temporal (começo, meio e fim);</a:t>
            </a:r>
          </a:p>
          <a:p>
            <a:endParaRPr lang="pt-BR" dirty="0"/>
          </a:p>
          <a:p>
            <a:r>
              <a:rPr lang="pt-BR" dirty="0"/>
              <a:t>Atemporal (repositório “vivo”);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F8F48A-6110-47DA-8521-A1D1FFD22FEF}" type="slidenum">
              <a:rPr lang="pt-BR" noProof="0" smtClean="0"/>
              <a:t>2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36144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F4EEEE-7412-4ED6-86FE-D00590CF67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C87E2D-F576-4CE8-89D0-48BF0C1D2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4947C7-2CB4-4517-A6AD-3E838FF48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B5BD-07ED-4254-9421-0A04F669AC4D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4B2CE9-C36F-4FBF-A981-42A3E4B10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518A18-7EE2-47AE-9D1D-895AAD9E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4C29-4744-454E-AA34-A74B2DDFCB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896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9BC822-2862-4829-9164-F57710F99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1FCD405-741A-496B-8BC0-9A9B223BB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1263D5-00C4-42A7-B291-E1C937EE6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B5BD-07ED-4254-9421-0A04F669AC4D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EFF6198-239A-40AF-B547-CD62AD3F7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1FC0088-7550-4AED-A28E-103F4D546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4C29-4744-454E-AA34-A74B2DDFCB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0150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74C8FE6-909D-4785-8EE7-DFB19B695D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D5F057F-62E9-4F81-86B0-B0A1F8298B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311137-9764-46E3-97FA-AE553FAD7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B5BD-07ED-4254-9421-0A04F669AC4D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A327A5B-8377-428A-8955-5D34FAE95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B833C8-36B0-44FA-81BB-306F0C515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4C29-4744-454E-AA34-A74B2DDFCB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016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7B02A9-C580-487C-A3ED-E190CF063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75A92F-F88A-4132-BEE5-A0DA43132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C46EC81-A264-4749-BB10-F85FB52A7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B5BD-07ED-4254-9421-0A04F669AC4D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A84995-C59C-48E7-8C1A-2C2ED9B9C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562D865-E201-4594-9C20-05554532E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4C29-4744-454E-AA34-A74B2DDFCB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1683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745FBC-1527-4FEE-87FD-F3DE1BB9B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27919AE-4291-4581-B9A7-89896E377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F6EFC9-FCB0-412C-A6DC-2491C8194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B5BD-07ED-4254-9421-0A04F669AC4D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51B4BF-155B-4737-A030-4B2450B0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5242F2-E544-4A49-9884-DAA502572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4C29-4744-454E-AA34-A74B2DDFCB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56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C61408-432A-4A06-A63D-2A448C5BE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B9E90B-9636-41A7-BBDF-292C363F88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346F11A-B9A1-48C2-A88C-199FA7D9D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710EF7-575D-438C-B008-BFBCF1434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B5BD-07ED-4254-9421-0A04F669AC4D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3234E42-8192-4462-8CE8-A71122D9E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2EEE347-B16B-4EC6-A756-4FFA756DD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4C29-4744-454E-AA34-A74B2DDFCB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388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A28021-17A4-4B25-96CC-DAED47E01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F6BF8D2-ED8E-4875-99E8-6D5AAF6B8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D9DFA51-43CF-4800-97E9-C285F154D3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5761521-4AAD-4D1D-864E-5CA2CC625F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B78BC49-A280-4EBE-8253-4D656E7F0D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99B9FBA-2FC8-41CE-80A0-6A7DB9482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B5BD-07ED-4254-9421-0A04F669AC4D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9A42CA2-2A91-4977-8F73-A05B2F2A7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EC2B910-729D-4319-8B92-DD39D553F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4C29-4744-454E-AA34-A74B2DDFCB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746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90F2C8-DF07-49CA-BFFA-7313EF2BD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57EED4A-6F38-4F58-9226-1B55A129C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B5BD-07ED-4254-9421-0A04F669AC4D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D07331B-B4F4-4172-801A-88BF9E1B8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3662244-283E-43D3-B612-26025ECAE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4C29-4744-454E-AA34-A74B2DDFCB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7219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73EAB73-64D4-4511-BF69-33B014D5B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B5BD-07ED-4254-9421-0A04F669AC4D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4055B83-4D6D-4F45-9F22-E12A7AB7A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4732ACE-69D2-4B34-8ECF-26FA8BEAA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4C29-4744-454E-AA34-A74B2DDFCB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77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FD698-8682-498D-8CE1-B964BCB27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226339-FD02-49C1-8E00-646B0DD63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802DEEC-9884-48D1-A4B7-362B7F2A00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5DD5938-55C8-4C09-B485-6009753C5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B5BD-07ED-4254-9421-0A04F669AC4D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EDB13E0-C981-4ED4-A215-6F43BE860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5D50A83-201E-4BB3-8A3D-3C653D579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4C29-4744-454E-AA34-A74B2DDFCB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793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60A3C0-5910-4DFD-86DF-B3A70FABC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F5037FF-7BB0-486D-B07B-CA80EFF286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C95D4E3-6477-4261-A3E3-4A47EABC0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67B8058-335E-40FE-B954-3E6ABF4F3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B5BD-07ED-4254-9421-0A04F669AC4D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6F200E2-A6D9-4C7F-A5CC-E55FBF6F9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B89E64-A975-4958-9F7C-917B32D2D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4C29-4744-454E-AA34-A74B2DDFCB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45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994CE5B-9852-4D0B-A6C6-28196561B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146C528-AAFF-4C3B-9B15-6F675D5F0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3EF4F8D-C92E-4E52-9D80-026D1D709F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CB5BD-07ED-4254-9421-0A04F669AC4D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AC9163-C257-4B7F-A853-7DD72F9B80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BC7199-72C0-413D-8B32-47A7686C42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14C29-4744-454E-AA34-A74B2DDFCB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110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hyperlink" Target="https://docs.google.com/forms/d/e/1FAIpQLSc-i5_dVMrvdEXuOmDTtC_KrRn1GY-D4NzNNpA7L5taj0QqlA/viewform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hyperlink" Target="https://learnenglish.britishcouncil.org/skills/listening/advanced-c1/birthday-parties" TargetMode="External"/><Relationship Id="rId10" Type="http://schemas.openxmlformats.org/officeDocument/2006/relationships/image" Target="../media/image8.png"/><Relationship Id="rId4" Type="http://schemas.openxmlformats.org/officeDocument/2006/relationships/hyperlink" Target="https://www.englishclub.com/ref/Phrasal_Verbs/Quizzes/get_1/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35B7EF-7CC5-4F53-8D23-34277C79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1</a:t>
            </a:fld>
            <a:endParaRPr lang="pt-BR" noProof="0" dirty="0"/>
          </a:p>
        </p:txBody>
      </p:sp>
      <p:pic>
        <p:nvPicPr>
          <p:cNvPr id="10" name="Imagem 4">
            <a:extLst>
              <a:ext uri="{FF2B5EF4-FFF2-40B4-BE49-F238E27FC236}">
                <a16:creationId xmlns:a16="http://schemas.microsoft.com/office/drawing/2014/main" id="{23C8BC1A-AABE-CC4D-B0DB-3087F97147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13800" y="2339541"/>
            <a:ext cx="3240000" cy="3240000"/>
          </a:xfrm>
          <a:prstGeom prst="rect">
            <a:avLst/>
          </a:prstGeom>
        </p:spPr>
      </p:pic>
      <p:sp>
        <p:nvSpPr>
          <p:cNvPr id="11" name="Caixa de texto 1">
            <a:extLst>
              <a:ext uri="{FF2B5EF4-FFF2-40B4-BE49-F238E27FC236}">
                <a16:creationId xmlns:a16="http://schemas.microsoft.com/office/drawing/2014/main" id="{1377C9C3-4635-134C-BF5B-CA5C03907148}"/>
              </a:ext>
            </a:extLst>
          </p:cNvPr>
          <p:cNvSpPr txBox="1"/>
          <p:nvPr/>
        </p:nvSpPr>
        <p:spPr>
          <a:xfrm>
            <a:off x="1183820" y="738390"/>
            <a:ext cx="5242145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COMUNIDADE DA GRINGA</a:t>
            </a:r>
          </a:p>
        </p:txBody>
      </p:sp>
      <p:cxnSp>
        <p:nvCxnSpPr>
          <p:cNvPr id="12" name="Conector Reto 3">
            <a:extLst>
              <a:ext uri="{FF2B5EF4-FFF2-40B4-BE49-F238E27FC236}">
                <a16:creationId xmlns:a16="http://schemas.microsoft.com/office/drawing/2014/main" id="{6C8DE5B7-6A4E-EE43-B364-8E754BCC5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BEB65DC3-DF92-514F-9483-877DC81F9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F872A8-8DCC-9447-8BA1-43E7B532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latin typeface="+mj-lt"/>
            </a:endParaRPr>
          </a:p>
        </p:txBody>
      </p:sp>
      <p:pic>
        <p:nvPicPr>
          <p:cNvPr id="15" name="Imagem 4">
            <a:extLst>
              <a:ext uri="{FF2B5EF4-FFF2-40B4-BE49-F238E27FC236}">
                <a16:creationId xmlns:a16="http://schemas.microsoft.com/office/drawing/2014/main" id="{74A6C387-A769-A441-9707-7D2F41FA29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476000" y="2339541"/>
            <a:ext cx="3240000" cy="3240000"/>
          </a:xfrm>
          <a:prstGeom prst="rect">
            <a:avLst/>
          </a:prstGeom>
        </p:spPr>
      </p:pic>
      <p:pic>
        <p:nvPicPr>
          <p:cNvPr id="16" name="Imagem 4">
            <a:extLst>
              <a:ext uri="{FF2B5EF4-FFF2-40B4-BE49-F238E27FC236}">
                <a16:creationId xmlns:a16="http://schemas.microsoft.com/office/drawing/2014/main" id="{D50EAF14-72CD-104A-9152-1723462D264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38200" y="2339541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4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to 109">
            <a:extLst>
              <a:ext uri="{FF2B5EF4-FFF2-40B4-BE49-F238E27FC236}">
                <a16:creationId xmlns:a16="http://schemas.microsoft.com/office/drawing/2014/main" id="{81FAD119-56A9-4FCD-B3EE-431BAAC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36993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5C2D5791-BECF-44B7-9A0A-99BD8166D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5197" y="6352518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7B822798-F27D-4E22-82E5-F13A7B65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2</a:t>
            </a:fld>
            <a:endParaRPr lang="pt-BR" noProof="0" dirty="0"/>
          </a:p>
        </p:txBody>
      </p:sp>
      <p:sp>
        <p:nvSpPr>
          <p:cNvPr id="13" name="Caixa de texto 1">
            <a:extLst>
              <a:ext uri="{FF2B5EF4-FFF2-40B4-BE49-F238E27FC236}">
                <a16:creationId xmlns:a16="http://schemas.microsoft.com/office/drawing/2014/main" id="{4E436417-E630-284F-A268-52D558370857}"/>
              </a:ext>
            </a:extLst>
          </p:cNvPr>
          <p:cNvSpPr txBox="1"/>
          <p:nvPr/>
        </p:nvSpPr>
        <p:spPr>
          <a:xfrm>
            <a:off x="850185" y="738390"/>
            <a:ext cx="700871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pt-BR" sz="32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Advanced</a:t>
            </a:r>
            <a:r>
              <a:rPr lang="pt-BR" sz="32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</a:t>
            </a:r>
            <a:r>
              <a:rPr lang="pt-BR" sz="32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Get</a:t>
            </a:r>
            <a:r>
              <a:rPr lang="pt-BR" sz="32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Aula 14 – 01.03.2021</a:t>
            </a:r>
          </a:p>
        </p:txBody>
      </p:sp>
      <p:sp>
        <p:nvSpPr>
          <p:cNvPr id="14" name="Retângulo 7">
            <a:extLst>
              <a:ext uri="{FF2B5EF4-FFF2-40B4-BE49-F238E27FC236}">
                <a16:creationId xmlns:a16="http://schemas.microsoft.com/office/drawing/2014/main" id="{60EDE8E9-EB55-5A46-9F97-A604AA09E8FD}"/>
              </a:ext>
            </a:extLst>
          </p:cNvPr>
          <p:cNvSpPr/>
          <p:nvPr/>
        </p:nvSpPr>
        <p:spPr>
          <a:xfrm>
            <a:off x="1550248" y="1794048"/>
            <a:ext cx="6947155" cy="461664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Watch new lesson.</a:t>
            </a: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r>
              <a:rPr lang="en-US" sz="1500" dirty="0"/>
              <a:t>Do homework from lesson Module 03 </a:t>
            </a:r>
            <a:r>
              <a:rPr lang="en-US" sz="1500"/>
              <a:t>lesson 14</a:t>
            </a:r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>
                <a:hlinkClick r:id="rId4"/>
              </a:rPr>
              <a:t>https://www.englishclub.com/ref/Phrasal_Verbs/Quizzes/get_1/</a:t>
            </a:r>
            <a:r>
              <a:rPr lang="en-US" sz="1500" dirty="0"/>
              <a:t> Some phrasal verb practice</a:t>
            </a:r>
          </a:p>
          <a:p>
            <a:endParaRPr lang="en-US" sz="1500" dirty="0"/>
          </a:p>
          <a:p>
            <a:r>
              <a:rPr lang="en-US" sz="1500" dirty="0">
                <a:hlinkClick r:id="rId5"/>
              </a:rPr>
              <a:t>https://learnenglish.britishcouncil.org/skills/listening/advanced-c1/birthday-parties</a:t>
            </a:r>
            <a:r>
              <a:rPr lang="en-US" sz="1500" dirty="0"/>
              <a:t> listen to podcast and do exercises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/>
              <a:t>Listen to Telegram audio, do questions and write any new vocab.</a:t>
            </a:r>
          </a:p>
          <a:p>
            <a:endParaRPr lang="en-US" sz="1500" dirty="0"/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/>
              <a:t>Watch a film in English without subtitles.</a:t>
            </a:r>
          </a:p>
          <a:p>
            <a:endParaRPr lang="en-US" sz="1500" dirty="0"/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Revise </a:t>
            </a:r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any vocab from the week 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14" descr="Shape&#10;&#10;Description automatically generated with low confidence">
            <a:extLst>
              <a:ext uri="{FF2B5EF4-FFF2-40B4-BE49-F238E27FC236}">
                <a16:creationId xmlns:a16="http://schemas.microsoft.com/office/drawing/2014/main" id="{FD9ADE84-03A1-4F44-9BA8-29BB989711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2180" y="4598880"/>
            <a:ext cx="434546" cy="434546"/>
          </a:xfrm>
          <a:prstGeom prst="rect">
            <a:avLst/>
          </a:prstGeom>
        </p:spPr>
      </p:pic>
      <p:pic>
        <p:nvPicPr>
          <p:cNvPr id="16" name="Picture 15" descr="Shape&#10;&#10;Description automatically generated with low confidence">
            <a:extLst>
              <a:ext uri="{FF2B5EF4-FFF2-40B4-BE49-F238E27FC236}">
                <a16:creationId xmlns:a16="http://schemas.microsoft.com/office/drawing/2014/main" id="{1C4362B1-112F-974D-B2EF-3C8E3A87BC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0186" y="1760400"/>
            <a:ext cx="434546" cy="434546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DA08DB5F-733D-D74D-8C39-4AF9B63C62B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1349" y="5308500"/>
            <a:ext cx="434546" cy="434546"/>
          </a:xfrm>
          <a:prstGeom prst="rect">
            <a:avLst/>
          </a:prstGeom>
        </p:spPr>
      </p:pic>
      <p:pic>
        <p:nvPicPr>
          <p:cNvPr id="18" name="Picture 17" descr="Shape&#10;&#10;Description automatically generated with low confidence">
            <a:extLst>
              <a:ext uri="{FF2B5EF4-FFF2-40B4-BE49-F238E27FC236}">
                <a16:creationId xmlns:a16="http://schemas.microsoft.com/office/drawing/2014/main" id="{B7FFC596-561A-BE48-9C98-D75C07AA2C4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8200" y="6018120"/>
            <a:ext cx="434546" cy="434546"/>
          </a:xfrm>
          <a:prstGeom prst="rect">
            <a:avLst/>
          </a:prstGeom>
        </p:spPr>
      </p:pic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A0ABD62F-3BAF-F144-8B11-CFB9C2AB533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0110" y="3889260"/>
            <a:ext cx="434546" cy="434546"/>
          </a:xfrm>
          <a:prstGeom prst="rect">
            <a:avLst/>
          </a:prstGeom>
        </p:spPr>
      </p:pic>
      <p:pic>
        <p:nvPicPr>
          <p:cNvPr id="20" name="Picture 19" descr="Shape&#10;&#10;Description automatically generated with low confidence">
            <a:extLst>
              <a:ext uri="{FF2B5EF4-FFF2-40B4-BE49-F238E27FC236}">
                <a16:creationId xmlns:a16="http://schemas.microsoft.com/office/drawing/2014/main" id="{26BCBD5B-56BF-2E4C-859C-D1AB253B222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44122" y="2470020"/>
            <a:ext cx="434546" cy="434546"/>
          </a:xfrm>
          <a:prstGeom prst="rect">
            <a:avLst/>
          </a:prstGeom>
        </p:spPr>
      </p:pic>
      <p:pic>
        <p:nvPicPr>
          <p:cNvPr id="21" name="Picture 20" descr="Shape&#10;&#10;Description automatically generated with low confidence">
            <a:extLst>
              <a:ext uri="{FF2B5EF4-FFF2-40B4-BE49-F238E27FC236}">
                <a16:creationId xmlns:a16="http://schemas.microsoft.com/office/drawing/2014/main" id="{1F175FDD-2655-574D-91C4-B17E06F09EF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6752" y="3179640"/>
            <a:ext cx="434546" cy="434546"/>
          </a:xfrm>
          <a:prstGeom prst="rect">
            <a:avLst/>
          </a:prstGeom>
        </p:spPr>
      </p:pic>
      <p:pic>
        <p:nvPicPr>
          <p:cNvPr id="22" name="Imagem 3">
            <a:extLst>
              <a:ext uri="{FF2B5EF4-FFF2-40B4-BE49-F238E27FC236}">
                <a16:creationId xmlns:a16="http://schemas.microsoft.com/office/drawing/2014/main" id="{AFE9CC16-F62D-E242-AC8A-82A1027F844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00" y="1760400"/>
            <a:ext cx="2700000" cy="2700000"/>
          </a:xfrm>
          <a:prstGeom prst="rect">
            <a:avLst/>
          </a:prstGeom>
        </p:spPr>
      </p:pic>
      <p:sp>
        <p:nvSpPr>
          <p:cNvPr id="23" name="Oval 123">
            <a:extLst>
              <a:ext uri="{FF2B5EF4-FFF2-40B4-BE49-F238E27FC236}">
                <a16:creationId xmlns:a16="http://schemas.microsoft.com/office/drawing/2014/main" id="{C9D3657D-A355-324E-B9D0-7B19A20CD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7928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46771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140</Words>
  <Application>Microsoft Office PowerPoint</Application>
  <PresentationFormat>Widescreen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Recursos humanos slide 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humanos slide 1</dc:title>
  <dc:creator>User</dc:creator>
  <cp:lastModifiedBy>User</cp:lastModifiedBy>
  <cp:revision>2</cp:revision>
  <dcterms:created xsi:type="dcterms:W3CDTF">2021-03-01T17:44:29Z</dcterms:created>
  <dcterms:modified xsi:type="dcterms:W3CDTF">2021-03-01T17:55:26Z</dcterms:modified>
</cp:coreProperties>
</file>