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A0EAA-A007-424F-B320-BBDF138FC7E3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BF20B-B5F1-4C02-ACFA-EF675BAFBD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97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F4EEEE-7412-4ED6-86FE-D00590CF6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C87E2D-F576-4CE8-89D0-48BF0C1D2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4947C7-2CB4-4517-A6AD-3E838FF48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4B2CE9-C36F-4FBF-A981-42A3E4B10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518A18-7EE2-47AE-9D1D-895AAD9E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896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BC822-2862-4829-9164-F57710F99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FCD405-741A-496B-8BC0-9A9B223BB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1263D5-00C4-42A7-B291-E1C937EE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FF6198-239A-40AF-B547-CD62AD3F7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FC0088-7550-4AED-A28E-103F4D54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15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4C8FE6-909D-4785-8EE7-DFB19B695D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D5F057F-62E9-4F81-86B0-B0A1F8298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311137-9764-46E3-97FA-AE553FAD7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327A5B-8377-428A-8955-5D34FAE95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B833C8-36B0-44FA-81BB-306F0C51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16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7B02A9-C580-487C-A3ED-E190CF063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75A92F-F88A-4132-BEE5-A0DA43132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46EC81-A264-4749-BB10-F85FB52A7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A84995-C59C-48E7-8C1A-2C2ED9B9C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62D865-E201-4594-9C20-05554532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68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45FBC-1527-4FEE-87FD-F3DE1BB9B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27919AE-4291-4581-B9A7-89896E377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F6EFC9-FCB0-412C-A6DC-2491C8194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51B4BF-155B-4737-A030-4B2450B0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5242F2-E544-4A49-9884-DAA502572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56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61408-432A-4A06-A63D-2A448C5BE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B9E90B-9636-41A7-BBDF-292C363F88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346F11A-B9A1-48C2-A88C-199FA7D9D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710EF7-575D-438C-B008-BFBCF143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234E42-8192-4462-8CE8-A71122D9E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EEE347-B16B-4EC6-A756-4FFA756D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88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28021-17A4-4B25-96CC-DAED47E01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6BF8D2-ED8E-4875-99E8-6D5AAF6B8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9DFA51-43CF-4800-97E9-C285F154D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5761521-4AAD-4D1D-864E-5CA2CC625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B78BC49-A280-4EBE-8253-4D656E7F0D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99B9FBA-2FC8-41CE-80A0-6A7DB948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9A42CA2-2A91-4977-8F73-A05B2F2A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EC2B910-729D-4319-8B92-DD39D553F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4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F2C8-DF07-49CA-BFFA-7313EF2BD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57EED4A-6F38-4F58-9226-1B55A129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D07331B-B4F4-4172-801A-88BF9E1B8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3662244-283E-43D3-B612-26025ECAE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21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73EAB73-64D4-4511-BF69-33B014D5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4055B83-4D6D-4F45-9F22-E12A7AB7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4732ACE-69D2-4B34-8ECF-26FA8BEA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74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FD698-8682-498D-8CE1-B964BCB27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226339-FD02-49C1-8E00-646B0DD63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802DEEC-9884-48D1-A4B7-362B7F2A0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DD5938-55C8-4C09-B485-6009753C5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DB13E0-C981-4ED4-A215-6F43BE860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D50A83-201E-4BB3-8A3D-3C653D579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9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0A3C0-5910-4DFD-86DF-B3A70FABC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F5037FF-7BB0-486D-B07B-CA80EFF286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C95D4E3-6477-4261-A3E3-4A47EABC0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7B8058-335E-40FE-B954-3E6ABF4F3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F200E2-A6D9-4C7F-A5CC-E55FBF6F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B89E64-A975-4958-9F7C-917B32D2D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45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994CE5B-9852-4D0B-A6C6-28196561B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46C528-AAFF-4C3B-9B15-6F675D5F0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EF4F8D-C92E-4E52-9D80-026D1D709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CB5BD-07ED-4254-9421-0A04F669AC4D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AC9163-C257-4B7F-A853-7DD72F9B8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BC7199-72C0-413D-8B32-47A7686C4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14C29-4744-454E-AA34-A74B2DDFCB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11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https://learnenglish.britishcouncil.org/skills/listening/advanced-c1/birthday-parties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www.englishclub.com/ref/Phrasal_Verbs/Quizzes/get_1/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50185" y="738390"/>
            <a:ext cx="700871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3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3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3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Get</a:t>
            </a:r>
            <a:r>
              <a:rPr lang="pt-BR" sz="3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14 – 01.03.2021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/>
              <a:t>Do homework from lesson Module 03 </a:t>
            </a:r>
            <a:r>
              <a:rPr lang="en-US" sz="1500"/>
              <a:t>lesson 14</a:t>
            </a:r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4"/>
              </a:rPr>
              <a:t>https://www.englishclub.com/ref/Phrasal_Verbs/Quizzes/get_1/</a:t>
            </a:r>
            <a:r>
              <a:rPr lang="en-US" sz="1500" dirty="0"/>
              <a:t> Some phrasal verb practice</a:t>
            </a:r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https://learnenglish.britishcouncil.org/skills/listening/advanced-c1/birthday-parties</a:t>
            </a:r>
            <a:r>
              <a:rPr lang="en-US" sz="1500" dirty="0"/>
              <a:t> listen to podcast and do exercises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22" name="Imagem 3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140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2</cp:revision>
  <dcterms:created xsi:type="dcterms:W3CDTF">2021-03-01T17:44:29Z</dcterms:created>
  <dcterms:modified xsi:type="dcterms:W3CDTF">2021-03-01T17:55:26Z</dcterms:modified>
</cp:coreProperties>
</file>