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2B91-2721-4F62-93B8-019AFEDF39EF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72A9-797C-4F0E-A744-54CCE66F7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3E6C6-027E-4EB1-AB2B-5A8B4E748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6A5691-B2C8-4D3D-8E00-43D6B6A4E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EFAF2-CDB0-4980-9B4B-FE2902C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770B3-DC03-4F1F-9493-12D3C50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989B3-7A3D-4C53-B10D-B9FB006B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66D51-4913-426E-A9B2-C68FB49C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2EE60-976F-477F-B685-64B3AEB4A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0C7A2C-6475-40C3-A8E8-7F589242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E943D-21FD-4982-A824-6912228A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E185A-BD49-4CB4-BC80-BA9648DA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81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9AD04E-4B36-452E-AC1D-98EBBE2F1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6EA1F3-9BFD-4725-A477-501E841A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E9020D-5C06-495C-8FCE-25B533E8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3BD432-5079-4736-A953-84E4A112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EFD045-49F9-413E-8DB5-F8D48B41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00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B2C53-79C2-4C7E-A91B-E63AA7E5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F7AB2-8F3A-4064-A4A6-C5944F65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15274C-73BE-4E1B-855A-6B746BD19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A76EF1-2CC3-4674-A5D2-6DAA2338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B2D45-F3FB-4D5A-953D-49239810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40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D4A4D-EC6A-492F-BB06-BA366AFC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36641-91F9-41CA-B5E0-E2145D4D8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A92E0-2953-4854-948B-52462E9F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A5C8DD-F5A8-43C4-AB1E-DA88A448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FCEB97-E9DC-4652-AAC3-0BF0D0D6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74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9CDC0-449D-419C-A0A4-55714D7E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9D823-41D1-49F8-B678-D3981C8C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7ADE27-30B1-40D7-99F2-6AA5249F9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04A4B3-A574-4FA2-8417-80E779A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E72494-4458-4300-9A55-97AAD15B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B0E00F-D04F-4721-B4F3-D2BA768E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0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9C4E4-DD93-4C0F-AD0B-6D6D613B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F4EBCD-F3FE-479C-A800-84884745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C9CC23-9542-4EEE-A085-00C35D5F1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5ABC6-1C33-4F22-9EC0-672C522A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987FCD-EB73-45B8-A2B3-57B59C0A7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D02E9E-9F5D-4DC6-B961-03C09514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A545F88-4A48-46AF-885B-15D5E2D0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4E0404F-ED79-4E22-AF04-BF0B74C9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A7CBB-3662-44C1-97CF-A5B4B68B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4C0948-994F-473D-A2FE-C47EFA88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6EF5F9-C893-4DEE-A9ED-E01CB7D6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D139D5-BB53-4BF8-B7CC-2A751EA2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3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1E9378-2818-4496-8ED4-B1F1745B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B0FC4A-7CCB-4AF5-8E7B-692D72A4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1C7E1F-23A3-48B4-BF71-8567ED51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1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25589-97D9-4DBD-A65A-5D6586B4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2004C8-141E-447D-B804-6422FB6C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0D7CF8-9662-4EC3-8244-6D0EECA9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808377-CD39-4D14-8570-010A354A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A58200-2F45-4DE0-84B5-21BB4E56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993FD-03DF-42A8-8EEC-225B3004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63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D8F20-F045-47E8-AF85-A6768544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24D8C4-75C1-4603-800C-BC285F9AF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5D4EFD-DEF7-4F41-A904-A19603881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9EDD83-86B8-4B52-9493-5A14B746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CF49C4-1225-400E-AB35-7A5D58B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4E84B-9706-4D98-BA7D-F615C7B3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0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B1EFDF-A074-449B-8336-F5DF1D0C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A664DA-A526-4128-81EF-852EF4A9A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D66C9-557E-438E-BF79-439BBD4A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D81F-271C-4589-992C-5C17BABA9701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FB7E1-C03C-4218-8B03-0F8915217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DD2C70-4F9A-4FD0-8421-EE16D82CC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E847-6065-4993-A768-ABE9CC5BAC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www.grammarbank.com/reading-comprehension-test.html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ammarbank.com/beginners-reading-worksheet.html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learnenglishteens.britishcouncil.org/vocabulary/beginner-vocabulary/olympic-sports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sp158ihRgwm2mS7Q9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441646" y="620592"/>
            <a:ext cx="59830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Sports – Aula 30 – 31.05.2021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760400"/>
            <a:ext cx="6521620" cy="48474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https://forms.gle/sp158ihRgwm2mS7Q9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- Modulo 01 -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https://learnenglishteens.britishcouncil.org/vocabulary/beginner-vocabulary/olympic-sports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some extra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vocab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https://www.grammarbank.com/beginners-reading-worksheet.html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Reading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https://www.grammarbank.com/reading-comprehension-test.html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Reading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Steve and Maggie on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or prime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603" y="4921254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752" y="1642716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581023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240792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767" y="4018611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752" y="2453647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63267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138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Mariana Couto</dc:creator>
  <cp:lastModifiedBy>Mariana Couto</cp:lastModifiedBy>
  <cp:revision>2</cp:revision>
  <dcterms:created xsi:type="dcterms:W3CDTF">2021-05-31T15:58:07Z</dcterms:created>
  <dcterms:modified xsi:type="dcterms:W3CDTF">2021-05-31T16:28:19Z</dcterms:modified>
</cp:coreProperties>
</file>