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4" r:id="rId3"/>
    <p:sldId id="257" r:id="rId4"/>
    <p:sldId id="258" r:id="rId5"/>
    <p:sldId id="265" r:id="rId6"/>
    <p:sldId id="259" r:id="rId7"/>
    <p:sldId id="260" r:id="rId8"/>
    <p:sldId id="261" r:id="rId9"/>
    <p:sldId id="263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178CBD-A711-422B-93D8-82EF682AAA5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54D3A1-8489-4BB9-A800-BCA252C8FF7F}">
      <dgm:prSet/>
      <dgm:spPr/>
      <dgm:t>
        <a:bodyPr/>
        <a:lstStyle/>
        <a:p>
          <a:r>
            <a:rPr lang="pt-BR"/>
            <a:t>Varias  hipóteses sobre a ocupação da América</a:t>
          </a:r>
          <a:endParaRPr lang="en-US"/>
        </a:p>
      </dgm:t>
    </dgm:pt>
    <dgm:pt modelId="{DEC83DB3-62D7-4D79-A0FB-90DA2B0F9F3E}" type="parTrans" cxnId="{08D1F202-C981-4607-8BFC-3D8C96330387}">
      <dgm:prSet/>
      <dgm:spPr/>
      <dgm:t>
        <a:bodyPr/>
        <a:lstStyle/>
        <a:p>
          <a:endParaRPr lang="en-US"/>
        </a:p>
      </dgm:t>
    </dgm:pt>
    <dgm:pt modelId="{00C1D891-CA0C-47AA-9CEB-417EB90F6CB8}" type="sibTrans" cxnId="{08D1F202-C981-4607-8BFC-3D8C96330387}">
      <dgm:prSet/>
      <dgm:spPr/>
      <dgm:t>
        <a:bodyPr/>
        <a:lstStyle/>
        <a:p>
          <a:endParaRPr lang="en-US"/>
        </a:p>
      </dgm:t>
    </dgm:pt>
    <dgm:pt modelId="{1DAE251B-8430-404F-B1B3-8A7013B197A9}">
      <dgm:prSet/>
      <dgm:spPr/>
      <dgm:t>
        <a:bodyPr/>
        <a:lstStyle/>
        <a:p>
          <a:r>
            <a:rPr lang="pt-BR"/>
            <a:t>A mais aceita e pelo estreito de Bering</a:t>
          </a:r>
          <a:endParaRPr lang="en-US"/>
        </a:p>
      </dgm:t>
    </dgm:pt>
    <dgm:pt modelId="{AAB98E34-1041-490F-B4C8-9B44BF1F57A3}" type="parTrans" cxnId="{5E29F30C-5B78-4405-9E08-4FC3C412DF81}">
      <dgm:prSet/>
      <dgm:spPr/>
      <dgm:t>
        <a:bodyPr/>
        <a:lstStyle/>
        <a:p>
          <a:endParaRPr lang="en-US"/>
        </a:p>
      </dgm:t>
    </dgm:pt>
    <dgm:pt modelId="{FC5DC4EE-83AE-44F0-A192-8F8230377D40}" type="sibTrans" cxnId="{5E29F30C-5B78-4405-9E08-4FC3C412DF81}">
      <dgm:prSet/>
      <dgm:spPr/>
      <dgm:t>
        <a:bodyPr/>
        <a:lstStyle/>
        <a:p>
          <a:endParaRPr lang="en-US"/>
        </a:p>
      </dgm:t>
    </dgm:pt>
    <dgm:pt modelId="{2ED943B4-A15C-406F-8494-D763E739B160}">
      <dgm:prSet/>
      <dgm:spPr/>
      <dgm:t>
        <a:bodyPr/>
        <a:lstStyle/>
        <a:p>
          <a:r>
            <a:rPr lang="pt-BR"/>
            <a:t>Onde o nível do mar baixou e formou uma ponte de gelo.</a:t>
          </a:r>
          <a:endParaRPr lang="en-US"/>
        </a:p>
      </dgm:t>
    </dgm:pt>
    <dgm:pt modelId="{B8C631CE-53D0-47F0-84F6-3F4F888A20DC}" type="parTrans" cxnId="{BB39FF99-72DC-448B-88C4-D99A1554C59D}">
      <dgm:prSet/>
      <dgm:spPr/>
      <dgm:t>
        <a:bodyPr/>
        <a:lstStyle/>
        <a:p>
          <a:endParaRPr lang="en-US"/>
        </a:p>
      </dgm:t>
    </dgm:pt>
    <dgm:pt modelId="{FF38FFE2-D22D-4F33-A1CF-F268FF4423C5}" type="sibTrans" cxnId="{BB39FF99-72DC-448B-88C4-D99A1554C59D}">
      <dgm:prSet/>
      <dgm:spPr/>
      <dgm:t>
        <a:bodyPr/>
        <a:lstStyle/>
        <a:p>
          <a:endParaRPr lang="en-US"/>
        </a:p>
      </dgm:t>
    </dgm:pt>
    <dgm:pt modelId="{7685B170-A255-4D71-A561-0150EBB34B42}">
      <dgm:prSet/>
      <dgm:spPr/>
      <dgm:t>
        <a:bodyPr/>
        <a:lstStyle/>
        <a:p>
          <a:r>
            <a:rPr lang="pt-BR"/>
            <a:t>Isso ocorreu a aproximadamente 20 mil anos, outros acreditam que isso ocorreu a mais tempo.</a:t>
          </a:r>
          <a:endParaRPr lang="en-US"/>
        </a:p>
      </dgm:t>
    </dgm:pt>
    <dgm:pt modelId="{EFFC7ECD-5D3B-498F-8758-752F7124CCBF}" type="parTrans" cxnId="{D3611336-550C-461C-BAC7-E165D71AEDBD}">
      <dgm:prSet/>
      <dgm:spPr/>
      <dgm:t>
        <a:bodyPr/>
        <a:lstStyle/>
        <a:p>
          <a:endParaRPr lang="en-US"/>
        </a:p>
      </dgm:t>
    </dgm:pt>
    <dgm:pt modelId="{7B321D12-33BD-4529-8884-6916C5E297A6}" type="sibTrans" cxnId="{D3611336-550C-461C-BAC7-E165D71AEDBD}">
      <dgm:prSet/>
      <dgm:spPr/>
      <dgm:t>
        <a:bodyPr/>
        <a:lstStyle/>
        <a:p>
          <a:endParaRPr lang="en-US"/>
        </a:p>
      </dgm:t>
    </dgm:pt>
    <dgm:pt modelId="{2BACD5B5-A1C7-4452-9C84-1B31549501D0}" type="pres">
      <dgm:prSet presAssocID="{DB178CBD-A711-422B-93D8-82EF682AAA55}" presName="linear" presStyleCnt="0">
        <dgm:presLayoutVars>
          <dgm:animLvl val="lvl"/>
          <dgm:resizeHandles val="exact"/>
        </dgm:presLayoutVars>
      </dgm:prSet>
      <dgm:spPr/>
    </dgm:pt>
    <dgm:pt modelId="{8ABD6EF1-9914-4469-ACE4-25565A157DFA}" type="pres">
      <dgm:prSet presAssocID="{2054D3A1-8489-4BB9-A800-BCA252C8FF7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3B732A4-517A-4BFE-A5D0-750A72CA54F1}" type="pres">
      <dgm:prSet presAssocID="{00C1D891-CA0C-47AA-9CEB-417EB90F6CB8}" presName="spacer" presStyleCnt="0"/>
      <dgm:spPr/>
    </dgm:pt>
    <dgm:pt modelId="{1D529FC2-BD74-4BD3-9B95-E1EF5F4437FB}" type="pres">
      <dgm:prSet presAssocID="{1DAE251B-8430-404F-B1B3-8A7013B197A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DC5AE2E-2A35-4BE5-8855-CDD9FED10E81}" type="pres">
      <dgm:prSet presAssocID="{FC5DC4EE-83AE-44F0-A192-8F8230377D40}" presName="spacer" presStyleCnt="0"/>
      <dgm:spPr/>
    </dgm:pt>
    <dgm:pt modelId="{C6F7D4D0-809C-4A65-8C39-66721AE831E9}" type="pres">
      <dgm:prSet presAssocID="{2ED943B4-A15C-406F-8494-D763E739B16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0CDF4F3-0D29-41B1-8373-B8E7F9BE3272}" type="pres">
      <dgm:prSet presAssocID="{FF38FFE2-D22D-4F33-A1CF-F268FF4423C5}" presName="spacer" presStyleCnt="0"/>
      <dgm:spPr/>
    </dgm:pt>
    <dgm:pt modelId="{C4276373-623F-42DF-BDB7-C6114DD7FA7A}" type="pres">
      <dgm:prSet presAssocID="{7685B170-A255-4D71-A561-0150EBB34B4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8D1F202-C981-4607-8BFC-3D8C96330387}" srcId="{DB178CBD-A711-422B-93D8-82EF682AAA55}" destId="{2054D3A1-8489-4BB9-A800-BCA252C8FF7F}" srcOrd="0" destOrd="0" parTransId="{DEC83DB3-62D7-4D79-A0FB-90DA2B0F9F3E}" sibTransId="{00C1D891-CA0C-47AA-9CEB-417EB90F6CB8}"/>
    <dgm:cxn modelId="{5E29F30C-5B78-4405-9E08-4FC3C412DF81}" srcId="{DB178CBD-A711-422B-93D8-82EF682AAA55}" destId="{1DAE251B-8430-404F-B1B3-8A7013B197A9}" srcOrd="1" destOrd="0" parTransId="{AAB98E34-1041-490F-B4C8-9B44BF1F57A3}" sibTransId="{FC5DC4EE-83AE-44F0-A192-8F8230377D40}"/>
    <dgm:cxn modelId="{D3611336-550C-461C-BAC7-E165D71AEDBD}" srcId="{DB178CBD-A711-422B-93D8-82EF682AAA55}" destId="{7685B170-A255-4D71-A561-0150EBB34B42}" srcOrd="3" destOrd="0" parTransId="{EFFC7ECD-5D3B-498F-8758-752F7124CCBF}" sibTransId="{7B321D12-33BD-4529-8884-6916C5E297A6}"/>
    <dgm:cxn modelId="{F65A463D-FB92-4205-8A55-5B11D1062171}" type="presOf" srcId="{1DAE251B-8430-404F-B1B3-8A7013B197A9}" destId="{1D529FC2-BD74-4BD3-9B95-E1EF5F4437FB}" srcOrd="0" destOrd="0" presId="urn:microsoft.com/office/officeart/2005/8/layout/vList2"/>
    <dgm:cxn modelId="{BB39FF99-72DC-448B-88C4-D99A1554C59D}" srcId="{DB178CBD-A711-422B-93D8-82EF682AAA55}" destId="{2ED943B4-A15C-406F-8494-D763E739B160}" srcOrd="2" destOrd="0" parTransId="{B8C631CE-53D0-47F0-84F6-3F4F888A20DC}" sibTransId="{FF38FFE2-D22D-4F33-A1CF-F268FF4423C5}"/>
    <dgm:cxn modelId="{95C2FFB1-1DB6-4427-B994-E8E4E4D2A1E7}" type="presOf" srcId="{DB178CBD-A711-422B-93D8-82EF682AAA55}" destId="{2BACD5B5-A1C7-4452-9C84-1B31549501D0}" srcOrd="0" destOrd="0" presId="urn:microsoft.com/office/officeart/2005/8/layout/vList2"/>
    <dgm:cxn modelId="{7AD941D2-3F8B-4744-9343-BFFDF9AB6AE8}" type="presOf" srcId="{2ED943B4-A15C-406F-8494-D763E739B160}" destId="{C6F7D4D0-809C-4A65-8C39-66721AE831E9}" srcOrd="0" destOrd="0" presId="urn:microsoft.com/office/officeart/2005/8/layout/vList2"/>
    <dgm:cxn modelId="{B7E0A5DA-25ED-48AE-BBCE-647D783A0E43}" type="presOf" srcId="{7685B170-A255-4D71-A561-0150EBB34B42}" destId="{C4276373-623F-42DF-BDB7-C6114DD7FA7A}" srcOrd="0" destOrd="0" presId="urn:microsoft.com/office/officeart/2005/8/layout/vList2"/>
    <dgm:cxn modelId="{53CCDAEA-D8E2-42B3-8946-9A461B468F3B}" type="presOf" srcId="{2054D3A1-8489-4BB9-A800-BCA252C8FF7F}" destId="{8ABD6EF1-9914-4469-ACE4-25565A157DFA}" srcOrd="0" destOrd="0" presId="urn:microsoft.com/office/officeart/2005/8/layout/vList2"/>
    <dgm:cxn modelId="{2A9B4417-50D4-40EA-87FF-07E18121BE80}" type="presParOf" srcId="{2BACD5B5-A1C7-4452-9C84-1B31549501D0}" destId="{8ABD6EF1-9914-4469-ACE4-25565A157DFA}" srcOrd="0" destOrd="0" presId="urn:microsoft.com/office/officeart/2005/8/layout/vList2"/>
    <dgm:cxn modelId="{D7A53AF4-2389-4363-BC0D-03F6C486AC4C}" type="presParOf" srcId="{2BACD5B5-A1C7-4452-9C84-1B31549501D0}" destId="{D3B732A4-517A-4BFE-A5D0-750A72CA54F1}" srcOrd="1" destOrd="0" presId="urn:microsoft.com/office/officeart/2005/8/layout/vList2"/>
    <dgm:cxn modelId="{FD03A0F5-0998-4EB6-9E6D-5C5BBA60933B}" type="presParOf" srcId="{2BACD5B5-A1C7-4452-9C84-1B31549501D0}" destId="{1D529FC2-BD74-4BD3-9B95-E1EF5F4437FB}" srcOrd="2" destOrd="0" presId="urn:microsoft.com/office/officeart/2005/8/layout/vList2"/>
    <dgm:cxn modelId="{31E860B4-A1B3-49FE-98F2-9D7CAF6C547B}" type="presParOf" srcId="{2BACD5B5-A1C7-4452-9C84-1B31549501D0}" destId="{EDC5AE2E-2A35-4BE5-8855-CDD9FED10E81}" srcOrd="3" destOrd="0" presId="urn:microsoft.com/office/officeart/2005/8/layout/vList2"/>
    <dgm:cxn modelId="{6E4DF072-54C4-4592-A12D-C8AC88869548}" type="presParOf" srcId="{2BACD5B5-A1C7-4452-9C84-1B31549501D0}" destId="{C6F7D4D0-809C-4A65-8C39-66721AE831E9}" srcOrd="4" destOrd="0" presId="urn:microsoft.com/office/officeart/2005/8/layout/vList2"/>
    <dgm:cxn modelId="{13C1C350-266F-4338-A0B0-35AAA84FDD42}" type="presParOf" srcId="{2BACD5B5-A1C7-4452-9C84-1B31549501D0}" destId="{A0CDF4F3-0D29-41B1-8373-B8E7F9BE3272}" srcOrd="5" destOrd="0" presId="urn:microsoft.com/office/officeart/2005/8/layout/vList2"/>
    <dgm:cxn modelId="{76719B4B-9E9C-4BE7-9CC8-28DA94673F77}" type="presParOf" srcId="{2BACD5B5-A1C7-4452-9C84-1B31549501D0}" destId="{C4276373-623F-42DF-BDB7-C6114DD7FA7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47522C-3226-440C-A72E-9A85514CCE8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6BB7D05-217F-4339-93BA-E0EF9118EF96}">
      <dgm:prSet/>
      <dgm:spPr/>
      <dgm:t>
        <a:bodyPr/>
        <a:lstStyle/>
        <a:p>
          <a:r>
            <a:rPr lang="pt-BR"/>
            <a:t>De 6 a 11 mil anos os povos que viviam no Brasil eram caçadores e coletadores e sabiam construir instrumentos de pedra e de osso e também arco e flecha.</a:t>
          </a:r>
          <a:endParaRPr lang="en-US"/>
        </a:p>
      </dgm:t>
    </dgm:pt>
    <dgm:pt modelId="{3CE1C565-E211-4FC4-B01F-2BE4ED7C7474}" type="parTrans" cxnId="{D4102931-20B6-4C50-8D28-100158DA638A}">
      <dgm:prSet/>
      <dgm:spPr/>
      <dgm:t>
        <a:bodyPr/>
        <a:lstStyle/>
        <a:p>
          <a:endParaRPr lang="en-US"/>
        </a:p>
      </dgm:t>
    </dgm:pt>
    <dgm:pt modelId="{735E6191-CC2F-4EBD-B321-462AEED3277F}" type="sibTrans" cxnId="{D4102931-20B6-4C50-8D28-100158DA638A}">
      <dgm:prSet/>
      <dgm:spPr/>
      <dgm:t>
        <a:bodyPr/>
        <a:lstStyle/>
        <a:p>
          <a:endParaRPr lang="en-US"/>
        </a:p>
      </dgm:t>
    </dgm:pt>
    <dgm:pt modelId="{2EA9EA45-8FBF-461D-897A-8F7F5E070994}">
      <dgm:prSet/>
      <dgm:spPr/>
      <dgm:t>
        <a:bodyPr/>
        <a:lstStyle/>
        <a:p>
          <a:r>
            <a:rPr lang="pt-BR"/>
            <a:t>Lagoa Santa Peter Lund encontrou fosseis de cerca de 30 indivíduos aproximadamente 12 mil anos.</a:t>
          </a:r>
          <a:endParaRPr lang="en-US"/>
        </a:p>
      </dgm:t>
    </dgm:pt>
    <dgm:pt modelId="{40078153-FEB2-4D98-8F14-58ECF288B2CC}" type="parTrans" cxnId="{EA616316-8E08-4659-A6AC-826E173D62BE}">
      <dgm:prSet/>
      <dgm:spPr/>
      <dgm:t>
        <a:bodyPr/>
        <a:lstStyle/>
        <a:p>
          <a:endParaRPr lang="en-US"/>
        </a:p>
      </dgm:t>
    </dgm:pt>
    <dgm:pt modelId="{B4CFE1B1-75A5-41EA-857C-4D5F8781D8E3}" type="sibTrans" cxnId="{EA616316-8E08-4659-A6AC-826E173D62BE}">
      <dgm:prSet/>
      <dgm:spPr/>
      <dgm:t>
        <a:bodyPr/>
        <a:lstStyle/>
        <a:p>
          <a:endParaRPr lang="en-US"/>
        </a:p>
      </dgm:t>
    </dgm:pt>
    <dgm:pt modelId="{A7922FA7-3F56-4116-93F5-57FD7B9EA0A9}">
      <dgm:prSet/>
      <dgm:spPr/>
      <dgm:t>
        <a:bodyPr/>
        <a:lstStyle/>
        <a:p>
          <a:r>
            <a:rPr lang="pt-BR"/>
            <a:t>A análise revela que esses homens tinham estatura baixa cabeça alongada e abrigava-se em grutas</a:t>
          </a:r>
          <a:endParaRPr lang="en-US"/>
        </a:p>
      </dgm:t>
    </dgm:pt>
    <dgm:pt modelId="{05F4AFFF-0333-40C8-B4CB-1601B1A81F80}" type="parTrans" cxnId="{D2CD3218-3E16-45EA-A467-E9A5CE56BA51}">
      <dgm:prSet/>
      <dgm:spPr/>
      <dgm:t>
        <a:bodyPr/>
        <a:lstStyle/>
        <a:p>
          <a:endParaRPr lang="en-US"/>
        </a:p>
      </dgm:t>
    </dgm:pt>
    <dgm:pt modelId="{036AA52F-C0FE-44E0-AF77-E976B6EB0E7D}" type="sibTrans" cxnId="{D2CD3218-3E16-45EA-A467-E9A5CE56BA51}">
      <dgm:prSet/>
      <dgm:spPr/>
      <dgm:t>
        <a:bodyPr/>
        <a:lstStyle/>
        <a:p>
          <a:endParaRPr lang="en-US"/>
        </a:p>
      </dgm:t>
    </dgm:pt>
    <dgm:pt modelId="{B1B84399-096F-4BCD-8E50-E4F6B0976303}" type="pres">
      <dgm:prSet presAssocID="{3D47522C-3226-440C-A72E-9A85514CCE83}" presName="linear" presStyleCnt="0">
        <dgm:presLayoutVars>
          <dgm:animLvl val="lvl"/>
          <dgm:resizeHandles val="exact"/>
        </dgm:presLayoutVars>
      </dgm:prSet>
      <dgm:spPr/>
    </dgm:pt>
    <dgm:pt modelId="{84E0F010-D433-4A64-B6D3-25F7CF1E65AC}" type="pres">
      <dgm:prSet presAssocID="{76BB7D05-217F-4339-93BA-E0EF9118EF9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32C9C3C-4891-4C35-82D5-F738B918AF0D}" type="pres">
      <dgm:prSet presAssocID="{735E6191-CC2F-4EBD-B321-462AEED3277F}" presName="spacer" presStyleCnt="0"/>
      <dgm:spPr/>
    </dgm:pt>
    <dgm:pt modelId="{DDAEB8A2-F848-4CD4-ADB8-E7D55B7A00BD}" type="pres">
      <dgm:prSet presAssocID="{2EA9EA45-8FBF-461D-897A-8F7F5E0709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CCE2501-0B51-4628-AE17-C6B2F4448731}" type="pres">
      <dgm:prSet presAssocID="{B4CFE1B1-75A5-41EA-857C-4D5F8781D8E3}" presName="spacer" presStyleCnt="0"/>
      <dgm:spPr/>
    </dgm:pt>
    <dgm:pt modelId="{FE72E759-5F35-4F66-B67B-2C2C26A2DE3F}" type="pres">
      <dgm:prSet presAssocID="{A7922FA7-3F56-4116-93F5-57FD7B9EA0A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E3A0401-DED9-4B8F-9613-A5BAA2500296}" type="presOf" srcId="{3D47522C-3226-440C-A72E-9A85514CCE83}" destId="{B1B84399-096F-4BCD-8E50-E4F6B0976303}" srcOrd="0" destOrd="0" presId="urn:microsoft.com/office/officeart/2005/8/layout/vList2"/>
    <dgm:cxn modelId="{EA616316-8E08-4659-A6AC-826E173D62BE}" srcId="{3D47522C-3226-440C-A72E-9A85514CCE83}" destId="{2EA9EA45-8FBF-461D-897A-8F7F5E070994}" srcOrd="1" destOrd="0" parTransId="{40078153-FEB2-4D98-8F14-58ECF288B2CC}" sibTransId="{B4CFE1B1-75A5-41EA-857C-4D5F8781D8E3}"/>
    <dgm:cxn modelId="{D2CD3218-3E16-45EA-A467-E9A5CE56BA51}" srcId="{3D47522C-3226-440C-A72E-9A85514CCE83}" destId="{A7922FA7-3F56-4116-93F5-57FD7B9EA0A9}" srcOrd="2" destOrd="0" parTransId="{05F4AFFF-0333-40C8-B4CB-1601B1A81F80}" sibTransId="{036AA52F-C0FE-44E0-AF77-E976B6EB0E7D}"/>
    <dgm:cxn modelId="{D4102931-20B6-4C50-8D28-100158DA638A}" srcId="{3D47522C-3226-440C-A72E-9A85514CCE83}" destId="{76BB7D05-217F-4339-93BA-E0EF9118EF96}" srcOrd="0" destOrd="0" parTransId="{3CE1C565-E211-4FC4-B01F-2BE4ED7C7474}" sibTransId="{735E6191-CC2F-4EBD-B321-462AEED3277F}"/>
    <dgm:cxn modelId="{EE9D6A63-FB66-44F6-9E05-7861667FD85D}" type="presOf" srcId="{2EA9EA45-8FBF-461D-897A-8F7F5E070994}" destId="{DDAEB8A2-F848-4CD4-ADB8-E7D55B7A00BD}" srcOrd="0" destOrd="0" presId="urn:microsoft.com/office/officeart/2005/8/layout/vList2"/>
    <dgm:cxn modelId="{E6F07C85-4E44-412C-962F-E759C27F9977}" type="presOf" srcId="{76BB7D05-217F-4339-93BA-E0EF9118EF96}" destId="{84E0F010-D433-4A64-B6D3-25F7CF1E65AC}" srcOrd="0" destOrd="0" presId="urn:microsoft.com/office/officeart/2005/8/layout/vList2"/>
    <dgm:cxn modelId="{0FEF5693-DF7B-4582-B26D-BDC68DC82D42}" type="presOf" srcId="{A7922FA7-3F56-4116-93F5-57FD7B9EA0A9}" destId="{FE72E759-5F35-4F66-B67B-2C2C26A2DE3F}" srcOrd="0" destOrd="0" presId="urn:microsoft.com/office/officeart/2005/8/layout/vList2"/>
    <dgm:cxn modelId="{D85F367F-535A-4C67-89FE-CED0CC4319FD}" type="presParOf" srcId="{B1B84399-096F-4BCD-8E50-E4F6B0976303}" destId="{84E0F010-D433-4A64-B6D3-25F7CF1E65AC}" srcOrd="0" destOrd="0" presId="urn:microsoft.com/office/officeart/2005/8/layout/vList2"/>
    <dgm:cxn modelId="{34667208-0317-4291-8A42-9ACDCA7D34BA}" type="presParOf" srcId="{B1B84399-096F-4BCD-8E50-E4F6B0976303}" destId="{B32C9C3C-4891-4C35-82D5-F738B918AF0D}" srcOrd="1" destOrd="0" presId="urn:microsoft.com/office/officeart/2005/8/layout/vList2"/>
    <dgm:cxn modelId="{0714FD03-6446-4281-A967-D149719A2CA7}" type="presParOf" srcId="{B1B84399-096F-4BCD-8E50-E4F6B0976303}" destId="{DDAEB8A2-F848-4CD4-ADB8-E7D55B7A00BD}" srcOrd="2" destOrd="0" presId="urn:microsoft.com/office/officeart/2005/8/layout/vList2"/>
    <dgm:cxn modelId="{319186D9-1ABB-4F84-982A-D631108A615C}" type="presParOf" srcId="{B1B84399-096F-4BCD-8E50-E4F6B0976303}" destId="{2CCE2501-0B51-4628-AE17-C6B2F4448731}" srcOrd="3" destOrd="0" presId="urn:microsoft.com/office/officeart/2005/8/layout/vList2"/>
    <dgm:cxn modelId="{93631DE6-CEF8-4285-9B77-FD02FEB0A63E}" type="presParOf" srcId="{B1B84399-096F-4BCD-8E50-E4F6B0976303}" destId="{FE72E759-5F35-4F66-B67B-2C2C26A2DE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1FA8F3-98EE-4B68-B10A-0C57FA44E66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6C30B16-7476-4D47-923E-6C23BFADB786}">
      <dgm:prSet/>
      <dgm:spPr/>
      <dgm:t>
        <a:bodyPr/>
        <a:lstStyle/>
        <a:p>
          <a:r>
            <a:rPr lang="pt-BR"/>
            <a:t>6 mil anos seminômades habitaram o litoral do Brasil.</a:t>
          </a:r>
          <a:endParaRPr lang="en-US"/>
        </a:p>
      </dgm:t>
    </dgm:pt>
    <dgm:pt modelId="{29F4AB1F-7AA3-4039-B7C5-D590B092F57D}" type="parTrans" cxnId="{E062AB00-62EE-4B6A-A1C6-306C51D0C24E}">
      <dgm:prSet/>
      <dgm:spPr/>
      <dgm:t>
        <a:bodyPr/>
        <a:lstStyle/>
        <a:p>
          <a:endParaRPr lang="en-US"/>
        </a:p>
      </dgm:t>
    </dgm:pt>
    <dgm:pt modelId="{FEAE5A86-E497-48E1-BEB2-4054CDB49966}" type="sibTrans" cxnId="{E062AB00-62EE-4B6A-A1C6-306C51D0C24E}">
      <dgm:prSet/>
      <dgm:spPr/>
      <dgm:t>
        <a:bodyPr/>
        <a:lstStyle/>
        <a:p>
          <a:endParaRPr lang="en-US"/>
        </a:p>
      </dgm:t>
    </dgm:pt>
    <dgm:pt modelId="{09A30443-AB90-4D57-AB76-03C5FCEFC02A}">
      <dgm:prSet/>
      <dgm:spPr/>
      <dgm:t>
        <a:bodyPr/>
        <a:lstStyle/>
        <a:p>
          <a:r>
            <a:rPr lang="pt-BR"/>
            <a:t>Deixaram de vestígio os Sambaquis montes artificiais de mariscos.</a:t>
          </a:r>
          <a:endParaRPr lang="en-US"/>
        </a:p>
      </dgm:t>
    </dgm:pt>
    <dgm:pt modelId="{D23E6465-F48A-41F1-881A-16323EF0307A}" type="parTrans" cxnId="{D71A2ECD-4AF4-46D8-A24B-AD2520D9839A}">
      <dgm:prSet/>
      <dgm:spPr/>
      <dgm:t>
        <a:bodyPr/>
        <a:lstStyle/>
        <a:p>
          <a:endParaRPr lang="en-US"/>
        </a:p>
      </dgm:t>
    </dgm:pt>
    <dgm:pt modelId="{C3351B7D-6A3A-4819-8659-7BDCC46F5401}" type="sibTrans" cxnId="{D71A2ECD-4AF4-46D8-A24B-AD2520D9839A}">
      <dgm:prSet/>
      <dgm:spPr/>
      <dgm:t>
        <a:bodyPr/>
        <a:lstStyle/>
        <a:p>
          <a:endParaRPr lang="en-US"/>
        </a:p>
      </dgm:t>
    </dgm:pt>
    <dgm:pt modelId="{6B861D08-CFD9-4E66-89C0-7DF70FB15E4F}">
      <dgm:prSet/>
      <dgm:spPr/>
      <dgm:t>
        <a:bodyPr/>
        <a:lstStyle/>
        <a:p>
          <a:r>
            <a:rPr lang="pt-BR"/>
            <a:t>E era usado sambaquis para enterrar os mortos.</a:t>
          </a:r>
          <a:endParaRPr lang="en-US"/>
        </a:p>
      </dgm:t>
    </dgm:pt>
    <dgm:pt modelId="{FD7EA8F8-4E19-4BBA-B47E-63965FF6F3A1}" type="parTrans" cxnId="{04832664-3DEA-4F5A-9EDB-E8A8ACD316C0}">
      <dgm:prSet/>
      <dgm:spPr/>
      <dgm:t>
        <a:bodyPr/>
        <a:lstStyle/>
        <a:p>
          <a:endParaRPr lang="en-US"/>
        </a:p>
      </dgm:t>
    </dgm:pt>
    <dgm:pt modelId="{34E04625-B62A-4896-B2B5-F0DB4B5F43A8}" type="sibTrans" cxnId="{04832664-3DEA-4F5A-9EDB-E8A8ACD316C0}">
      <dgm:prSet/>
      <dgm:spPr/>
      <dgm:t>
        <a:bodyPr/>
        <a:lstStyle/>
        <a:p>
          <a:endParaRPr lang="en-US"/>
        </a:p>
      </dgm:t>
    </dgm:pt>
    <dgm:pt modelId="{6538938C-F29E-4B9A-A032-FF45FFD2AB82}">
      <dgm:prSet/>
      <dgm:spPr/>
      <dgm:t>
        <a:bodyPr/>
        <a:lstStyle/>
        <a:p>
          <a:r>
            <a:rPr lang="pt-BR"/>
            <a:t>Revela os estudos que eram grupos de 100 habitantes que viviam de caça e coleta e utilizava instrumentos machados, arpões e tinham domínio do fogo.</a:t>
          </a:r>
          <a:endParaRPr lang="en-US"/>
        </a:p>
      </dgm:t>
    </dgm:pt>
    <dgm:pt modelId="{EA7826D8-6223-4A34-B77B-04EF134FAC75}" type="parTrans" cxnId="{81789716-6E13-43AB-BA52-EFA8E071138E}">
      <dgm:prSet/>
      <dgm:spPr/>
      <dgm:t>
        <a:bodyPr/>
        <a:lstStyle/>
        <a:p>
          <a:endParaRPr lang="en-US"/>
        </a:p>
      </dgm:t>
    </dgm:pt>
    <dgm:pt modelId="{152A5EA4-F77D-494E-AAE9-5D3E8B807AC9}" type="sibTrans" cxnId="{81789716-6E13-43AB-BA52-EFA8E071138E}">
      <dgm:prSet/>
      <dgm:spPr/>
      <dgm:t>
        <a:bodyPr/>
        <a:lstStyle/>
        <a:p>
          <a:endParaRPr lang="en-US"/>
        </a:p>
      </dgm:t>
    </dgm:pt>
    <dgm:pt modelId="{47E51846-410F-4D97-9A7D-75B668F2DA3A}" type="pres">
      <dgm:prSet presAssocID="{6D1FA8F3-98EE-4B68-B10A-0C57FA44E66D}" presName="linear" presStyleCnt="0">
        <dgm:presLayoutVars>
          <dgm:animLvl val="lvl"/>
          <dgm:resizeHandles val="exact"/>
        </dgm:presLayoutVars>
      </dgm:prSet>
      <dgm:spPr/>
    </dgm:pt>
    <dgm:pt modelId="{2D631F0A-8D94-41A6-8B33-2A9E34860520}" type="pres">
      <dgm:prSet presAssocID="{36C30B16-7476-4D47-923E-6C23BFADB78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B36C4A8-EBDF-4CF6-8DD6-341D4271C394}" type="pres">
      <dgm:prSet presAssocID="{FEAE5A86-E497-48E1-BEB2-4054CDB49966}" presName="spacer" presStyleCnt="0"/>
      <dgm:spPr/>
    </dgm:pt>
    <dgm:pt modelId="{8879A0B1-440C-478C-90DE-653F295D943E}" type="pres">
      <dgm:prSet presAssocID="{09A30443-AB90-4D57-AB76-03C5FCEFC02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318348-F4BD-4FF7-9E75-8C2D038BDA80}" type="pres">
      <dgm:prSet presAssocID="{C3351B7D-6A3A-4819-8659-7BDCC46F5401}" presName="spacer" presStyleCnt="0"/>
      <dgm:spPr/>
    </dgm:pt>
    <dgm:pt modelId="{F4A5B1EC-4D84-4EE2-B412-7ED87DD244EA}" type="pres">
      <dgm:prSet presAssocID="{6B861D08-CFD9-4E66-89C0-7DF70FB15E4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FD43D1B-58D1-41D7-8583-143A7B6EE7C4}" type="pres">
      <dgm:prSet presAssocID="{34E04625-B62A-4896-B2B5-F0DB4B5F43A8}" presName="spacer" presStyleCnt="0"/>
      <dgm:spPr/>
    </dgm:pt>
    <dgm:pt modelId="{542038F2-C0E2-47D1-84E6-2ED54AE281EB}" type="pres">
      <dgm:prSet presAssocID="{6538938C-F29E-4B9A-A032-FF45FFD2AB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062AB00-62EE-4B6A-A1C6-306C51D0C24E}" srcId="{6D1FA8F3-98EE-4B68-B10A-0C57FA44E66D}" destId="{36C30B16-7476-4D47-923E-6C23BFADB786}" srcOrd="0" destOrd="0" parTransId="{29F4AB1F-7AA3-4039-B7C5-D590B092F57D}" sibTransId="{FEAE5A86-E497-48E1-BEB2-4054CDB49966}"/>
    <dgm:cxn modelId="{7364A407-3185-4326-B7AE-2DF777146D51}" type="presOf" srcId="{09A30443-AB90-4D57-AB76-03C5FCEFC02A}" destId="{8879A0B1-440C-478C-90DE-653F295D943E}" srcOrd="0" destOrd="0" presId="urn:microsoft.com/office/officeart/2005/8/layout/vList2"/>
    <dgm:cxn modelId="{81789716-6E13-43AB-BA52-EFA8E071138E}" srcId="{6D1FA8F3-98EE-4B68-B10A-0C57FA44E66D}" destId="{6538938C-F29E-4B9A-A032-FF45FFD2AB82}" srcOrd="3" destOrd="0" parTransId="{EA7826D8-6223-4A34-B77B-04EF134FAC75}" sibTransId="{152A5EA4-F77D-494E-AAE9-5D3E8B807AC9}"/>
    <dgm:cxn modelId="{04832664-3DEA-4F5A-9EDB-E8A8ACD316C0}" srcId="{6D1FA8F3-98EE-4B68-B10A-0C57FA44E66D}" destId="{6B861D08-CFD9-4E66-89C0-7DF70FB15E4F}" srcOrd="2" destOrd="0" parTransId="{FD7EA8F8-4E19-4BBA-B47E-63965FF6F3A1}" sibTransId="{34E04625-B62A-4896-B2B5-F0DB4B5F43A8}"/>
    <dgm:cxn modelId="{823EF090-24C9-441C-AF17-85EF50289BA4}" type="presOf" srcId="{6538938C-F29E-4B9A-A032-FF45FFD2AB82}" destId="{542038F2-C0E2-47D1-84E6-2ED54AE281EB}" srcOrd="0" destOrd="0" presId="urn:microsoft.com/office/officeart/2005/8/layout/vList2"/>
    <dgm:cxn modelId="{D71A2ECD-4AF4-46D8-A24B-AD2520D9839A}" srcId="{6D1FA8F3-98EE-4B68-B10A-0C57FA44E66D}" destId="{09A30443-AB90-4D57-AB76-03C5FCEFC02A}" srcOrd="1" destOrd="0" parTransId="{D23E6465-F48A-41F1-881A-16323EF0307A}" sibTransId="{C3351B7D-6A3A-4819-8659-7BDCC46F5401}"/>
    <dgm:cxn modelId="{0D2B96E9-5B37-4B5F-9818-1325B77A70E3}" type="presOf" srcId="{6D1FA8F3-98EE-4B68-B10A-0C57FA44E66D}" destId="{47E51846-410F-4D97-9A7D-75B668F2DA3A}" srcOrd="0" destOrd="0" presId="urn:microsoft.com/office/officeart/2005/8/layout/vList2"/>
    <dgm:cxn modelId="{17059CE9-EB61-4B99-AA42-A12CD05C004F}" type="presOf" srcId="{36C30B16-7476-4D47-923E-6C23BFADB786}" destId="{2D631F0A-8D94-41A6-8B33-2A9E34860520}" srcOrd="0" destOrd="0" presId="urn:microsoft.com/office/officeart/2005/8/layout/vList2"/>
    <dgm:cxn modelId="{B51BF5EC-E23E-464E-82BE-37179715BEA4}" type="presOf" srcId="{6B861D08-CFD9-4E66-89C0-7DF70FB15E4F}" destId="{F4A5B1EC-4D84-4EE2-B412-7ED87DD244EA}" srcOrd="0" destOrd="0" presId="urn:microsoft.com/office/officeart/2005/8/layout/vList2"/>
    <dgm:cxn modelId="{DCDCB159-C16C-4BE5-BCDC-1DDE8303BFD3}" type="presParOf" srcId="{47E51846-410F-4D97-9A7D-75B668F2DA3A}" destId="{2D631F0A-8D94-41A6-8B33-2A9E34860520}" srcOrd="0" destOrd="0" presId="urn:microsoft.com/office/officeart/2005/8/layout/vList2"/>
    <dgm:cxn modelId="{C47B5EFC-FB5E-4490-B0E3-00DB9A3367CF}" type="presParOf" srcId="{47E51846-410F-4D97-9A7D-75B668F2DA3A}" destId="{3B36C4A8-EBDF-4CF6-8DD6-341D4271C394}" srcOrd="1" destOrd="0" presId="urn:microsoft.com/office/officeart/2005/8/layout/vList2"/>
    <dgm:cxn modelId="{B754EFB3-A09A-4202-81BD-7B60455FE3FB}" type="presParOf" srcId="{47E51846-410F-4D97-9A7D-75B668F2DA3A}" destId="{8879A0B1-440C-478C-90DE-653F295D943E}" srcOrd="2" destOrd="0" presId="urn:microsoft.com/office/officeart/2005/8/layout/vList2"/>
    <dgm:cxn modelId="{5FCB4D0B-1B03-4192-8009-B1EAD40F9A37}" type="presParOf" srcId="{47E51846-410F-4D97-9A7D-75B668F2DA3A}" destId="{D5318348-F4BD-4FF7-9E75-8C2D038BDA80}" srcOrd="3" destOrd="0" presId="urn:microsoft.com/office/officeart/2005/8/layout/vList2"/>
    <dgm:cxn modelId="{750E3AC3-2498-41FC-8258-3AB953CE1D44}" type="presParOf" srcId="{47E51846-410F-4D97-9A7D-75B668F2DA3A}" destId="{F4A5B1EC-4D84-4EE2-B412-7ED87DD244EA}" srcOrd="4" destOrd="0" presId="urn:microsoft.com/office/officeart/2005/8/layout/vList2"/>
    <dgm:cxn modelId="{4B832E8C-66E1-4215-A838-251C386FE972}" type="presParOf" srcId="{47E51846-410F-4D97-9A7D-75B668F2DA3A}" destId="{EFD43D1B-58D1-41D7-8583-143A7B6EE7C4}" srcOrd="5" destOrd="0" presId="urn:microsoft.com/office/officeart/2005/8/layout/vList2"/>
    <dgm:cxn modelId="{95A34890-59BD-4412-966C-6EAE1D851924}" type="presParOf" srcId="{47E51846-410F-4D97-9A7D-75B668F2DA3A}" destId="{542038F2-C0E2-47D1-84E6-2ED54AE281E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217270-05E7-4083-A550-E8C942CC405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E67951-E6B6-4485-8B06-E61E8F17C1CF}">
      <dgm:prSet/>
      <dgm:spPr/>
      <dgm:t>
        <a:bodyPr/>
        <a:lstStyle/>
        <a:p>
          <a:r>
            <a:rPr lang="pt-BR"/>
            <a:t>A 4 mil anos alguns indígenas do Brasil começavam a praticar a agricultura e a cerâmica entre esses destacam os tupi-guaranis.</a:t>
          </a:r>
          <a:endParaRPr lang="en-US"/>
        </a:p>
      </dgm:t>
    </dgm:pt>
    <dgm:pt modelId="{5D074913-C040-4D0A-95B6-B76715B3B20E}" type="parTrans" cxnId="{BA141467-8AEA-4E21-B678-2285BC6EE8B5}">
      <dgm:prSet/>
      <dgm:spPr/>
      <dgm:t>
        <a:bodyPr/>
        <a:lstStyle/>
        <a:p>
          <a:endParaRPr lang="en-US"/>
        </a:p>
      </dgm:t>
    </dgm:pt>
    <dgm:pt modelId="{3F663109-82AD-44C5-9E97-EE18D442E346}" type="sibTrans" cxnId="{BA141467-8AEA-4E21-B678-2285BC6EE8B5}">
      <dgm:prSet/>
      <dgm:spPr/>
      <dgm:t>
        <a:bodyPr/>
        <a:lstStyle/>
        <a:p>
          <a:endParaRPr lang="en-US"/>
        </a:p>
      </dgm:t>
    </dgm:pt>
    <dgm:pt modelId="{96BBA206-522F-4A66-B54C-E53A6A6D8F55}">
      <dgm:prSet/>
      <dgm:spPr/>
      <dgm:t>
        <a:bodyPr/>
        <a:lstStyle/>
        <a:p>
          <a:r>
            <a:rPr lang="pt-BR"/>
            <a:t>Fonte de alimentos era milho, batata doce, feijão, tabaco, algodão, entre outras plantas.</a:t>
          </a:r>
          <a:endParaRPr lang="en-US"/>
        </a:p>
      </dgm:t>
    </dgm:pt>
    <dgm:pt modelId="{9A3B9A92-5453-4B07-B176-37E09E874007}" type="parTrans" cxnId="{1660160A-2567-49D5-AA3B-5A25A923394A}">
      <dgm:prSet/>
      <dgm:spPr/>
      <dgm:t>
        <a:bodyPr/>
        <a:lstStyle/>
        <a:p>
          <a:endParaRPr lang="en-US"/>
        </a:p>
      </dgm:t>
    </dgm:pt>
    <dgm:pt modelId="{ADC0F494-7D69-4BCE-BBE3-E36065C8A382}" type="sibTrans" cxnId="{1660160A-2567-49D5-AA3B-5A25A923394A}">
      <dgm:prSet/>
      <dgm:spPr/>
      <dgm:t>
        <a:bodyPr/>
        <a:lstStyle/>
        <a:p>
          <a:endParaRPr lang="en-US"/>
        </a:p>
      </dgm:t>
    </dgm:pt>
    <dgm:pt modelId="{B18A21BC-DF0B-45CB-858D-681D235CC3D7}">
      <dgm:prSet/>
      <dgm:spPr/>
      <dgm:t>
        <a:bodyPr/>
        <a:lstStyle/>
        <a:p>
          <a:r>
            <a:rPr lang="pt-BR"/>
            <a:t>E começaram a confeccionar os primeiros utensílios cerâmicos: potes, panelas, vasos.</a:t>
          </a:r>
          <a:endParaRPr lang="en-US"/>
        </a:p>
      </dgm:t>
    </dgm:pt>
    <dgm:pt modelId="{CA7C1A03-E787-4065-9C82-4C4A22EE9F53}" type="parTrans" cxnId="{65E4360B-1FD1-4236-9ED8-78FF85F7C2D8}">
      <dgm:prSet/>
      <dgm:spPr/>
      <dgm:t>
        <a:bodyPr/>
        <a:lstStyle/>
        <a:p>
          <a:endParaRPr lang="en-US"/>
        </a:p>
      </dgm:t>
    </dgm:pt>
    <dgm:pt modelId="{6D5ED2D7-9001-423D-AE78-EC8DB8477F0D}" type="sibTrans" cxnId="{65E4360B-1FD1-4236-9ED8-78FF85F7C2D8}">
      <dgm:prSet/>
      <dgm:spPr/>
      <dgm:t>
        <a:bodyPr/>
        <a:lstStyle/>
        <a:p>
          <a:endParaRPr lang="en-US"/>
        </a:p>
      </dgm:t>
    </dgm:pt>
    <dgm:pt modelId="{606EFD3B-EF62-422A-96FF-116E9D62F310}" type="pres">
      <dgm:prSet presAssocID="{52217270-05E7-4083-A550-E8C942CC4059}" presName="linear" presStyleCnt="0">
        <dgm:presLayoutVars>
          <dgm:animLvl val="lvl"/>
          <dgm:resizeHandles val="exact"/>
        </dgm:presLayoutVars>
      </dgm:prSet>
      <dgm:spPr/>
    </dgm:pt>
    <dgm:pt modelId="{009A5D6A-7912-4214-907F-1DF36531D648}" type="pres">
      <dgm:prSet presAssocID="{10E67951-E6B6-4485-8B06-E61E8F17C1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826FAD3-FAE0-4ECE-B454-320292AFF770}" type="pres">
      <dgm:prSet presAssocID="{3F663109-82AD-44C5-9E97-EE18D442E346}" presName="spacer" presStyleCnt="0"/>
      <dgm:spPr/>
    </dgm:pt>
    <dgm:pt modelId="{F7439E6A-7057-44E9-A3E5-5E67AB0E0208}" type="pres">
      <dgm:prSet presAssocID="{96BBA206-522F-4A66-B54C-E53A6A6D8F5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2591084-2E0B-47A4-8854-B0A5B890DB57}" type="pres">
      <dgm:prSet presAssocID="{ADC0F494-7D69-4BCE-BBE3-E36065C8A382}" presName="spacer" presStyleCnt="0"/>
      <dgm:spPr/>
    </dgm:pt>
    <dgm:pt modelId="{EE6210B9-0790-4CF9-8100-52418CEE2E83}" type="pres">
      <dgm:prSet presAssocID="{B18A21BC-DF0B-45CB-858D-681D235CC3D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660160A-2567-49D5-AA3B-5A25A923394A}" srcId="{52217270-05E7-4083-A550-E8C942CC4059}" destId="{96BBA206-522F-4A66-B54C-E53A6A6D8F55}" srcOrd="1" destOrd="0" parTransId="{9A3B9A92-5453-4B07-B176-37E09E874007}" sibTransId="{ADC0F494-7D69-4BCE-BBE3-E36065C8A382}"/>
    <dgm:cxn modelId="{65E4360B-1FD1-4236-9ED8-78FF85F7C2D8}" srcId="{52217270-05E7-4083-A550-E8C942CC4059}" destId="{B18A21BC-DF0B-45CB-858D-681D235CC3D7}" srcOrd="2" destOrd="0" parTransId="{CA7C1A03-E787-4065-9C82-4C4A22EE9F53}" sibTransId="{6D5ED2D7-9001-423D-AE78-EC8DB8477F0D}"/>
    <dgm:cxn modelId="{BA141467-8AEA-4E21-B678-2285BC6EE8B5}" srcId="{52217270-05E7-4083-A550-E8C942CC4059}" destId="{10E67951-E6B6-4485-8B06-E61E8F17C1CF}" srcOrd="0" destOrd="0" parTransId="{5D074913-C040-4D0A-95B6-B76715B3B20E}" sibTransId="{3F663109-82AD-44C5-9E97-EE18D442E346}"/>
    <dgm:cxn modelId="{9CADBC81-DABB-4B2F-A560-460EE974F00F}" type="presOf" srcId="{10E67951-E6B6-4485-8B06-E61E8F17C1CF}" destId="{009A5D6A-7912-4214-907F-1DF36531D648}" srcOrd="0" destOrd="0" presId="urn:microsoft.com/office/officeart/2005/8/layout/vList2"/>
    <dgm:cxn modelId="{7E0B109F-11C7-4EED-8944-42BA2C11A44D}" type="presOf" srcId="{B18A21BC-DF0B-45CB-858D-681D235CC3D7}" destId="{EE6210B9-0790-4CF9-8100-52418CEE2E83}" srcOrd="0" destOrd="0" presId="urn:microsoft.com/office/officeart/2005/8/layout/vList2"/>
    <dgm:cxn modelId="{FA3940A9-A78F-486A-AE94-3928B80BEA53}" type="presOf" srcId="{96BBA206-522F-4A66-B54C-E53A6A6D8F55}" destId="{F7439E6A-7057-44E9-A3E5-5E67AB0E0208}" srcOrd="0" destOrd="0" presId="urn:microsoft.com/office/officeart/2005/8/layout/vList2"/>
    <dgm:cxn modelId="{35E281AC-3102-4FCF-BDAA-BB4005FDBDF3}" type="presOf" srcId="{52217270-05E7-4083-A550-E8C942CC4059}" destId="{606EFD3B-EF62-422A-96FF-116E9D62F310}" srcOrd="0" destOrd="0" presId="urn:microsoft.com/office/officeart/2005/8/layout/vList2"/>
    <dgm:cxn modelId="{34825E47-8129-4FBA-B09E-C3DE968C9CAE}" type="presParOf" srcId="{606EFD3B-EF62-422A-96FF-116E9D62F310}" destId="{009A5D6A-7912-4214-907F-1DF36531D648}" srcOrd="0" destOrd="0" presId="urn:microsoft.com/office/officeart/2005/8/layout/vList2"/>
    <dgm:cxn modelId="{0B11447F-1387-4EFB-BD49-F8312AFB7A16}" type="presParOf" srcId="{606EFD3B-EF62-422A-96FF-116E9D62F310}" destId="{C826FAD3-FAE0-4ECE-B454-320292AFF770}" srcOrd="1" destOrd="0" presId="urn:microsoft.com/office/officeart/2005/8/layout/vList2"/>
    <dgm:cxn modelId="{7F662603-8CE7-49FD-A92D-48735F34438C}" type="presParOf" srcId="{606EFD3B-EF62-422A-96FF-116E9D62F310}" destId="{F7439E6A-7057-44E9-A3E5-5E67AB0E0208}" srcOrd="2" destOrd="0" presId="urn:microsoft.com/office/officeart/2005/8/layout/vList2"/>
    <dgm:cxn modelId="{EF0F676C-B978-4B3F-9FFD-0F86B88BE8C2}" type="presParOf" srcId="{606EFD3B-EF62-422A-96FF-116E9D62F310}" destId="{C2591084-2E0B-47A4-8854-B0A5B890DB57}" srcOrd="3" destOrd="0" presId="urn:microsoft.com/office/officeart/2005/8/layout/vList2"/>
    <dgm:cxn modelId="{D52983BB-E77D-49B3-8A50-C0CDA6EBCD12}" type="presParOf" srcId="{606EFD3B-EF62-422A-96FF-116E9D62F310}" destId="{EE6210B9-0790-4CF9-8100-52418CEE2E8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D6EF1-9914-4469-ACE4-25565A157DFA}">
      <dsp:nvSpPr>
        <dsp:cNvPr id="0" name=""/>
        <dsp:cNvSpPr/>
      </dsp:nvSpPr>
      <dsp:spPr>
        <a:xfrm>
          <a:off x="0" y="58845"/>
          <a:ext cx="4971603" cy="11679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Varias  hipóteses sobre a ocupação da América</a:t>
          </a:r>
          <a:endParaRPr lang="en-US" sz="2200" kern="1200"/>
        </a:p>
      </dsp:txBody>
      <dsp:txXfrm>
        <a:off x="57015" y="115860"/>
        <a:ext cx="4857573" cy="1053922"/>
      </dsp:txXfrm>
    </dsp:sp>
    <dsp:sp modelId="{1D529FC2-BD74-4BD3-9B95-E1EF5F4437FB}">
      <dsp:nvSpPr>
        <dsp:cNvPr id="0" name=""/>
        <dsp:cNvSpPr/>
      </dsp:nvSpPr>
      <dsp:spPr>
        <a:xfrm>
          <a:off x="0" y="1290157"/>
          <a:ext cx="4971603" cy="1167952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A mais aceita e pelo estreito de Bering</a:t>
          </a:r>
          <a:endParaRPr lang="en-US" sz="2200" kern="1200"/>
        </a:p>
      </dsp:txBody>
      <dsp:txXfrm>
        <a:off x="57015" y="1347172"/>
        <a:ext cx="4857573" cy="1053922"/>
      </dsp:txXfrm>
    </dsp:sp>
    <dsp:sp modelId="{C6F7D4D0-809C-4A65-8C39-66721AE831E9}">
      <dsp:nvSpPr>
        <dsp:cNvPr id="0" name=""/>
        <dsp:cNvSpPr/>
      </dsp:nvSpPr>
      <dsp:spPr>
        <a:xfrm>
          <a:off x="0" y="2521470"/>
          <a:ext cx="4971603" cy="1167952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Onde o nível do mar baixou e formou uma ponte de gelo.</a:t>
          </a:r>
          <a:endParaRPr lang="en-US" sz="2200" kern="1200"/>
        </a:p>
      </dsp:txBody>
      <dsp:txXfrm>
        <a:off x="57015" y="2578485"/>
        <a:ext cx="4857573" cy="1053922"/>
      </dsp:txXfrm>
    </dsp:sp>
    <dsp:sp modelId="{C4276373-623F-42DF-BDB7-C6114DD7FA7A}">
      <dsp:nvSpPr>
        <dsp:cNvPr id="0" name=""/>
        <dsp:cNvSpPr/>
      </dsp:nvSpPr>
      <dsp:spPr>
        <a:xfrm>
          <a:off x="0" y="3752783"/>
          <a:ext cx="4971603" cy="1167952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Isso ocorreu a aproximadamente 20 mil anos, outros acreditam que isso ocorreu a mais tempo.</a:t>
          </a:r>
          <a:endParaRPr lang="en-US" sz="2200" kern="1200"/>
        </a:p>
      </dsp:txBody>
      <dsp:txXfrm>
        <a:off x="57015" y="3809798"/>
        <a:ext cx="4857573" cy="1053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0F010-D433-4A64-B6D3-25F7CF1E65AC}">
      <dsp:nvSpPr>
        <dsp:cNvPr id="0" name=""/>
        <dsp:cNvSpPr/>
      </dsp:nvSpPr>
      <dsp:spPr>
        <a:xfrm>
          <a:off x="0" y="396390"/>
          <a:ext cx="4971603" cy="1357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De 6 a 11 mil anos os povos que viviam no Brasil eram caçadores e coletadores e sabiam construir instrumentos de pedra e de osso e também arco e flecha.</a:t>
          </a:r>
          <a:endParaRPr lang="en-US" sz="2000" kern="1200"/>
        </a:p>
      </dsp:txBody>
      <dsp:txXfrm>
        <a:off x="66253" y="462643"/>
        <a:ext cx="4839097" cy="1224694"/>
      </dsp:txXfrm>
    </dsp:sp>
    <dsp:sp modelId="{DDAEB8A2-F848-4CD4-ADB8-E7D55B7A00BD}">
      <dsp:nvSpPr>
        <dsp:cNvPr id="0" name=""/>
        <dsp:cNvSpPr/>
      </dsp:nvSpPr>
      <dsp:spPr>
        <a:xfrm>
          <a:off x="0" y="1811190"/>
          <a:ext cx="4971603" cy="13572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Lagoa Santa Peter Lund encontrou fosseis de cerca de 30 indivíduos aproximadamente 12 mil anos.</a:t>
          </a:r>
          <a:endParaRPr lang="en-US" sz="2000" kern="1200"/>
        </a:p>
      </dsp:txBody>
      <dsp:txXfrm>
        <a:off x="66253" y="1877443"/>
        <a:ext cx="4839097" cy="1224694"/>
      </dsp:txXfrm>
    </dsp:sp>
    <dsp:sp modelId="{FE72E759-5F35-4F66-B67B-2C2C26A2DE3F}">
      <dsp:nvSpPr>
        <dsp:cNvPr id="0" name=""/>
        <dsp:cNvSpPr/>
      </dsp:nvSpPr>
      <dsp:spPr>
        <a:xfrm>
          <a:off x="0" y="3225990"/>
          <a:ext cx="4971603" cy="13572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A análise revela que esses homens tinham estatura baixa cabeça alongada e abrigava-se em grutas</a:t>
          </a:r>
          <a:endParaRPr lang="en-US" sz="2000" kern="1200"/>
        </a:p>
      </dsp:txBody>
      <dsp:txXfrm>
        <a:off x="66253" y="3292243"/>
        <a:ext cx="4839097" cy="1224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31F0A-8D94-41A6-8B33-2A9E34860520}">
      <dsp:nvSpPr>
        <dsp:cNvPr id="0" name=""/>
        <dsp:cNvSpPr/>
      </dsp:nvSpPr>
      <dsp:spPr>
        <a:xfrm>
          <a:off x="0" y="119055"/>
          <a:ext cx="4971603" cy="114864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6 mil anos seminômades habitaram o litoral do Brasil.</a:t>
          </a:r>
          <a:endParaRPr lang="en-US" sz="1700" kern="1200"/>
        </a:p>
      </dsp:txBody>
      <dsp:txXfrm>
        <a:off x="56072" y="175127"/>
        <a:ext cx="4859459" cy="1036503"/>
      </dsp:txXfrm>
    </dsp:sp>
    <dsp:sp modelId="{8879A0B1-440C-478C-90DE-653F295D943E}">
      <dsp:nvSpPr>
        <dsp:cNvPr id="0" name=""/>
        <dsp:cNvSpPr/>
      </dsp:nvSpPr>
      <dsp:spPr>
        <a:xfrm>
          <a:off x="0" y="1316662"/>
          <a:ext cx="4971603" cy="1148647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Deixaram de vestígio os Sambaquis montes artificiais de mariscos.</a:t>
          </a:r>
          <a:endParaRPr lang="en-US" sz="1700" kern="1200"/>
        </a:p>
      </dsp:txBody>
      <dsp:txXfrm>
        <a:off x="56072" y="1372734"/>
        <a:ext cx="4859459" cy="1036503"/>
      </dsp:txXfrm>
    </dsp:sp>
    <dsp:sp modelId="{F4A5B1EC-4D84-4EE2-B412-7ED87DD244EA}">
      <dsp:nvSpPr>
        <dsp:cNvPr id="0" name=""/>
        <dsp:cNvSpPr/>
      </dsp:nvSpPr>
      <dsp:spPr>
        <a:xfrm>
          <a:off x="0" y="2514270"/>
          <a:ext cx="4971603" cy="1148647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E era usado sambaquis para enterrar os mortos.</a:t>
          </a:r>
          <a:endParaRPr lang="en-US" sz="1700" kern="1200"/>
        </a:p>
      </dsp:txBody>
      <dsp:txXfrm>
        <a:off x="56072" y="2570342"/>
        <a:ext cx="4859459" cy="1036503"/>
      </dsp:txXfrm>
    </dsp:sp>
    <dsp:sp modelId="{542038F2-C0E2-47D1-84E6-2ED54AE281EB}">
      <dsp:nvSpPr>
        <dsp:cNvPr id="0" name=""/>
        <dsp:cNvSpPr/>
      </dsp:nvSpPr>
      <dsp:spPr>
        <a:xfrm>
          <a:off x="0" y="3711878"/>
          <a:ext cx="4971603" cy="1148647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Revela os estudos que eram grupos de 100 habitantes que viviam de caça e coleta e utilizava instrumentos machados, arpões e tinham domínio do fogo.</a:t>
          </a:r>
          <a:endParaRPr lang="en-US" sz="1700" kern="1200"/>
        </a:p>
      </dsp:txBody>
      <dsp:txXfrm>
        <a:off x="56072" y="3767950"/>
        <a:ext cx="4859459" cy="10365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A5D6A-7912-4214-907F-1DF36531D648}">
      <dsp:nvSpPr>
        <dsp:cNvPr id="0" name=""/>
        <dsp:cNvSpPr/>
      </dsp:nvSpPr>
      <dsp:spPr>
        <a:xfrm>
          <a:off x="0" y="82380"/>
          <a:ext cx="4971603" cy="15607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A 4 mil anos alguns indígenas do Brasil começavam a praticar a agricultura e a cerâmica entre esses destacam os tupi-guaranis.</a:t>
          </a:r>
          <a:endParaRPr lang="en-US" sz="2300" kern="1200"/>
        </a:p>
      </dsp:txBody>
      <dsp:txXfrm>
        <a:off x="76191" y="158571"/>
        <a:ext cx="4819221" cy="1408398"/>
      </dsp:txXfrm>
    </dsp:sp>
    <dsp:sp modelId="{F7439E6A-7057-44E9-A3E5-5E67AB0E0208}">
      <dsp:nvSpPr>
        <dsp:cNvPr id="0" name=""/>
        <dsp:cNvSpPr/>
      </dsp:nvSpPr>
      <dsp:spPr>
        <a:xfrm>
          <a:off x="0" y="1709400"/>
          <a:ext cx="4971603" cy="156078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Fonte de alimentos era milho, batata doce, feijão, tabaco, algodão, entre outras plantas.</a:t>
          </a:r>
          <a:endParaRPr lang="en-US" sz="2300" kern="1200"/>
        </a:p>
      </dsp:txBody>
      <dsp:txXfrm>
        <a:off x="76191" y="1785591"/>
        <a:ext cx="4819221" cy="1408398"/>
      </dsp:txXfrm>
    </dsp:sp>
    <dsp:sp modelId="{EE6210B9-0790-4CF9-8100-52418CEE2E83}">
      <dsp:nvSpPr>
        <dsp:cNvPr id="0" name=""/>
        <dsp:cNvSpPr/>
      </dsp:nvSpPr>
      <dsp:spPr>
        <a:xfrm>
          <a:off x="0" y="3336420"/>
          <a:ext cx="4971603" cy="156078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E começaram a confeccionar os primeiros utensílios cerâmicos: potes, panelas, vasos.</a:t>
          </a:r>
          <a:endParaRPr lang="en-US" sz="2300" kern="1200"/>
        </a:p>
      </dsp:txBody>
      <dsp:txXfrm>
        <a:off x="76191" y="3412611"/>
        <a:ext cx="4819221" cy="1408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12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14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8447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356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577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293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196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01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02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00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54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58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42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41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43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47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41BB7-B25D-4E3B-834B-B6F8AE758A66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59F0E9-1306-4120-87C1-1DB6EC30D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8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livrariasaraiva.com.br/imagem/imagem.dll?pro_id=102072&amp;L=500&amp;A=-1&amp;PIM_Id=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Pré História - Brasileira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Profº</a:t>
            </a:r>
            <a:r>
              <a:rPr lang="pt-BR" dirty="0"/>
              <a:t> </a:t>
            </a:r>
            <a:r>
              <a:rPr lang="pt-BR"/>
              <a:t>Bruno Ferreira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33484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68234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1926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400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068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694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568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223" y="-8467"/>
            <a:ext cx="4495777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6292" y="609600"/>
            <a:ext cx="3384742" cy="22277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Para saber mais</a:t>
            </a:r>
          </a:p>
        </p:txBody>
      </p:sp>
      <p:pic>
        <p:nvPicPr>
          <p:cNvPr id="3074" name="Picture 2" descr="Pré - História do Brasil - As Origens do Homem Brasileiro Brasil Antes de Cabr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67938" y="1251948"/>
            <a:ext cx="2892580" cy="4443002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86293" y="2837329"/>
            <a:ext cx="3384741" cy="331793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>
                <a:solidFill>
                  <a:srgbClr val="FFFFFF"/>
                </a:solidFill>
              </a:rPr>
              <a:t>Pré - História do Brasil - As Origens do Homem Brasileiro Brasil Antes de Cabral</a:t>
            </a:r>
          </a:p>
          <a:p>
            <a:pPr>
              <a:lnSpc>
                <a:spcPct val="90000"/>
              </a:lnSpc>
            </a:pPr>
            <a:r>
              <a:rPr lang="pt-BR" sz="1100">
                <a:solidFill>
                  <a:srgbClr val="FFFFFF"/>
                </a:solidFill>
              </a:rPr>
              <a:t>Autor: Funari, Pedro Paulo; Noelli, Francisco Silva</a:t>
            </a:r>
          </a:p>
          <a:p>
            <a:pPr>
              <a:lnSpc>
                <a:spcPct val="90000"/>
              </a:lnSpc>
            </a:pPr>
            <a:r>
              <a:rPr lang="pt-BR" sz="1100">
                <a:solidFill>
                  <a:srgbClr val="FFFFFF"/>
                </a:solidFill>
              </a:rPr>
              <a:t>Editora: Contexto </a:t>
            </a:r>
          </a:p>
          <a:p>
            <a:pPr>
              <a:lnSpc>
                <a:spcPct val="90000"/>
              </a:lnSpc>
            </a:pPr>
            <a:r>
              <a:rPr lang="pt-BR" sz="1100">
                <a:solidFill>
                  <a:srgbClr val="FFFFFF"/>
                </a:solidFill>
              </a:rPr>
              <a:t>Categoria: Geografia e Historia / Historia do Brasil</a:t>
            </a:r>
          </a:p>
          <a:p>
            <a:pPr>
              <a:lnSpc>
                <a:spcPct val="90000"/>
              </a:lnSpc>
            </a:pPr>
            <a:r>
              <a:rPr lang="pt-BR" sz="1100">
                <a:solidFill>
                  <a:srgbClr val="FFFFFF"/>
                </a:solidFill>
              </a:rPr>
              <a:t>Coleção Repensando História tem por objetivo desenvolver a visão crítica por meio da discussão, análise e reformulação constante dos temas históricos. Pretende estimular a participação de todos no processo de elaboração do saber histórico, apresentando um tratamento desmistificador de visões consagradas e abordando questões que fazem parte do dia-a-dia das pessoas ´comuns´, sistematicamente postas à margem da história.</a:t>
            </a:r>
          </a:p>
          <a:p>
            <a:pPr>
              <a:lnSpc>
                <a:spcPct val="90000"/>
              </a:lnSpc>
            </a:pPr>
            <a:endParaRPr lang="pt-BR" sz="1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Espaço Reservado para Conteúdo 3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68" y="94320"/>
            <a:ext cx="9311937" cy="666936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130" y="0"/>
            <a:ext cx="759773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Chegada do homem à América</a:t>
            </a:r>
          </a:p>
        </p:txBody>
      </p:sp>
      <p:pic>
        <p:nvPicPr>
          <p:cNvPr id="4" name="Espaço Reservado para Conteúdo 3" descr="chegada-homem-ameri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9476" y="1047960"/>
            <a:ext cx="6216024" cy="31857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800"/>
              <a:t>Ocupação da América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D87F1217-03ED-4ACA-956B-8462674BE5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893440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sz="2800"/>
              <a:t>Escavações arqueológicas no Piauí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/>
              <a:t>Niède Guidon sugere que os homens habitavam o Brasil há, aproximadamente  50 mil anos.</a:t>
            </a:r>
          </a:p>
          <a:p>
            <a:r>
              <a:rPr lang="pt-BR"/>
              <a:t>Os vestígios foram descobertos em São Raimundo Nonato na gruta da pedra furada.</a:t>
            </a:r>
          </a:p>
          <a:p>
            <a:r>
              <a:rPr lang="pt-BR"/>
              <a:t>Foram achados vestígios de fogões e outros artefatos.</a:t>
            </a:r>
          </a:p>
          <a:p>
            <a:r>
              <a:rPr lang="pt-BR"/>
              <a:t>Formavam bandos de caçadores e coletadores sabiam construir instrumentos de pedra lascada.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141" y="1261331"/>
            <a:ext cx="2623174" cy="300266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Pintura rupestre no boqueirão da pedra furada. São Raimundo nonato, Piauí</a:t>
            </a:r>
          </a:p>
        </p:txBody>
      </p:sp>
      <p:sp>
        <p:nvSpPr>
          <p:cNvPr id="40" name="Isosceles Triangle 20">
            <a:extLst>
              <a:ext uri="{FF2B5EF4-FFF2-40B4-BE49-F238E27FC236}">
                <a16:creationId xmlns:a16="http://schemas.microsoft.com/office/drawing/2014/main" id="{AA330523-F25B-4007-B3E5-ABB5637D1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380" y="1270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Espaço Reservado para Conteúdo 3" descr="pintura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452" y="1958212"/>
            <a:ext cx="3665515" cy="29415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800"/>
              <a:t>Povos do interior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4E599CB5-5952-44C0-8461-D381B244D3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19731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800"/>
              <a:t>Povos do litoral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1ECFF14C-E2E8-46FB-81F3-6CB4D635D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501243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500"/>
              <a:t>Povos agricultores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10E9AD53-D89B-4042-9843-035F4CA26C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80695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dirty="0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/>
              <a:t>1 – Como aconteceu a ocupação da América pela hipótese mais aceita pelos estudiosos?</a:t>
            </a:r>
          </a:p>
          <a:p>
            <a:pPr>
              <a:lnSpc>
                <a:spcPct val="90000"/>
              </a:lnSpc>
            </a:pPr>
            <a:r>
              <a:rPr lang="pt-BR"/>
              <a:t>2 – Qual foi o sitio arqueológico descoberto por Niède Guidon e quais os vestígios humanos nele encontrados.</a:t>
            </a:r>
          </a:p>
          <a:p>
            <a:pPr>
              <a:lnSpc>
                <a:spcPct val="90000"/>
              </a:lnSpc>
            </a:pPr>
            <a:r>
              <a:rPr lang="pt-BR"/>
              <a:t>3 – Quais foram os primeiras alimentos a serem cultivados pelos indígenas?</a:t>
            </a:r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l="1473" r="39528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27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Apresentação na tela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Bernard MT Condensed</vt:lpstr>
      <vt:lpstr>Trebuchet MS</vt:lpstr>
      <vt:lpstr>Wingdings 3</vt:lpstr>
      <vt:lpstr>Facetado</vt:lpstr>
      <vt:lpstr>Pré História - Brasileira</vt:lpstr>
      <vt:lpstr>Chegada do homem à América</vt:lpstr>
      <vt:lpstr>Ocupação da América</vt:lpstr>
      <vt:lpstr>Escavações arqueológicas no Piauí</vt:lpstr>
      <vt:lpstr>Pintura rupestre no boqueirão da pedra furada. São Raimundo nonato, Piauí</vt:lpstr>
      <vt:lpstr>Povos do interior</vt:lpstr>
      <vt:lpstr>Povos do litoral</vt:lpstr>
      <vt:lpstr>Povos agricultores</vt:lpstr>
      <vt:lpstr>questões</vt:lpstr>
      <vt:lpstr>Para saber mais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 História - Brasileira</dc:title>
  <dc:creator>BRUNO FERREIRA</dc:creator>
  <cp:lastModifiedBy>BRUNO FERREIRA</cp:lastModifiedBy>
  <cp:revision>1</cp:revision>
  <dcterms:created xsi:type="dcterms:W3CDTF">2019-07-01T03:25:11Z</dcterms:created>
  <dcterms:modified xsi:type="dcterms:W3CDTF">2019-07-01T03:25:22Z</dcterms:modified>
</cp:coreProperties>
</file>