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503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0FBC1-014F-4C34-BA7A-FC7AFE79BC97}" type="datetimeFigureOut">
              <a:rPr lang="pt-BR" smtClean="0"/>
              <a:t>15/02/2021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904EC-D321-4D6B-952F-D342329BBE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058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dirty="0"/>
              <a:t>Muito obrigado pelo tempo de vocês;</a:t>
            </a:r>
          </a:p>
          <a:p>
            <a:pPr rtl="0"/>
            <a:endParaRPr lang="pt-BR" dirty="0"/>
          </a:p>
          <a:p>
            <a:pPr rtl="0"/>
            <a:r>
              <a:rPr lang="pt-BR" dirty="0"/>
              <a:t>Esse momento é para vocês, não pra mim;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2675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Raiz do produto;</a:t>
            </a:r>
            <a:br>
              <a:rPr lang="pt-BR" dirty="0"/>
            </a:br>
            <a:br>
              <a:rPr lang="pt-BR" dirty="0"/>
            </a:br>
            <a:r>
              <a:rPr lang="pt-BR" dirty="0"/>
              <a:t>Temporal (começo, meio e fim);</a:t>
            </a:r>
          </a:p>
          <a:p>
            <a:endParaRPr lang="pt-BR" dirty="0"/>
          </a:p>
          <a:p>
            <a:r>
              <a:rPr lang="pt-BR" dirty="0"/>
              <a:t>Atemporal (repositório “vivo”);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DF8F48A-6110-47DA-8521-A1D1FFD22FEF}" type="slidenum">
              <a:rPr lang="pt-BR" noProof="0" smtClean="0"/>
              <a:t>2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002378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A0139B-40D1-4562-99A7-1067CA6282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E28509A-8627-43D7-A8B8-980B68D252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80EA68-3BEF-45F1-B1B9-F959512C2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D8D5-8D38-43A2-82B2-711B8F0A6C6C}" type="datetimeFigureOut">
              <a:rPr lang="pt-BR" smtClean="0"/>
              <a:t>15/02/2021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B9FCD2F-2C23-40B4-8ED5-012D8D6CF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F0394F2-EC34-4D21-ABDE-345D0D0E8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BA8F7-8D66-4C50-8202-76729CAF30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740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874E97-98AF-401B-8F72-BDD93F7CC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2B43071-BFEE-44E1-8F86-9D589FEDCE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65365E0-3999-4077-9FA4-315ABE645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D8D5-8D38-43A2-82B2-711B8F0A6C6C}" type="datetimeFigureOut">
              <a:rPr lang="pt-BR" smtClean="0"/>
              <a:t>15/02/2021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A93EBEE-A0F5-4D5A-ADE5-9DF333AB9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C9E1C9F-43BB-4A2C-A5C7-5A3703110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BA8F7-8D66-4C50-8202-76729CAF30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8849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4A8F75E-5814-4E25-954B-B5E2B96248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061690B-FE88-4EB4-AFD0-04D11EF7CE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73B298A-04FD-4113-B371-B3587FAB9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D8D5-8D38-43A2-82B2-711B8F0A6C6C}" type="datetimeFigureOut">
              <a:rPr lang="pt-BR" smtClean="0"/>
              <a:t>15/02/2021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EF1E9AB-F845-4BE6-9B13-99B79B1B5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E718FB-7230-4A0A-A716-F06CCE20B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BA8F7-8D66-4C50-8202-76729CAF30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3350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EEBD89-B8C7-43BA-94CE-87258E3BD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CC374AC-B496-4A88-A7E2-DB13BC8BB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81D4918-CC99-476C-B04B-686C941AB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D8D5-8D38-43A2-82B2-711B8F0A6C6C}" type="datetimeFigureOut">
              <a:rPr lang="pt-BR" smtClean="0"/>
              <a:t>15/02/2021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1AB9FE-D2B8-43AC-8031-221FF1B31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018B20D-7F63-4EF4-A468-885407963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BA8F7-8D66-4C50-8202-76729CAF30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8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9B7CCB-2758-40B2-B4BD-06D205905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739731B-3E96-41BA-ACF6-1192485538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0DFA557-AD6E-477B-8132-E34AC8D87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D8D5-8D38-43A2-82B2-711B8F0A6C6C}" type="datetimeFigureOut">
              <a:rPr lang="pt-BR" smtClean="0"/>
              <a:t>15/02/2021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ACDB023-9CCC-426D-9F5E-9C769B605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1D84FFC-7043-4B35-9CD7-EC6D45BBA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BA8F7-8D66-4C50-8202-76729CAF30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7969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5A770F-B4E5-4A87-968E-DF37F0D85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335166E-6C35-42CB-9020-3BDABD6A58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90A8BE0-BFE0-4DFB-BFA8-DD2A266058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8B3BB37-DCFF-4FBF-A68F-8CDF34307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D8D5-8D38-43A2-82B2-711B8F0A6C6C}" type="datetimeFigureOut">
              <a:rPr lang="pt-BR" smtClean="0"/>
              <a:t>15/02/2021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665266D-91A2-4667-8C36-EF174672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387EA18-9BDB-4FB5-A484-9545D2ECC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BA8F7-8D66-4C50-8202-76729CAF30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765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732FB4-4A35-408E-9D80-E50C2ADDE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5F312FD-000B-43BE-990D-2393B063C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C566E89-9E88-4438-9F4B-B84FC09BCD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B1A258B-A75C-42B2-A573-30343DE1BB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4670D60-00D7-49FD-B52C-1EE513A89F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17A2669-E7D2-4A98-B678-80EC1B2E0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D8D5-8D38-43A2-82B2-711B8F0A6C6C}" type="datetimeFigureOut">
              <a:rPr lang="pt-BR" smtClean="0"/>
              <a:t>15/02/2021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0524D7D-9D07-42F4-9436-D7327A19B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517777B-C8C2-464B-BAD1-AEBCA5745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BA8F7-8D66-4C50-8202-76729CAF30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555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216BAF-A275-448D-85DF-ED515974D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6CB155E-D052-4BB8-A625-9E98C2312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D8D5-8D38-43A2-82B2-711B8F0A6C6C}" type="datetimeFigureOut">
              <a:rPr lang="pt-BR" smtClean="0"/>
              <a:t>15/02/2021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9E38251-6A08-403C-86C9-95338E719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85E08DA-865C-41AA-9EEE-6DC08D7AB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BA8F7-8D66-4C50-8202-76729CAF30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6034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28D800F-BAD9-4D82-AC7D-49B1C1850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D8D5-8D38-43A2-82B2-711B8F0A6C6C}" type="datetimeFigureOut">
              <a:rPr lang="pt-BR" smtClean="0"/>
              <a:t>15/02/2021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95E14A8-568B-4525-9432-B2556897F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31CCABC-D5A7-45A6-BCFF-8B065987D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BA8F7-8D66-4C50-8202-76729CAF30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5135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A3026-1836-4D8F-BDC0-C6DE52875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6F1C4C0-07A1-460F-871D-4E7C966E2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79AD37A-02A5-40F2-BD98-2D1EB5C801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FCE9DF4-B4DA-42F7-8A76-7144A20A2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D8D5-8D38-43A2-82B2-711B8F0A6C6C}" type="datetimeFigureOut">
              <a:rPr lang="pt-BR" smtClean="0"/>
              <a:t>15/02/2021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3BB93C2-19ED-4709-818B-AFDF7CB7F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AE72259-B785-43C0-A7AD-758906D70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BA8F7-8D66-4C50-8202-76729CAF30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441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766FAB-BDD9-4085-8E58-6B8D28D88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92A3C54-1B96-4D9E-BE63-19B4624F70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9D1B4E3-B282-4F57-9937-A851B85FC2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FA2FD0-DF85-4115-83AA-A02F6D09F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D8D5-8D38-43A2-82B2-711B8F0A6C6C}" type="datetimeFigureOut">
              <a:rPr lang="pt-BR" smtClean="0"/>
              <a:t>15/02/2021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C9042BB-262D-4D80-B9BB-68F03D5B9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CFD95B2-90B9-4D3D-B035-FA257AFD9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BA8F7-8D66-4C50-8202-76729CAF30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8229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6F9DB1A-90AA-43D5-AA4F-BDF6D7121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E732668-B028-4389-9364-453012F316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6D10E20-0CD4-43DB-8D78-40274D7707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3D8D5-8D38-43A2-82B2-711B8F0A6C6C}" type="datetimeFigureOut">
              <a:rPr lang="pt-BR" smtClean="0"/>
              <a:t>15/02/2021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3F86B84-09BC-4955-91D8-198082ACB9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27B4816-2BAE-4B8A-A269-7C1E62319E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BA8F7-8D66-4C50-8202-76729CAF30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0951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hyperlink" Target="https://forms.gle/WV3zNLhrVBKhFrV2A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arnenglish.britishcouncil.org/vocabulary/beginner-to-pre-intermediate/appearance-1" TargetMode="External"/><Relationship Id="rId11" Type="http://schemas.openxmlformats.org/officeDocument/2006/relationships/image" Target="../media/image8.png"/><Relationship Id="rId5" Type="http://schemas.openxmlformats.org/officeDocument/2006/relationships/hyperlink" Target="https://learnenglishteens.britishcouncil.org/skills/listening/beginner-a1-listening/ordering-food-cafe" TargetMode="External"/><Relationship Id="rId10" Type="http://schemas.openxmlformats.org/officeDocument/2006/relationships/image" Target="../media/image7.png"/><Relationship Id="rId4" Type="http://schemas.openxmlformats.org/officeDocument/2006/relationships/hyperlink" Target="https://learnenglishteens.britishcouncil.org/skills/reading/beginner-a1-reading/can-you-cook" TargetMode="External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 hidden="1">
            <a:extLst>
              <a:ext uri="{FF2B5EF4-FFF2-40B4-BE49-F238E27FC236}">
                <a16:creationId xmlns:a16="http://schemas.microsoft.com/office/drawing/2014/main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t-BR" dirty="0"/>
              <a:t>Recursos humanos slide 1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A35B7EF-7CC5-4F53-8D23-34277C79B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1</a:t>
            </a:fld>
            <a:endParaRPr lang="pt-BR" noProof="0" dirty="0"/>
          </a:p>
        </p:txBody>
      </p:sp>
      <p:pic>
        <p:nvPicPr>
          <p:cNvPr id="10" name="Imagem 4">
            <a:extLst>
              <a:ext uri="{FF2B5EF4-FFF2-40B4-BE49-F238E27FC236}">
                <a16:creationId xmlns:a16="http://schemas.microsoft.com/office/drawing/2014/main" id="{23C8BC1A-AABE-CC4D-B0DB-3087F971476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113800" y="2339541"/>
            <a:ext cx="3240000" cy="3240000"/>
          </a:xfrm>
          <a:prstGeom prst="rect">
            <a:avLst/>
          </a:prstGeom>
        </p:spPr>
      </p:pic>
      <p:sp>
        <p:nvSpPr>
          <p:cNvPr id="11" name="Caixa de texto 1">
            <a:extLst>
              <a:ext uri="{FF2B5EF4-FFF2-40B4-BE49-F238E27FC236}">
                <a16:creationId xmlns:a16="http://schemas.microsoft.com/office/drawing/2014/main" id="{1377C9C3-4635-134C-BF5B-CA5C03907148}"/>
              </a:ext>
            </a:extLst>
          </p:cNvPr>
          <p:cNvSpPr txBox="1"/>
          <p:nvPr/>
        </p:nvSpPr>
        <p:spPr>
          <a:xfrm>
            <a:off x="1183820" y="738390"/>
            <a:ext cx="5242145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38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COMUNIDADE DA GRINGA</a:t>
            </a:r>
          </a:p>
        </p:txBody>
      </p:sp>
      <p:cxnSp>
        <p:nvCxnSpPr>
          <p:cNvPr id="12" name="Conector Reto 3">
            <a:extLst>
              <a:ext uri="{FF2B5EF4-FFF2-40B4-BE49-F238E27FC236}">
                <a16:creationId xmlns:a16="http://schemas.microsoft.com/office/drawing/2014/main" id="{6C8DE5B7-6A4E-EE43-B364-8E754BCC5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40229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BEB65DC3-DF92-514F-9483-877DC81F9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F872A8-8DCC-9447-8BA1-43E7B532D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52" y="6330880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latin typeface="+mj-lt"/>
            </a:endParaRPr>
          </a:p>
        </p:txBody>
      </p:sp>
      <p:pic>
        <p:nvPicPr>
          <p:cNvPr id="15" name="Imagem 4">
            <a:extLst>
              <a:ext uri="{FF2B5EF4-FFF2-40B4-BE49-F238E27FC236}">
                <a16:creationId xmlns:a16="http://schemas.microsoft.com/office/drawing/2014/main" id="{74A6C387-A769-A441-9707-7D2F41FA292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476000" y="2339541"/>
            <a:ext cx="3240000" cy="3240000"/>
          </a:xfrm>
          <a:prstGeom prst="rect">
            <a:avLst/>
          </a:prstGeom>
        </p:spPr>
      </p:pic>
      <p:pic>
        <p:nvPicPr>
          <p:cNvPr id="16" name="Imagem 4">
            <a:extLst>
              <a:ext uri="{FF2B5EF4-FFF2-40B4-BE49-F238E27FC236}">
                <a16:creationId xmlns:a16="http://schemas.microsoft.com/office/drawing/2014/main" id="{D50EAF14-72CD-104A-9152-1723462D264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38200" y="2339541"/>
            <a:ext cx="324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04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Conector Reto 109">
            <a:extLst>
              <a:ext uri="{FF2B5EF4-FFF2-40B4-BE49-F238E27FC236}">
                <a16:creationId xmlns:a16="http://schemas.microsoft.com/office/drawing/2014/main" id="{81FAD119-56A9-4FCD-B3EE-431BAAC5F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836993" y="0"/>
            <a:ext cx="0" cy="635725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5C2D5791-BECF-44B7-9A0A-99BD8166D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615197" y="6352518"/>
            <a:ext cx="443592" cy="23229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7B822798-F27D-4E22-82E5-F13A7B65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D6580AB-5C3C-4B4F-8E2A-8B7A0A8CE695}" type="slidenum">
              <a:rPr lang="pt-BR" noProof="0" smtClean="0"/>
              <a:t>2</a:t>
            </a:fld>
            <a:endParaRPr lang="pt-BR" noProof="0" dirty="0"/>
          </a:p>
        </p:txBody>
      </p:sp>
      <p:sp>
        <p:nvSpPr>
          <p:cNvPr id="22" name="Caixa de texto 1">
            <a:extLst>
              <a:ext uri="{FF2B5EF4-FFF2-40B4-BE49-F238E27FC236}">
                <a16:creationId xmlns:a16="http://schemas.microsoft.com/office/drawing/2014/main" id="{D1543E17-60F7-7740-9F22-DEDF2F0EC303}"/>
              </a:ext>
            </a:extLst>
          </p:cNvPr>
          <p:cNvSpPr txBox="1"/>
          <p:nvPr/>
        </p:nvSpPr>
        <p:spPr>
          <a:xfrm>
            <a:off x="1710907" y="850821"/>
            <a:ext cx="598309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pt-BR" sz="24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Beginner</a:t>
            </a:r>
            <a:r>
              <a:rPr lang="pt-BR" sz="24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In </a:t>
            </a:r>
            <a:r>
              <a:rPr lang="pt-BR" sz="24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the</a:t>
            </a:r>
            <a:r>
              <a:rPr lang="pt-BR" sz="24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</a:t>
            </a:r>
            <a:r>
              <a:rPr lang="pt-BR" sz="2400" b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kitchen</a:t>
            </a:r>
            <a:r>
              <a:rPr lang="pt-BR" sz="2400" b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– Aula 15 </a:t>
            </a:r>
            <a:r>
              <a:rPr lang="pt-BR" sz="2400" b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- 15/02/2021</a:t>
            </a:r>
            <a:endParaRPr lang="pt-BR" sz="2400" b="1" dirty="0">
              <a:solidFill>
                <a:srgbClr val="002060"/>
              </a:solidFill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23" name="Retângulo 7">
            <a:extLst>
              <a:ext uri="{FF2B5EF4-FFF2-40B4-BE49-F238E27FC236}">
                <a16:creationId xmlns:a16="http://schemas.microsoft.com/office/drawing/2014/main" id="{F35C84D3-DFA0-3940-B625-D59252F840D4}"/>
              </a:ext>
            </a:extLst>
          </p:cNvPr>
          <p:cNvSpPr/>
          <p:nvPr/>
        </p:nvSpPr>
        <p:spPr>
          <a:xfrm>
            <a:off x="1441646" y="1770803"/>
            <a:ext cx="6521620" cy="461664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Watch new lesson.</a:t>
            </a: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  <a:hlinkClick r:id="rId3"/>
            </a:endParaRPr>
          </a:p>
          <a:p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https://forms.gle/WV3zNLhrVBKhFrV2A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homework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lesson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modulo 01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lesson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15</a:t>
            </a: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https://learnenglishteens.britishcouncil.org/skills/reading/beginner-a1-reading/can-you-cook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read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exercises</a:t>
            </a:r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https://learnenglishteens.britishcouncil.org/skills/listening/beginner-a1-listening/ordering-food-cafe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listen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questions</a:t>
            </a:r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https://learnenglish.britishcouncil.org/vocabulary/beginner-to-pre-intermediate/appearance-1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practise</a:t>
            </a:r>
            <a:r>
              <a:rPr lang="pt-BR" sz="1500" dirty="0">
                <a:latin typeface="Calibri" panose="020F0502020204030204" pitchFamily="34" charset="0"/>
                <a:cs typeface="Calibri" panose="020F0502020204030204" pitchFamily="34" charset="0"/>
              </a:rPr>
              <a:t> some vocabular for </a:t>
            </a:r>
            <a:r>
              <a:rPr lang="pt-BR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appearance</a:t>
            </a:r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Watch Steve and Maggie on Prime or YouTube.</a:t>
            </a: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Revise vocabulary from the week</a:t>
            </a:r>
            <a:endParaRPr lang="pt-BR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4" name="Picture 23" descr="Shape&#10;&#10;Description automatically generated with low confidence">
            <a:extLst>
              <a:ext uri="{FF2B5EF4-FFF2-40B4-BE49-F238E27FC236}">
                <a16:creationId xmlns:a16="http://schemas.microsoft.com/office/drawing/2014/main" id="{A1F6F3A9-3403-5941-96C6-D4BF1C62C30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2180" y="4598880"/>
            <a:ext cx="434546" cy="434546"/>
          </a:xfrm>
          <a:prstGeom prst="rect">
            <a:avLst/>
          </a:prstGeom>
        </p:spPr>
      </p:pic>
      <p:pic>
        <p:nvPicPr>
          <p:cNvPr id="25" name="Picture 24" descr="Shape&#10;&#10;Description automatically generated with low confidence">
            <a:extLst>
              <a:ext uri="{FF2B5EF4-FFF2-40B4-BE49-F238E27FC236}">
                <a16:creationId xmlns:a16="http://schemas.microsoft.com/office/drawing/2014/main" id="{8191F094-80F0-CC48-8780-12CCE31A133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0186" y="1760400"/>
            <a:ext cx="434546" cy="434546"/>
          </a:xfrm>
          <a:prstGeom prst="rect">
            <a:avLst/>
          </a:prstGeom>
        </p:spPr>
      </p:pic>
      <p:pic>
        <p:nvPicPr>
          <p:cNvPr id="26" name="Picture 25" descr="Shape&#10;&#10;Description automatically generated with low confidence">
            <a:extLst>
              <a:ext uri="{FF2B5EF4-FFF2-40B4-BE49-F238E27FC236}">
                <a16:creationId xmlns:a16="http://schemas.microsoft.com/office/drawing/2014/main" id="{9E950A30-571E-FD4B-9B73-D622A275094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1349" y="5308500"/>
            <a:ext cx="434546" cy="434546"/>
          </a:xfrm>
          <a:prstGeom prst="rect">
            <a:avLst/>
          </a:prstGeom>
        </p:spPr>
      </p:pic>
      <p:pic>
        <p:nvPicPr>
          <p:cNvPr id="27" name="Picture 26" descr="Shape&#10;&#10;Description automatically generated with low confidence">
            <a:extLst>
              <a:ext uri="{FF2B5EF4-FFF2-40B4-BE49-F238E27FC236}">
                <a16:creationId xmlns:a16="http://schemas.microsoft.com/office/drawing/2014/main" id="{B217F079-DA52-3B45-8820-5A9EE987192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8200" y="6018120"/>
            <a:ext cx="434546" cy="434546"/>
          </a:xfrm>
          <a:prstGeom prst="rect">
            <a:avLst/>
          </a:prstGeom>
        </p:spPr>
      </p:pic>
      <p:pic>
        <p:nvPicPr>
          <p:cNvPr id="28" name="Picture 27" descr="Shape&#10;&#10;Description automatically generated with low confidence">
            <a:extLst>
              <a:ext uri="{FF2B5EF4-FFF2-40B4-BE49-F238E27FC236}">
                <a16:creationId xmlns:a16="http://schemas.microsoft.com/office/drawing/2014/main" id="{E53BAF97-91BF-4746-A1FE-8F988354BA1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50110" y="3889260"/>
            <a:ext cx="434546" cy="434546"/>
          </a:xfrm>
          <a:prstGeom prst="rect">
            <a:avLst/>
          </a:prstGeom>
        </p:spPr>
      </p:pic>
      <p:pic>
        <p:nvPicPr>
          <p:cNvPr id="29" name="Picture 28" descr="Shape&#10;&#10;Description automatically generated with low confidence">
            <a:extLst>
              <a:ext uri="{FF2B5EF4-FFF2-40B4-BE49-F238E27FC236}">
                <a16:creationId xmlns:a16="http://schemas.microsoft.com/office/drawing/2014/main" id="{650CDB7D-D1BF-F54A-8483-475BA814B16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4122" y="2470020"/>
            <a:ext cx="434546" cy="434546"/>
          </a:xfrm>
          <a:prstGeom prst="rect">
            <a:avLst/>
          </a:prstGeom>
        </p:spPr>
      </p:pic>
      <p:pic>
        <p:nvPicPr>
          <p:cNvPr id="30" name="Picture 29" descr="Shape&#10;&#10;Description automatically generated with low confidence">
            <a:extLst>
              <a:ext uri="{FF2B5EF4-FFF2-40B4-BE49-F238E27FC236}">
                <a16:creationId xmlns:a16="http://schemas.microsoft.com/office/drawing/2014/main" id="{00E996CF-2C7C-514F-9D7D-269B37586BF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46752" y="3179640"/>
            <a:ext cx="434546" cy="434546"/>
          </a:xfrm>
          <a:prstGeom prst="rect">
            <a:avLst/>
          </a:prstGeom>
        </p:spPr>
      </p:pic>
      <p:pic>
        <p:nvPicPr>
          <p:cNvPr id="31" name="Imagem 7" descr="Uma imagem contendo janela&#10;&#10;Descrição gerada automaticamente">
            <a:extLst>
              <a:ext uri="{FF2B5EF4-FFF2-40B4-BE49-F238E27FC236}">
                <a16:creationId xmlns:a16="http://schemas.microsoft.com/office/drawing/2014/main" id="{47A6378F-96DE-8443-8086-11954FE8DDB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600" y="1760400"/>
            <a:ext cx="2700000" cy="2700000"/>
          </a:xfrm>
          <a:prstGeom prst="rect">
            <a:avLst/>
          </a:prstGeom>
        </p:spPr>
      </p:pic>
      <p:sp>
        <p:nvSpPr>
          <p:cNvPr id="15" name="Oval 123">
            <a:extLst>
              <a:ext uri="{FF2B5EF4-FFF2-40B4-BE49-F238E27FC236}">
                <a16:creationId xmlns:a16="http://schemas.microsoft.com/office/drawing/2014/main" id="{0635FCE4-785A-9644-90D7-74DE7010DB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07928" y="567838"/>
            <a:ext cx="52754" cy="5275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38039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147</Words>
  <Application>Microsoft Office PowerPoint</Application>
  <PresentationFormat>Widescreen</PresentationFormat>
  <Paragraphs>29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Recursos humanos slide 1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Recursos humanos slide 1</dc:title>
  <dc:creator>User</dc:creator>
  <cp:lastModifiedBy>User</cp:lastModifiedBy>
  <cp:revision>1</cp:revision>
  <dcterms:created xsi:type="dcterms:W3CDTF">2021-02-15T17:09:56Z</dcterms:created>
  <dcterms:modified xsi:type="dcterms:W3CDTF">2021-02-15T17:14:41Z</dcterms:modified>
</cp:coreProperties>
</file>