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3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0FBC1-014F-4C34-BA7A-FC7AFE79BC97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904EC-D321-4D6B-952F-D342329BB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58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0237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0139B-40D1-4562-99A7-1067CA628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28509A-8627-43D7-A8B8-980B68D25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80EA68-3BEF-45F1-B1B9-F959512C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9FCD2F-2C23-40B4-8ED5-012D8D6C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0394F2-EC34-4D21-ABDE-345D0D0E8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40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74E97-98AF-401B-8F72-BDD93F7C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B43071-BFEE-44E1-8F86-9D589FEDC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5365E0-3999-4077-9FA4-315ABE645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93EBEE-A0F5-4D5A-ADE5-9DF333AB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9E1C9F-43BB-4A2C-A5C7-5A370311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84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A8F75E-5814-4E25-954B-B5E2B9624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61690B-FE88-4EB4-AFD0-04D11EF7C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3B298A-04FD-4113-B371-B3587FAB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1E9AB-F845-4BE6-9B13-99B79B1B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E718FB-7230-4A0A-A716-F06CCE20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35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EBD89-B8C7-43BA-94CE-87258E3B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C374AC-B496-4A88-A7E2-DB13BC8BB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1D4918-CC99-476C-B04B-686C941AB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1AB9FE-D2B8-43AC-8031-221FF1B3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18B20D-7F63-4EF4-A468-88540796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B7CCB-2758-40B2-B4BD-06D205905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39731B-3E96-41BA-ACF6-119248553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DFA557-AD6E-477B-8132-E34AC8D8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CDB023-9CCC-426D-9F5E-9C769B605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D84FFC-7043-4B35-9CD7-EC6D45BBA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96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A770F-B4E5-4A87-968E-DF37F0D8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5166E-6C35-42CB-9020-3BDABD6A5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0A8BE0-BFE0-4DFB-BFA8-DD2A26605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B3BB37-DCFF-4FBF-A68F-8CDF3430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65266D-91A2-4667-8C36-EF174672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87EA18-9BDB-4FB5-A484-9545D2EC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65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32FB4-4A35-408E-9D80-E50C2ADD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F312FD-000B-43BE-990D-2393B063C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566E89-9E88-4438-9F4B-B84FC09BC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B1A258B-A75C-42B2-A573-30343DE1B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670D60-00D7-49FD-B52C-1EE513A89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17A2669-E7D2-4A98-B678-80EC1B2E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0524D7D-9D07-42F4-9436-D7327A19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517777B-C8C2-464B-BAD1-AEBCA5745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55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16BAF-A275-448D-85DF-ED515974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6CB155E-D052-4BB8-A625-9E98C231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9E38251-6A08-403C-86C9-95338E71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85E08DA-865C-41AA-9EEE-6DC08D7A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03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28D800F-BAD9-4D82-AC7D-49B1C185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95E14A8-568B-4525-9432-B2556897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1CCABC-D5A7-45A6-BCFF-8B065987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13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3026-1836-4D8F-BDC0-C6DE5287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F1C4C0-07A1-460F-871D-4E7C966E2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9AD37A-02A5-40F2-BD98-2D1EB5C80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CE9DF4-B4DA-42F7-8A76-7144A20A2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3BB93C2-19ED-4709-818B-AFDF7CB7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E72259-B785-43C0-A7AD-758906D7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41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66FAB-BDD9-4085-8E58-6B8D28D88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92A3C54-1B96-4D9E-BE63-19B4624F7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9D1B4E3-B282-4F57-9937-A851B85FC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FA2FD0-DF85-4115-83AA-A02F6D09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9042BB-262D-4D80-B9BB-68F03D5B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FD95B2-90B9-4D3D-B035-FA257AFD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22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6F9DB1A-90AA-43D5-AA4F-BDF6D7121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732668-B028-4389-9364-453012F31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D10E20-0CD4-43DB-8D78-40274D770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3D8D5-8D38-43A2-82B2-711B8F0A6C6C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F86B84-09BC-4955-91D8-198082ACB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7B4816-2BAE-4B8A-A269-7C1E62319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BA8F7-8D66-4C50-8202-76729CAF30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95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forms.gle/WV3zNLhrVBKhFrV2A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vocabulary/beginner-to-pre-intermediate/appearance-1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teens.britishcouncil.org/skills/listening/beginner-a1-listening/ordering-food-cafe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learnenglishteens.britishcouncil.org/skills/reading/beginner-a1-reading/can-you-cook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D1543E17-60F7-7740-9F22-DEDF2F0EC303}"/>
              </a:ext>
            </a:extLst>
          </p:cNvPr>
          <p:cNvSpPr txBox="1"/>
          <p:nvPr/>
        </p:nvSpPr>
        <p:spPr>
          <a:xfrm>
            <a:off x="1710907" y="850821"/>
            <a:ext cx="598309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Beginner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In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the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kitchen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15 </a:t>
            </a:r>
            <a:r>
              <a:rPr lang="pt-BR" sz="2400" b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- 15/02/2021</a:t>
            </a:r>
            <a:endParaRPr lang="pt-BR" sz="2400" b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F35C84D3-DFA0-3940-B625-D59252F840D4}"/>
              </a:ext>
            </a:extLst>
          </p:cNvPr>
          <p:cNvSpPr/>
          <p:nvPr/>
        </p:nvSpPr>
        <p:spPr>
          <a:xfrm>
            <a:off x="1441646" y="1770803"/>
            <a:ext cx="6521620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https://forms.gle/WV3zNLhrVBKhFrV2A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modulo 01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15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https://learnenglishteens.britishcouncil.org/skills/reading/beginner-a1-reading/can-you-cook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exercises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https://learnenglishteens.britishcouncil.org/skills/listening/beginner-a1-listening/ordering-food-cafe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listen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https://learnenglish.britishcouncil.org/vocabulary/beginner-to-pre-intermediate/appearance-1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some vocabular for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appearance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Steve and Maggie on Prime or YouTube.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vocabulary from the week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A1F6F3A9-3403-5941-96C6-D4BF1C62C3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8191F094-80F0-CC48-8780-12CCE31A13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9E950A30-571E-FD4B-9B73-D622A27509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B217F079-DA52-3B45-8820-5A9EE98719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E53BAF97-91BF-4746-A1FE-8F988354BA1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650CDB7D-D1BF-F54A-8483-475BA814B16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00E996CF-2C7C-514F-9D7D-269B37586BF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7" descr="Uma imagem contendo janela&#10;&#10;Descrição gerada automaticamente">
            <a:extLst>
              <a:ext uri="{FF2B5EF4-FFF2-40B4-BE49-F238E27FC236}">
                <a16:creationId xmlns:a16="http://schemas.microsoft.com/office/drawing/2014/main" id="{47A6378F-96DE-8443-8086-11954FE8DDB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15" name="Oval 123">
            <a:extLst>
              <a:ext uri="{FF2B5EF4-FFF2-40B4-BE49-F238E27FC236}">
                <a16:creationId xmlns:a16="http://schemas.microsoft.com/office/drawing/2014/main" id="{0635FCE4-785A-9644-90D7-74DE7010D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803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147</Words>
  <Application>Microsoft Office PowerPoint</Application>
  <PresentationFormat>Widescreen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2021-02-15T17:09:56Z</dcterms:created>
  <dcterms:modified xsi:type="dcterms:W3CDTF">2021-02-15T17:14:41Z</dcterms:modified>
</cp:coreProperties>
</file>