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B65D2-7F45-42C6-B696-ECF1278434E8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6615-D2B9-474C-BE87-ADEA776C1E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46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023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6A6BF-0B85-427E-8732-86D0F5FDD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4BFD95-DD01-4535-88A3-78F0BFC8B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95D842-CDA3-4C36-A5A1-79593248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64A816-E495-42D3-813A-3431A974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02FC3B-FC51-4D34-8B78-3D3EB2B0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80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F7169-26CB-4C6F-B2F1-1EDB3E6D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0ED648-8DA0-4E06-80B9-480D2ED09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8363F4-D3FD-4A4F-9465-017E2462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3A906-25D0-48FC-99F5-2A750C86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B888CA-32CF-44FB-8EC7-B88C87E0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9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2F5541-325D-4DAE-BC69-A21B2A781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F6A87B-D75B-4211-9BFE-E78888576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E60E9-0641-4350-9D5E-C037F78D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9DC3C7-96ED-4C27-B287-6C4F9617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0B8EC2-1267-4137-BD7E-262C437D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50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5F68D-BFE2-47D1-AD15-313184DE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8CEB02-41A6-4FA4-ADFE-CD77B453D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129291-BB31-473D-9BB8-6A183B33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9AFF2C-1A96-4717-8863-6989D904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9066FA-998D-4BCD-B1AC-91D5215C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98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8942C-A470-45EC-9C64-47670846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EC7648-9B8F-4AA6-AF2D-B6544DFF9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0CF01E-C726-4CB6-8190-3BCA2AD7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F9376C-47F2-4F02-B695-211551E6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2A1814-3A5B-4ACE-BE24-1D74F21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15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E31AF-E2A4-4B0C-8622-782202DF3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49DFA-1350-4AFF-9DBE-00809DF17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9165EE-696F-4798-99FB-8FEC100FD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F81BC9-E416-406D-B2D8-1D30E45F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B59511-F3EE-4ABC-ABCA-233F02DD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CD6160-665D-4524-8DF6-AF1E621D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6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47210-BD85-4BFB-BE17-D08069D4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6DE910-C78F-4B53-9153-73C602F7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0C7C66-90B7-495F-ACEC-6D3CDCE4D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EECD87C-3026-47F9-90A0-87E385FF6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8C2971-FEBA-4ADA-880C-7AA4144FC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9639F98-F91D-433B-9C84-37AF6DEB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AC736DF-0755-4A16-AACE-9A82DF12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08BDDC7-59CE-4919-B9B1-637154EF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23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6FB9D-CA80-4497-9376-B1E3A620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8C3DB3-DE96-45A6-956A-3E807F98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0A1CC6-8857-44DA-A3EA-9C31283B6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EBF4564-8204-419A-836B-E872EF26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29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16F482-F5FF-41F4-A4E1-8B58C49F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5ED0A2-0D58-4CC4-BF7F-7494B165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EB4C1E-9C60-4BCC-9D85-26D77613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9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800E1-BFA1-47B6-91B6-137CF98EF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4BDBCF-B723-4715-9666-457656240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B2AA97-9A34-409E-9FA2-43EE1AD15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CADD62-DD19-4A0A-8D9C-6646333E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8B20F-3C96-4543-B398-589EC69C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C3DD3F-0B69-4C8A-93B2-A0C49BB3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8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C23DC-4130-4AAF-A047-2508B57F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B7E045C-57AE-4777-8693-DE0888F70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4F8201-EC12-410D-865E-4AC2264F1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EEFC85-80F7-4262-A222-E479C00A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85FAF4-444B-4446-BDFE-546F918C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05D2D6-085C-4EFC-9870-10C43FF7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34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0E51C0-EC1F-4C21-A717-7E6528215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EF3527-71D8-45AE-86DC-54D49070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0818F7-E729-4C44-AF4C-527CE077E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AB02-DA1B-4ABA-976C-1D69DEED690A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043DA7-5657-4D5F-975D-DE6258BC5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FC0067-B432-428A-ABB2-60F917F2B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CAF20-05AF-44EF-A757-7F8D47C89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13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forms.gle/WV3zNLhrVBKhFrV2A" TargetMode="External"/><Relationship Id="rId7" Type="http://schemas.openxmlformats.org/officeDocument/2006/relationships/hyperlink" Target="https://learnenglish.britishcouncil.org/skills/listening/beginner-a1/business-cards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ch-hilfen.de/en/exercises/vocabulary9/kitchen.htm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englisch-hilfen.de/en/exercises/vocabulary11/house1.htm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forms.gle/ej3pyLcBQipy5uHA7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D1543E17-60F7-7740-9F22-DEDF2F0EC303}"/>
              </a:ext>
            </a:extLst>
          </p:cNvPr>
          <p:cNvSpPr txBox="1"/>
          <p:nvPr/>
        </p:nvSpPr>
        <p:spPr>
          <a:xfrm>
            <a:off x="838200" y="493012"/>
            <a:ext cx="59830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Beginner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17 - Living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room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&amp;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house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01/03/2021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F35C84D3-DFA0-3940-B625-D59252F840D4}"/>
              </a:ext>
            </a:extLst>
          </p:cNvPr>
          <p:cNvSpPr/>
          <p:nvPr/>
        </p:nvSpPr>
        <p:spPr>
          <a:xfrm>
            <a:off x="1494542" y="1849577"/>
            <a:ext cx="6521620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https://forms.gle/ej3pyLcBQipy5uHA7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modulo 01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17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https://www.englisch-hilfen.de/en/exercises/vocabulary11/house1.htm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Play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pairs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https://www.englisch-hilfen.de/en/exercises/vocabulary9/kitchen.htm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Kitchen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pairs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https://learnenglish.britishcouncil.org/skills/listening/beginner-a1/business-cards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tasks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Steve and Maggie on Prime or YouTube.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vocabulary from the week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A1F6F3A9-3403-5941-96C6-D4BF1C62C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8191F094-80F0-CC48-8780-12CCE31A13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9E950A30-571E-FD4B-9B73-D622A27509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B217F079-DA52-3B45-8820-5A9EE98719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E53BAF97-91BF-4746-A1FE-8F988354BA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650CDB7D-D1BF-F54A-8483-475BA814B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00E996CF-2C7C-514F-9D7D-269B37586BF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7" descr="Uma imagem contendo janela&#10;&#10;Descrição gerada automaticamente">
            <a:extLst>
              <a:ext uri="{FF2B5EF4-FFF2-40B4-BE49-F238E27FC236}">
                <a16:creationId xmlns:a16="http://schemas.microsoft.com/office/drawing/2014/main" id="{47A6378F-96DE-8443-8086-11954FE8DD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15" name="Oval 123">
            <a:extLst>
              <a:ext uri="{FF2B5EF4-FFF2-40B4-BE49-F238E27FC236}">
                <a16:creationId xmlns:a16="http://schemas.microsoft.com/office/drawing/2014/main" id="{0635FCE4-785A-9644-90D7-74DE7010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80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2021-03-01T17:26:41Z</dcterms:created>
  <dcterms:modified xsi:type="dcterms:W3CDTF">2021-03-01T17:36:57Z</dcterms:modified>
</cp:coreProperties>
</file>