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503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EB65D2-7F45-42C6-B696-ECF1278434E8}" type="datetimeFigureOut">
              <a:rPr lang="pt-BR" smtClean="0"/>
              <a:t>01/03/2021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1F6615-D2B9-474C-BE87-ADEA776C1E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6461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pt-BR" dirty="0"/>
              <a:t>Muito obrigado pelo tempo de vocês;</a:t>
            </a:r>
          </a:p>
          <a:p>
            <a:pPr rtl="0"/>
            <a:endParaRPr lang="pt-BR" dirty="0"/>
          </a:p>
          <a:p>
            <a:pPr rtl="0"/>
            <a:r>
              <a:rPr lang="pt-BR" dirty="0"/>
              <a:t>Esse momento é para vocês, não pra mim;</a:t>
            </a:r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6DF8F48A-6110-47DA-8521-A1D1FFD22FEF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42675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Raiz do produto;</a:t>
            </a:r>
            <a:br>
              <a:rPr lang="pt-BR" dirty="0"/>
            </a:br>
            <a:br>
              <a:rPr lang="pt-BR" dirty="0"/>
            </a:br>
            <a:r>
              <a:rPr lang="pt-BR" dirty="0"/>
              <a:t>Temporal (começo, meio e fim);</a:t>
            </a:r>
          </a:p>
          <a:p>
            <a:endParaRPr lang="pt-BR" dirty="0"/>
          </a:p>
          <a:p>
            <a:r>
              <a:rPr lang="pt-BR" dirty="0"/>
              <a:t>Atemporal (repositório “vivo”);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DF8F48A-6110-47DA-8521-A1D1FFD22FEF}" type="slidenum">
              <a:rPr lang="pt-BR" noProof="0" smtClean="0"/>
              <a:t>2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4002378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A6A6BF-0B85-427E-8732-86D0F5FDD4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A4BFD95-DD01-4535-88A3-78F0BFC8B1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095D842-CDA3-4C36-A5A1-79593248F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AB02-DA1B-4ABA-976C-1D69DEED690A}" type="datetimeFigureOut">
              <a:rPr lang="pt-BR" smtClean="0"/>
              <a:t>01/03/2021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E64A816-E495-42D3-813A-3431A9744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B02FC3B-FC51-4D34-8B78-3D3EB2B02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CAF20-05AF-44EF-A757-7F8D47C89D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4807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7F7169-26CB-4C6F-B2F1-1EDB3E6DB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20ED648-8DA0-4E06-80B9-480D2ED090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A8363F4-D3FD-4A4F-9465-017E24620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AB02-DA1B-4ABA-976C-1D69DEED690A}" type="datetimeFigureOut">
              <a:rPr lang="pt-BR" smtClean="0"/>
              <a:t>01/03/2021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B93A906-25D0-48FC-99F5-2A750C86E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4B888CA-32CF-44FB-8EC7-B88C87E01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CAF20-05AF-44EF-A757-7F8D47C89D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0960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22F5541-325D-4DAE-BC69-A21B2A7817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8F6A87B-D75B-4211-9BFE-E788885766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4AE60E9-0641-4350-9D5E-C037F78D6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AB02-DA1B-4ABA-976C-1D69DEED690A}" type="datetimeFigureOut">
              <a:rPr lang="pt-BR" smtClean="0"/>
              <a:t>01/03/2021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59DC3C7-96ED-4C27-B287-6C4F96178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80B8EC2-1267-4137-BD7E-262C437D3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CAF20-05AF-44EF-A757-7F8D47C89D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9505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E5F68D-BFE2-47D1-AD15-313184DE5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48CEB02-41A6-4FA4-ADFE-CD77B453D5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2129291-BB31-473D-9BB8-6A183B331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AB02-DA1B-4ABA-976C-1D69DEED690A}" type="datetimeFigureOut">
              <a:rPr lang="pt-BR" smtClean="0"/>
              <a:t>01/03/2021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F9AFF2C-1A96-4717-8863-6989D9048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09066FA-998D-4BCD-B1AC-91D5215CA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CAF20-05AF-44EF-A757-7F8D47C89D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1986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D8942C-A470-45EC-9C64-47670846A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4EC7648-9B8F-4AA6-AF2D-B6544DFF90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30CF01E-C726-4CB6-8190-3BCA2AD7E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AB02-DA1B-4ABA-976C-1D69DEED690A}" type="datetimeFigureOut">
              <a:rPr lang="pt-BR" smtClean="0"/>
              <a:t>01/03/2021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CF9376C-47F2-4F02-B695-211551E6D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C2A1814-3A5B-4ACE-BE24-1D74F2124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CAF20-05AF-44EF-A757-7F8D47C89D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8152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5E31AF-E2A4-4B0C-8622-782202DF3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0C49DFA-1350-4AFF-9DBE-00809DF17F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69165EE-696F-4798-99FB-8FEC100FD8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0F81BC9-E416-406D-B2D8-1D30E45F9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AB02-DA1B-4ABA-976C-1D69DEED690A}" type="datetimeFigureOut">
              <a:rPr lang="pt-BR" smtClean="0"/>
              <a:t>01/03/2021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6B59511-F3EE-4ABC-ABCA-233F02DD4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ACD6160-665D-4524-8DF6-AF1E621D1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CAF20-05AF-44EF-A757-7F8D47C89D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063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C47210-BD85-4BFB-BE17-D08069D46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86DE910-C78F-4B53-9153-73C602F7B7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0C7C66-90B7-495F-ACEC-6D3CDCE4D3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FEECD87C-3026-47F9-90A0-87E385FF63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C8C2971-FEBA-4ADA-880C-7AA4144FC0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F9639F98-F91D-433B-9C84-37AF6DEB6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AB02-DA1B-4ABA-976C-1D69DEED690A}" type="datetimeFigureOut">
              <a:rPr lang="pt-BR" smtClean="0"/>
              <a:t>01/03/2021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BAC736DF-0755-4A16-AACE-9A82DF122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008BDDC7-59CE-4919-B9B1-637154EF6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CAF20-05AF-44EF-A757-7F8D47C89D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3239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46FB9D-CA80-4497-9376-B1E3A6202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08C3DB3-DE96-45A6-956A-3E807F98E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AB02-DA1B-4ABA-976C-1D69DEED690A}" type="datetimeFigureOut">
              <a:rPr lang="pt-BR" smtClean="0"/>
              <a:t>01/03/2021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30A1CC6-8857-44DA-A3EA-9C31283B6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2EBF4564-8204-419A-836B-E872EF263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CAF20-05AF-44EF-A757-7F8D47C89D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6298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F16F482-F5FF-41F4-A4E1-8B58C49FA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AB02-DA1B-4ABA-976C-1D69DEED690A}" type="datetimeFigureOut">
              <a:rPr lang="pt-BR" smtClean="0"/>
              <a:t>01/03/2021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3A5ED0A2-0D58-4CC4-BF7F-7494B1651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2EB4C1E-9C60-4BCC-9D85-26D776137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CAF20-05AF-44EF-A757-7F8D47C89D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198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0800E1-BFA1-47B6-91B6-137CF98EF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04BDBCF-B723-4715-9666-4576562408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2B2AA97-9A34-409E-9FA2-43EE1AD15E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ACADD62-DD19-4A0A-8D9C-6646333E2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AB02-DA1B-4ABA-976C-1D69DEED690A}" type="datetimeFigureOut">
              <a:rPr lang="pt-BR" smtClean="0"/>
              <a:t>01/03/2021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AF8B20F-3C96-4543-B398-589EC69C0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0C3DD3F-0B69-4C8A-93B2-A0C49BB36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CAF20-05AF-44EF-A757-7F8D47C89D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9386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8C23DC-4130-4AAF-A047-2508B57F4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B7E045C-57AE-4777-8693-DE0888F70E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74F8201-EC12-410D-865E-4AC2264F13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1EEFC85-80F7-4262-A222-E479C00A6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AB02-DA1B-4ABA-976C-1D69DEED690A}" type="datetimeFigureOut">
              <a:rPr lang="pt-BR" smtClean="0"/>
              <a:t>01/03/2021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285FAF4-444B-4446-BDFE-546F918CB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005D2D6-085C-4EFC-9870-10C43FF78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CAF20-05AF-44EF-A757-7F8D47C89D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9341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700E51C0-EC1F-4C21-A717-7E6528215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CEF3527-71D8-45AE-86DC-54D49070D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50818F7-E729-4C44-AF4C-527CE077E1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1AB02-DA1B-4ABA-976C-1D69DEED690A}" type="datetimeFigureOut">
              <a:rPr lang="pt-BR" smtClean="0"/>
              <a:t>01/03/2021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043DA7-5657-4D5F-975D-DE6258BC5A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6FC0067-B432-428A-ABB2-60F917F2BD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CAF20-05AF-44EF-A757-7F8D47C89D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0133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png"/><Relationship Id="rId3" Type="http://schemas.openxmlformats.org/officeDocument/2006/relationships/hyperlink" Target="https://forms.gle/WV3zNLhrVBKhFrV2A" TargetMode="External"/><Relationship Id="rId7" Type="http://schemas.openxmlformats.org/officeDocument/2006/relationships/hyperlink" Target="https://learnenglish.britishcouncil.org/skills/listening/beginner-a1/business-cards" TargetMode="External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nglisch-hilfen.de/en/exercises/vocabulary9/kitchen.htm" TargetMode="External"/><Relationship Id="rId11" Type="http://schemas.openxmlformats.org/officeDocument/2006/relationships/image" Target="../media/image7.png"/><Relationship Id="rId5" Type="http://schemas.openxmlformats.org/officeDocument/2006/relationships/hyperlink" Target="https://www.englisch-hilfen.de/en/exercises/vocabulary11/house1.htm" TargetMode="External"/><Relationship Id="rId15" Type="http://schemas.openxmlformats.org/officeDocument/2006/relationships/image" Target="../media/image11.png"/><Relationship Id="rId10" Type="http://schemas.openxmlformats.org/officeDocument/2006/relationships/image" Target="../media/image6.png"/><Relationship Id="rId4" Type="http://schemas.openxmlformats.org/officeDocument/2006/relationships/hyperlink" Target="https://forms.gle/ej3pyLcBQipy5uHA7" TargetMode="External"/><Relationship Id="rId9" Type="http://schemas.openxmlformats.org/officeDocument/2006/relationships/image" Target="../media/image5.png"/><Relationship Id="rId1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 hidden="1">
            <a:extLst>
              <a:ext uri="{FF2B5EF4-FFF2-40B4-BE49-F238E27FC236}">
                <a16:creationId xmlns:a16="http://schemas.microsoft.com/office/drawing/2014/main" id="{016C325E-5B69-4D07-BBFB-7DB217A69D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pt-BR" dirty="0"/>
              <a:t>Recursos humanos slide 1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A35B7EF-7CC5-4F53-8D23-34277C79B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6580AB-5C3C-4B4F-8E2A-8B7A0A8CE695}" type="slidenum">
              <a:rPr lang="pt-BR" noProof="0" smtClean="0"/>
              <a:t>1</a:t>
            </a:fld>
            <a:endParaRPr lang="pt-BR" noProof="0" dirty="0"/>
          </a:p>
        </p:txBody>
      </p:sp>
      <p:pic>
        <p:nvPicPr>
          <p:cNvPr id="10" name="Imagem 4">
            <a:extLst>
              <a:ext uri="{FF2B5EF4-FFF2-40B4-BE49-F238E27FC236}">
                <a16:creationId xmlns:a16="http://schemas.microsoft.com/office/drawing/2014/main" id="{23C8BC1A-AABE-CC4D-B0DB-3087F971476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113800" y="2339541"/>
            <a:ext cx="3240000" cy="3240000"/>
          </a:xfrm>
          <a:prstGeom prst="rect">
            <a:avLst/>
          </a:prstGeom>
        </p:spPr>
      </p:pic>
      <p:sp>
        <p:nvSpPr>
          <p:cNvPr id="11" name="Caixa de texto 1">
            <a:extLst>
              <a:ext uri="{FF2B5EF4-FFF2-40B4-BE49-F238E27FC236}">
                <a16:creationId xmlns:a16="http://schemas.microsoft.com/office/drawing/2014/main" id="{1377C9C3-4635-134C-BF5B-CA5C03907148}"/>
              </a:ext>
            </a:extLst>
          </p:cNvPr>
          <p:cNvSpPr txBox="1"/>
          <p:nvPr/>
        </p:nvSpPr>
        <p:spPr>
          <a:xfrm>
            <a:off x="1183820" y="738390"/>
            <a:ext cx="5242145" cy="5847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pt-BR" sz="38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COMUNIDADE DA GRINGA</a:t>
            </a:r>
          </a:p>
        </p:txBody>
      </p:sp>
      <p:cxnSp>
        <p:nvCxnSpPr>
          <p:cNvPr id="12" name="Conector Reto 3">
            <a:extLst>
              <a:ext uri="{FF2B5EF4-FFF2-40B4-BE49-F238E27FC236}">
                <a16:creationId xmlns:a16="http://schemas.microsoft.com/office/drawing/2014/main" id="{6C8DE5B7-6A4E-EE43-B364-8E754BCC59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740229" y="0"/>
            <a:ext cx="0" cy="6357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BEB65DC3-DF92-514F-9483-877DC81F9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567838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8F872A8-8DCC-9447-8BA1-43E7B532D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6330880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latin typeface="+mj-lt"/>
            </a:endParaRPr>
          </a:p>
        </p:txBody>
      </p:sp>
      <p:pic>
        <p:nvPicPr>
          <p:cNvPr id="15" name="Imagem 4">
            <a:extLst>
              <a:ext uri="{FF2B5EF4-FFF2-40B4-BE49-F238E27FC236}">
                <a16:creationId xmlns:a16="http://schemas.microsoft.com/office/drawing/2014/main" id="{74A6C387-A769-A441-9707-7D2F41FA292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4476000" y="2339541"/>
            <a:ext cx="3240000" cy="3240000"/>
          </a:xfrm>
          <a:prstGeom prst="rect">
            <a:avLst/>
          </a:prstGeom>
        </p:spPr>
      </p:pic>
      <p:pic>
        <p:nvPicPr>
          <p:cNvPr id="16" name="Imagem 4">
            <a:extLst>
              <a:ext uri="{FF2B5EF4-FFF2-40B4-BE49-F238E27FC236}">
                <a16:creationId xmlns:a16="http://schemas.microsoft.com/office/drawing/2014/main" id="{D50EAF14-72CD-104A-9152-1723462D264F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38200" y="2339541"/>
            <a:ext cx="3240000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044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Conector Reto 109">
            <a:extLst>
              <a:ext uri="{FF2B5EF4-FFF2-40B4-BE49-F238E27FC236}">
                <a16:creationId xmlns:a16="http://schemas.microsoft.com/office/drawing/2014/main" id="{81FAD119-56A9-4FCD-B3EE-431BAAC5F1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8836993" y="0"/>
            <a:ext cx="0" cy="6357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ângulo: Cantos Arredondados 10">
            <a:extLst>
              <a:ext uri="{FF2B5EF4-FFF2-40B4-BE49-F238E27FC236}">
                <a16:creationId xmlns:a16="http://schemas.microsoft.com/office/drawing/2014/main" id="{5C2D5791-BECF-44B7-9A0A-99BD8166D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615197" y="6352518"/>
            <a:ext cx="443592" cy="232296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7B822798-F27D-4E22-82E5-F13A7B65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6580AB-5C3C-4B4F-8E2A-8B7A0A8CE695}" type="slidenum">
              <a:rPr lang="pt-BR" noProof="0" smtClean="0"/>
              <a:t>2</a:t>
            </a:fld>
            <a:endParaRPr lang="pt-BR" noProof="0" dirty="0"/>
          </a:p>
        </p:txBody>
      </p:sp>
      <p:sp>
        <p:nvSpPr>
          <p:cNvPr id="22" name="Caixa de texto 1">
            <a:extLst>
              <a:ext uri="{FF2B5EF4-FFF2-40B4-BE49-F238E27FC236}">
                <a16:creationId xmlns:a16="http://schemas.microsoft.com/office/drawing/2014/main" id="{D1543E17-60F7-7740-9F22-DEDF2F0EC303}"/>
              </a:ext>
            </a:extLst>
          </p:cNvPr>
          <p:cNvSpPr txBox="1"/>
          <p:nvPr/>
        </p:nvSpPr>
        <p:spPr>
          <a:xfrm>
            <a:off x="838200" y="493012"/>
            <a:ext cx="5983098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pt-BR" sz="20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Beginner</a:t>
            </a:r>
            <a:r>
              <a:rPr lang="pt-BR" sz="20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– Aula 17 - Living </a:t>
            </a:r>
            <a:r>
              <a:rPr lang="pt-BR" sz="20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room</a:t>
            </a:r>
            <a:r>
              <a:rPr lang="pt-BR" sz="20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&amp; </a:t>
            </a:r>
            <a:r>
              <a:rPr lang="pt-BR" sz="20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house</a:t>
            </a:r>
            <a:r>
              <a:rPr lang="pt-BR" sz="20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– 01/03/2021</a:t>
            </a:r>
          </a:p>
        </p:txBody>
      </p:sp>
      <p:sp>
        <p:nvSpPr>
          <p:cNvPr id="23" name="Retângulo 7">
            <a:extLst>
              <a:ext uri="{FF2B5EF4-FFF2-40B4-BE49-F238E27FC236}">
                <a16:creationId xmlns:a16="http://schemas.microsoft.com/office/drawing/2014/main" id="{F35C84D3-DFA0-3940-B625-D59252F840D4}"/>
              </a:ext>
            </a:extLst>
          </p:cNvPr>
          <p:cNvSpPr/>
          <p:nvPr/>
        </p:nvSpPr>
        <p:spPr>
          <a:xfrm>
            <a:off x="1494542" y="1849577"/>
            <a:ext cx="6521620" cy="4616648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Watch new lesson.</a:t>
            </a:r>
          </a:p>
          <a:p>
            <a:endParaRPr lang="en-US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  <a:hlinkClick r:id="rId3"/>
            </a:endParaRPr>
          </a:p>
          <a:p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https://forms.gle/ej3pyLcBQipy5uHA7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homework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lesson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modulo 01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lesson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17</a:t>
            </a: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https://www.englisch-hilfen.de/en/exercises/vocabulary11/house1.htm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Play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vocabulary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pairs</a:t>
            </a:r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  <a:hlinkClick r:id="rId6"/>
              </a:rPr>
              <a:t>https://www.englisch-hilfen.de/en/exercises/vocabulary9/kitchen.htm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Kitchen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pairs</a:t>
            </a:r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  <a:hlinkClick r:id="rId7"/>
              </a:rPr>
              <a:t>https://learnenglish.britishcouncil.org/skills/listening/beginner-a1/business-cards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read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do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tasks</a:t>
            </a:r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Watch Steve and Maggie on Prime or YouTube.</a:t>
            </a: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Revise vocabulary from the week</a:t>
            </a:r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4" name="Picture 23" descr="Shape&#10;&#10;Description automatically generated with low confidence">
            <a:extLst>
              <a:ext uri="{FF2B5EF4-FFF2-40B4-BE49-F238E27FC236}">
                <a16:creationId xmlns:a16="http://schemas.microsoft.com/office/drawing/2014/main" id="{A1F6F3A9-3403-5941-96C6-D4BF1C62C30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52180" y="4598880"/>
            <a:ext cx="434546" cy="434546"/>
          </a:xfrm>
          <a:prstGeom prst="rect">
            <a:avLst/>
          </a:prstGeom>
        </p:spPr>
      </p:pic>
      <p:pic>
        <p:nvPicPr>
          <p:cNvPr id="25" name="Picture 24" descr="Shape&#10;&#10;Description automatically generated with low confidence">
            <a:extLst>
              <a:ext uri="{FF2B5EF4-FFF2-40B4-BE49-F238E27FC236}">
                <a16:creationId xmlns:a16="http://schemas.microsoft.com/office/drawing/2014/main" id="{8191F094-80F0-CC48-8780-12CCE31A133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50186" y="1760400"/>
            <a:ext cx="434546" cy="434546"/>
          </a:xfrm>
          <a:prstGeom prst="rect">
            <a:avLst/>
          </a:prstGeom>
        </p:spPr>
      </p:pic>
      <p:pic>
        <p:nvPicPr>
          <p:cNvPr id="26" name="Picture 25" descr="Shape&#10;&#10;Description automatically generated with low confidence">
            <a:extLst>
              <a:ext uri="{FF2B5EF4-FFF2-40B4-BE49-F238E27FC236}">
                <a16:creationId xmlns:a16="http://schemas.microsoft.com/office/drawing/2014/main" id="{9E950A30-571E-FD4B-9B73-D622A275094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41349" y="5308500"/>
            <a:ext cx="434546" cy="434546"/>
          </a:xfrm>
          <a:prstGeom prst="rect">
            <a:avLst/>
          </a:prstGeom>
        </p:spPr>
      </p:pic>
      <p:pic>
        <p:nvPicPr>
          <p:cNvPr id="27" name="Picture 26" descr="Shape&#10;&#10;Description automatically generated with low confidence">
            <a:extLst>
              <a:ext uri="{FF2B5EF4-FFF2-40B4-BE49-F238E27FC236}">
                <a16:creationId xmlns:a16="http://schemas.microsoft.com/office/drawing/2014/main" id="{B217F079-DA52-3B45-8820-5A9EE987192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38200" y="6018120"/>
            <a:ext cx="434546" cy="434546"/>
          </a:xfrm>
          <a:prstGeom prst="rect">
            <a:avLst/>
          </a:prstGeom>
        </p:spPr>
      </p:pic>
      <p:pic>
        <p:nvPicPr>
          <p:cNvPr id="28" name="Picture 27" descr="Shape&#10;&#10;Description automatically generated with low confidence">
            <a:extLst>
              <a:ext uri="{FF2B5EF4-FFF2-40B4-BE49-F238E27FC236}">
                <a16:creationId xmlns:a16="http://schemas.microsoft.com/office/drawing/2014/main" id="{E53BAF97-91BF-4746-A1FE-8F988354BA1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50110" y="3889260"/>
            <a:ext cx="434546" cy="434546"/>
          </a:xfrm>
          <a:prstGeom prst="rect">
            <a:avLst/>
          </a:prstGeom>
        </p:spPr>
      </p:pic>
      <p:pic>
        <p:nvPicPr>
          <p:cNvPr id="29" name="Picture 28" descr="Shape&#10;&#10;Description automatically generated with low confidence">
            <a:extLst>
              <a:ext uri="{FF2B5EF4-FFF2-40B4-BE49-F238E27FC236}">
                <a16:creationId xmlns:a16="http://schemas.microsoft.com/office/drawing/2014/main" id="{650CDB7D-D1BF-F54A-8483-475BA814B16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44122" y="2470020"/>
            <a:ext cx="434546" cy="434546"/>
          </a:xfrm>
          <a:prstGeom prst="rect">
            <a:avLst/>
          </a:prstGeom>
        </p:spPr>
      </p:pic>
      <p:pic>
        <p:nvPicPr>
          <p:cNvPr id="30" name="Picture 29" descr="Shape&#10;&#10;Description automatically generated with low confidence">
            <a:extLst>
              <a:ext uri="{FF2B5EF4-FFF2-40B4-BE49-F238E27FC236}">
                <a16:creationId xmlns:a16="http://schemas.microsoft.com/office/drawing/2014/main" id="{00E996CF-2C7C-514F-9D7D-269B37586BF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46752" y="3179640"/>
            <a:ext cx="434546" cy="434546"/>
          </a:xfrm>
          <a:prstGeom prst="rect">
            <a:avLst/>
          </a:prstGeom>
        </p:spPr>
      </p:pic>
      <p:pic>
        <p:nvPicPr>
          <p:cNvPr id="31" name="Imagem 7" descr="Uma imagem contendo janela&#10;&#10;Descrição gerada automaticamente">
            <a:extLst>
              <a:ext uri="{FF2B5EF4-FFF2-40B4-BE49-F238E27FC236}">
                <a16:creationId xmlns:a16="http://schemas.microsoft.com/office/drawing/2014/main" id="{47A6378F-96DE-8443-8086-11954FE8DDB6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1600" y="1760400"/>
            <a:ext cx="2700000" cy="2700000"/>
          </a:xfrm>
          <a:prstGeom prst="rect">
            <a:avLst/>
          </a:prstGeom>
        </p:spPr>
      </p:pic>
      <p:sp>
        <p:nvSpPr>
          <p:cNvPr id="15" name="Oval 123">
            <a:extLst>
              <a:ext uri="{FF2B5EF4-FFF2-40B4-BE49-F238E27FC236}">
                <a16:creationId xmlns:a16="http://schemas.microsoft.com/office/drawing/2014/main" id="{0635FCE4-785A-9644-90D7-74DE7010DB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807928" y="567838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38039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152</Words>
  <Application>Microsoft Office PowerPoint</Application>
  <PresentationFormat>Widescreen</PresentationFormat>
  <Paragraphs>31</Paragraphs>
  <Slides>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Recursos humanos slide 1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Recursos humanos slide 1</dc:title>
  <dc:creator>User</dc:creator>
  <cp:lastModifiedBy>User</cp:lastModifiedBy>
  <cp:revision>1</cp:revision>
  <dcterms:created xsi:type="dcterms:W3CDTF">2021-03-01T17:26:41Z</dcterms:created>
  <dcterms:modified xsi:type="dcterms:W3CDTF">2021-03-01T17:36:57Z</dcterms:modified>
</cp:coreProperties>
</file>