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242B5-7597-4984-A611-C834DF96A95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3F7C-6B4E-45F8-AB85-F6A9FCDD9E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0B7C-FAA3-43A9-8AFF-9528BFE70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3A8CA8-9469-477C-90BA-C2318BF4E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4BFB11-9590-495C-913C-206FD4A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6BA078-6136-403C-9CBD-EE4D09CA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1AC93-17CC-4B5F-8A44-4B95FC79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42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70B45-1AF9-4401-B091-23F344BA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59E788-4306-480E-8EED-832A2EC7B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101BE3-BF8B-40F4-9950-A8A208E0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F554B4-AF78-4E87-8668-A30F4361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EB48C6-0DF0-4D97-9A15-FDFC8331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62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D2BDE8-875F-41D3-A42A-E10E73542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43A973-CDC1-47C1-8D0F-E60D61DB2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8C7762-F8A9-4BFA-ADBE-283746BD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392288-0742-4CA0-9EAE-331904A7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38D0E-CBC7-421C-9696-B5B40C49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36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6AEF1-68A5-4149-8FA2-46CCA6F5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2658D2-204C-4CDB-8013-022D1EB40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5751AE-6221-49A6-9D71-BBAF3E18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D68AD9-9BB7-4D27-A72B-0B5917FE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6ADFD1-A686-4662-BC0C-0AB8C4FF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8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19AE3-7F9A-42F8-BA94-E9DCEE6D0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7FC4C4-F35F-43AC-A66B-AB036D489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E23DA8-4EED-489B-9F0A-7E001389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5AD40B-8847-49EA-B7AC-FEFA8FE6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3ECA0-E7F3-4620-9C6B-AD5A3DBA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57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64415-23D8-4A41-AD4C-2D9AC45B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6B213E-CBBE-4864-BC6D-1B7DC3CA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EEDC8F-93C3-48FD-B9AB-DB103047C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C35E40-6279-4095-B06F-5B6F9AC9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8C591C-DA52-4563-8D44-D3274281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CF36D4-4DE9-46AC-9366-207C0859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430EA-DB91-4176-B829-6EE6AF6A8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ED4934-6FF2-4749-85F8-2B0889D6A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1661FC-D5CE-4203-A1A8-C0C9EAC16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02A9B24-A152-4840-B4C3-42735B92BE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8247D2-FF5C-40D2-ADF9-9E3867EF2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6A7B483-A796-4C02-BAB5-D4076129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2BD383-D312-47BF-B039-C9E24725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BBD840A-78C5-44B3-A648-42532C83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76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04BCB-48FF-4DA6-8B06-8576D1D4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E8A138-0A03-4723-8E27-E8A09950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46558F-9160-4277-A31F-6E6E22E8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C9050D-8496-47BB-A1E7-4D5D689A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0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7A3BC9-A7CC-405E-B814-1CA9907A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59399F-CBE9-4AFA-9D09-5FEDEF6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E7AD7A-7F95-43AA-9638-6DA6B68A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03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C0C89-D059-4926-8ECD-292D7A3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D5E74-39FE-4A9B-B71C-0D2D33C3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2E7960-D519-4D23-A85C-4958776A2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9F8F7E-1429-4646-A15B-440B2870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F455D5-809C-4E00-80BC-FC6E468F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12D96E-9298-428F-AEFF-6957BB17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27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C269C-2312-4F62-B038-749E82D17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DD4C71-0078-46DD-9CD5-99127409C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178131-023E-4232-9466-C42621C5F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5CF6F5-3346-4C26-9113-494E49EE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81C9CC-172F-4FDC-943F-B661B19F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ADE30C-D3D1-4794-AC8F-515BDB73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7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9183C54-EAB9-4AF6-A4C3-ADAFB5A0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2A30F8-700B-4E29-B10B-0DC25EEFB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F03712-C3FA-47F8-820C-A8EE03B19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62C5-00AD-4526-B335-5C48B995059F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384110-205C-4392-98D6-1DF442357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E69D84-3179-4F17-A58E-65E2FDF6E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CA5-3B32-4843-97C9-16CD7346E1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8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t.oup.com/student/practicegrammar/advanced/a_testzone/opg_adv_test04?cc=gb&amp;selLanguage=en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general-english/video-zone/why-dogs-stick-their-heads-out-car-window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zxmGoYdaoj6JH8xv7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Verb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Patterns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21 – 05.04.2021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 </a:t>
            </a:r>
            <a:r>
              <a:rPr lang="en-US" sz="1500" dirty="0">
                <a:hlinkClick r:id="rId4"/>
              </a:rPr>
              <a:t>https://forms.gle/zxmGoYdaoj6JH8xv7</a:t>
            </a:r>
            <a:r>
              <a:rPr lang="en-US" sz="1500" dirty="0"/>
              <a:t> Homework </a:t>
            </a:r>
            <a:r>
              <a:rPr lang="en-US" sz="1500"/>
              <a:t>from lesson - </a:t>
            </a:r>
            <a:r>
              <a:rPr lang="en-US" sz="1500" dirty="0"/>
              <a:t>Module </a:t>
            </a:r>
            <a:r>
              <a:rPr lang="en-US" sz="1500"/>
              <a:t>03 - Lesson </a:t>
            </a:r>
            <a:r>
              <a:rPr lang="en-US" sz="1500" dirty="0"/>
              <a:t>21 and share </a:t>
            </a:r>
            <a:r>
              <a:rPr lang="en-US" sz="1500"/>
              <a:t>with me</a:t>
            </a:r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https://learnenglish.britishcouncil.org/general-english/video-zone/why-dogs-stick-their-heads-out-car-windows</a:t>
            </a:r>
            <a:r>
              <a:rPr lang="en-US" sz="1500" dirty="0"/>
              <a:t> </a:t>
            </a:r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https://elt.oup.com/student/practicegrammar/advanced/a_testzone/opg_adv_test04?cc=gb&amp;selLanguage=en</a:t>
            </a:r>
            <a:r>
              <a:rPr lang="en-US" sz="1500" dirty="0"/>
              <a:t> Put the sentences in the correct order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1680664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1350" y="3830012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4739" y="2449532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7992" y="3159152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2021-04-05T18:56:28Z</dcterms:created>
  <dcterms:modified xsi:type="dcterms:W3CDTF">2021-04-05T18:59:09Z</dcterms:modified>
</cp:coreProperties>
</file>