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2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242B5-7597-4984-A611-C834DF96A95F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D3F7C-6B4E-45F8-AB85-F6A9FCDD9E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8018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036144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50B7C-FAA3-43A9-8AFF-9528BFE703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B3A8CA8-9469-477C-90BA-C2318BF4EF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B4BFB11-9590-495C-913C-206FD4AC9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62C5-00AD-4526-B335-5C48B995059F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6BA078-6136-403C-9CBD-EE4D09CAB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C1AC93-17CC-4B5F-8A44-4B95FC79D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CA5-3B32-4843-97C9-16CD7346E1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7427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970B45-1AF9-4401-B091-23F344BA9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359E788-4306-480E-8EED-832A2EC7BE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101BE3-BF8B-40F4-9950-A8A208E09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62C5-00AD-4526-B335-5C48B995059F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EF554B4-AF78-4E87-8668-A30F43616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EEB48C6-0DF0-4D97-9A15-FDFC8331D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CA5-3B32-4843-97C9-16CD7346E1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4626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6D2BDE8-875F-41D3-A42A-E10E735427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D43A973-CDC1-47C1-8D0F-E60D61DB27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8C7762-F8A9-4BFA-ADBE-283746BDF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62C5-00AD-4526-B335-5C48B995059F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B392288-0742-4CA0-9EAE-331904A7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B38D0E-CBC7-421C-9696-B5B40C49D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CA5-3B32-4843-97C9-16CD7346E1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8367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96AEF1-68A5-4149-8FA2-46CCA6F5D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42658D2-204C-4CDB-8013-022D1EB40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5751AE-6221-49A6-9D71-BBAF3E187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62C5-00AD-4526-B335-5C48B995059F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0D68AD9-9BB7-4D27-A72B-0B5917FEB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D6ADFD1-A686-4662-BC0C-0AB8C4FF4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CA5-3B32-4843-97C9-16CD7346E1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28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D19AE3-7F9A-42F8-BA94-E9DCEE6D0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47FC4C4-F35F-43AC-A66B-AB036D489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8E23DA8-4EED-489B-9F0A-7E001389E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62C5-00AD-4526-B335-5C48B995059F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95AD40B-8847-49EA-B7AC-FEFA8FE60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53ECA0-E7F3-4620-9C6B-AD5A3DBAF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CA5-3B32-4843-97C9-16CD7346E1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9573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664415-23D8-4A41-AD4C-2D9AC45B9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6B213E-CBBE-4864-BC6D-1B7DC3CA4D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2EEDC8F-93C3-48FD-B9AB-DB103047CE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7C35E40-6279-4095-B06F-5B6F9AC96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62C5-00AD-4526-B335-5C48B995059F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28C591C-DA52-4563-8D44-D32742817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FCF36D4-4DE9-46AC-9366-207C08593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CA5-3B32-4843-97C9-16CD7346E1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9591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D430EA-DB91-4176-B829-6EE6AF6A8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ED4934-6FF2-4749-85F8-2B0889D6A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E1661FC-D5CE-4203-A1A8-C0C9EAC16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02A9B24-A152-4840-B4C3-42735B92BE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B8247D2-FF5C-40D2-ADF9-9E3867EF21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6A7B483-A796-4C02-BAB5-D4076129A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62C5-00AD-4526-B335-5C48B995059F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12BD383-D312-47BF-B039-C9E24725B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BBD840A-78C5-44B3-A648-42532C83A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CA5-3B32-4843-97C9-16CD7346E1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769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004BCB-48FF-4DA6-8B06-8576D1D41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AE8A138-0A03-4723-8E27-E8A09950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62C5-00AD-4526-B335-5C48B995059F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846558F-9160-4277-A31F-6E6E22E8B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0C9050D-8496-47BB-A1E7-4D5D689A1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CA5-3B32-4843-97C9-16CD7346E1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304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97A3BC9-A7CC-405E-B814-1CA9907A3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62C5-00AD-4526-B335-5C48B995059F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059399F-CBE9-4AFA-9D09-5FEDEF6B4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CE7AD7A-7F95-43AA-9638-6DA6B68A7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CA5-3B32-4843-97C9-16CD7346E1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7034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0C0C89-D059-4926-8ECD-292D7A3E8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6D5E74-39FE-4A9B-B71C-0D2D33C35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C2E7960-D519-4D23-A85C-4958776A2D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B9F8F7E-1429-4646-A15B-440B28708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62C5-00AD-4526-B335-5C48B995059F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FF455D5-809C-4E00-80BC-FC6E468F3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112D96E-9298-428F-AEFF-6957BB170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CA5-3B32-4843-97C9-16CD7346E1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8273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8C269C-2312-4F62-B038-749E82D17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7DD4C71-0078-46DD-9CD5-99127409C8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A178131-023E-4232-9466-C42621C5F2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15CF6F5-3346-4C26-9113-494E49EED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62C5-00AD-4526-B335-5C48B995059F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B81C9CC-172F-4FDC-943F-B661B19F8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FADE30C-D3D1-4794-AC8F-515BDB73E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CA5-3B32-4843-97C9-16CD7346E1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8271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9183C54-EAB9-4AF6-A4C3-ADAFB5A0C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B2A30F8-700B-4E29-B10B-0DC25EEFB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F03712-C3FA-47F8-820C-A8EE03B198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962C5-00AD-4526-B335-5C48B995059F}" type="datetimeFigureOut">
              <a:rPr lang="pt-BR" smtClean="0"/>
              <a:t>05/04/2021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6384110-205C-4392-98D6-1DF442357B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DE69D84-3179-4F17-A58E-65E2FDF6E7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C2CA5-3B32-4843-97C9-16CD7346E19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586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t.oup.com/student/practicegrammar/advanced/a_testzone/opg_adv_test04?cc=gb&amp;selLanguage=en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s://learnenglish.britishcouncil.org/general-english/video-zone/why-dogs-stick-their-heads-out-car-windows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s://forms.gle/zxmGoYdaoj6JH8xv7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13" name="Caixa de texto 1">
            <a:extLst>
              <a:ext uri="{FF2B5EF4-FFF2-40B4-BE49-F238E27FC236}">
                <a16:creationId xmlns:a16="http://schemas.microsoft.com/office/drawing/2014/main" id="{4E436417-E630-284F-A268-52D558370857}"/>
              </a:ext>
            </a:extLst>
          </p:cNvPr>
          <p:cNvSpPr txBox="1"/>
          <p:nvPr/>
        </p:nvSpPr>
        <p:spPr>
          <a:xfrm>
            <a:off x="862656" y="738390"/>
            <a:ext cx="7008711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pt-BR" sz="28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Advanced</a:t>
            </a:r>
            <a:r>
              <a:rPr lang="pt-BR" sz="2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</a:t>
            </a:r>
            <a:r>
              <a:rPr lang="pt-BR" sz="28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Verb</a:t>
            </a:r>
            <a:r>
              <a:rPr lang="pt-BR" sz="2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</a:t>
            </a:r>
            <a:r>
              <a:rPr lang="pt-BR" sz="28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Patterns</a:t>
            </a:r>
            <a:r>
              <a:rPr lang="pt-BR" sz="2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Aula 21 – 05.04.2021</a:t>
            </a:r>
          </a:p>
        </p:txBody>
      </p:sp>
      <p:sp>
        <p:nvSpPr>
          <p:cNvPr id="14" name="Retângulo 7">
            <a:extLst>
              <a:ext uri="{FF2B5EF4-FFF2-40B4-BE49-F238E27FC236}">
                <a16:creationId xmlns:a16="http://schemas.microsoft.com/office/drawing/2014/main" id="{60EDE8E9-EB55-5A46-9F97-A604AA09E8FD}"/>
              </a:ext>
            </a:extLst>
          </p:cNvPr>
          <p:cNvSpPr/>
          <p:nvPr/>
        </p:nvSpPr>
        <p:spPr>
          <a:xfrm>
            <a:off x="1550248" y="1794048"/>
            <a:ext cx="6947155" cy="461664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Watch new lesson.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r>
              <a:rPr lang="en-US" sz="1500" dirty="0"/>
              <a:t> </a:t>
            </a:r>
            <a:r>
              <a:rPr lang="en-US" sz="1500" dirty="0">
                <a:hlinkClick r:id="rId4"/>
              </a:rPr>
              <a:t>https://forms.gle/zxmGoYdaoj6JH8xv7</a:t>
            </a:r>
            <a:r>
              <a:rPr lang="en-US" sz="1500" dirty="0"/>
              <a:t> Homework </a:t>
            </a:r>
            <a:r>
              <a:rPr lang="en-US" sz="1500"/>
              <a:t>from lesson - </a:t>
            </a:r>
            <a:r>
              <a:rPr lang="en-US" sz="1500" dirty="0"/>
              <a:t>Module </a:t>
            </a:r>
            <a:r>
              <a:rPr lang="en-US" sz="1500"/>
              <a:t>03 - Lesson </a:t>
            </a:r>
            <a:r>
              <a:rPr lang="en-US" sz="1500" dirty="0"/>
              <a:t>21 and share </a:t>
            </a:r>
            <a:r>
              <a:rPr lang="en-US" sz="1500"/>
              <a:t>with me</a:t>
            </a:r>
            <a:endParaRPr lang="en-US" sz="1500" dirty="0"/>
          </a:p>
          <a:p>
            <a:endParaRPr lang="en-US" sz="1500" dirty="0"/>
          </a:p>
          <a:p>
            <a:r>
              <a:rPr lang="en-US" sz="1500" dirty="0">
                <a:hlinkClick r:id="rId5"/>
              </a:rPr>
              <a:t>https://learnenglish.britishcouncil.org/general-english/video-zone/why-dogs-stick-their-heads-out-car-windows</a:t>
            </a:r>
            <a:r>
              <a:rPr lang="en-US" sz="1500" dirty="0"/>
              <a:t> </a:t>
            </a:r>
          </a:p>
          <a:p>
            <a:endParaRPr lang="en-US" sz="1500" dirty="0"/>
          </a:p>
          <a:p>
            <a:r>
              <a:rPr lang="en-US" sz="1500" dirty="0">
                <a:hlinkClick r:id="rId6"/>
              </a:rPr>
              <a:t>https://elt.oup.com/student/practicegrammar/advanced/a_testzone/opg_adv_test04?cc=gb&amp;selLanguage=en</a:t>
            </a:r>
            <a:r>
              <a:rPr lang="en-US" sz="1500" dirty="0"/>
              <a:t> Put the sentences in the correct order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/>
              <a:t>Listen to Telegram audio, do questions and write any new vocab.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/>
              <a:t>Watch a film in English without subtitles.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Revise </a:t>
            </a:r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any vocab from the week 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FD9ADE84-03A1-4F44-9BA8-29BB989711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2180" y="4598880"/>
            <a:ext cx="434546" cy="434546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1C4362B1-112F-974D-B2EF-3C8E3A87BCE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8200" y="1680664"/>
            <a:ext cx="434546" cy="434546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DA08DB5F-733D-D74D-8C39-4AF9B63C62B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1349" y="5308500"/>
            <a:ext cx="434546" cy="434546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B7FFC596-561A-BE48-9C98-D75C07AA2C4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A0ABD62F-3BAF-F144-8B11-CFB9C2AB533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51350" y="3830012"/>
            <a:ext cx="434546" cy="434546"/>
          </a:xfrm>
          <a:prstGeom prst="rect">
            <a:avLst/>
          </a:prstGeom>
        </p:spPr>
      </p:pic>
      <p:pic>
        <p:nvPicPr>
          <p:cNvPr id="20" name="Picture 19" descr="Shape&#10;&#10;Description automatically generated with low confidence">
            <a:extLst>
              <a:ext uri="{FF2B5EF4-FFF2-40B4-BE49-F238E27FC236}">
                <a16:creationId xmlns:a16="http://schemas.microsoft.com/office/drawing/2014/main" id="{26BCBD5B-56BF-2E4C-859C-D1AB253B222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34739" y="2449532"/>
            <a:ext cx="434546" cy="434546"/>
          </a:xfrm>
          <a:prstGeom prst="rect">
            <a:avLst/>
          </a:prstGeom>
        </p:spPr>
      </p:pic>
      <p:pic>
        <p:nvPicPr>
          <p:cNvPr id="21" name="Picture 20" descr="Shape&#10;&#10;Description automatically generated with low confidence">
            <a:extLst>
              <a:ext uri="{FF2B5EF4-FFF2-40B4-BE49-F238E27FC236}">
                <a16:creationId xmlns:a16="http://schemas.microsoft.com/office/drawing/2014/main" id="{1F175FDD-2655-574D-91C4-B17E06F09EF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7992" y="3159152"/>
            <a:ext cx="434546" cy="434546"/>
          </a:xfrm>
          <a:prstGeom prst="rect">
            <a:avLst/>
          </a:prstGeom>
        </p:spPr>
      </p:pic>
      <p:pic>
        <p:nvPicPr>
          <p:cNvPr id="22" name="Imagem 3" descr="Business handshake">
            <a:extLst>
              <a:ext uri="{FF2B5EF4-FFF2-40B4-BE49-F238E27FC236}">
                <a16:creationId xmlns:a16="http://schemas.microsoft.com/office/drawing/2014/main" id="{AFE9CC16-F62D-E242-AC8A-82A1027F8446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9201600" y="2210620"/>
            <a:ext cx="2700000" cy="1799560"/>
          </a:xfrm>
          <a:prstGeom prst="rect">
            <a:avLst/>
          </a:prstGeom>
        </p:spPr>
      </p:pic>
      <p:sp>
        <p:nvSpPr>
          <p:cNvPr id="23" name="Oval 123">
            <a:extLst>
              <a:ext uri="{FF2B5EF4-FFF2-40B4-BE49-F238E27FC236}">
                <a16:creationId xmlns:a16="http://schemas.microsoft.com/office/drawing/2014/main" id="{C9D3657D-A355-324E-B9D0-7B19A20CD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46771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160</Words>
  <Application>Microsoft Office PowerPoint</Application>
  <PresentationFormat>Widescreen</PresentationFormat>
  <Paragraphs>30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User</cp:lastModifiedBy>
  <cp:revision>1</cp:revision>
  <dcterms:created xsi:type="dcterms:W3CDTF">2021-04-05T18:56:28Z</dcterms:created>
  <dcterms:modified xsi:type="dcterms:W3CDTF">2021-04-05T18:59:09Z</dcterms:modified>
</cp:coreProperties>
</file>