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C5ADD-5B1B-4D9B-ADFE-D8B94851024E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351B8-EF31-4148-BA0C-2ABC63268C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986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6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8DC1D7-36BC-4787-8624-F6579DBFD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8B7D76-1B10-47BC-866B-BAF95AE0A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55AA31-2831-4186-B106-969614BD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296A-BF9E-44C5-89E5-DB213912CBEC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C5749A-D2A7-4998-8177-1C3F29336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F9FFA4-4FD4-4484-A50E-9ED46117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595A-019B-4BB5-BC1D-A21F26252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82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6DC62-1DD5-45E2-82D6-B6A5006C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56AAE9A-5F70-48F0-8834-0F71812DF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F2BC05-F01F-45DA-9143-BA239C52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296A-BF9E-44C5-89E5-DB213912CBEC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26F23D-DF8C-4DBB-A308-25CB0AE1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3546F6-F461-499F-A87B-47A6626AD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595A-019B-4BB5-BC1D-A21F26252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40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9BA080-5A40-4D71-A941-3B6FA7337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97A6092-9952-4AE0-A59B-11B609444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2A9268-7061-4D68-A310-E23D27C24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296A-BF9E-44C5-89E5-DB213912CBEC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1623F4-EEFB-4AB8-870E-1F8B964BF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8EC8AD-2BAE-498B-90E5-07AD2C953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595A-019B-4BB5-BC1D-A21F26252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21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E068E-CCD4-4790-9124-C4E760593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377907-FACB-487D-B44E-B2B27AEB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3A115D-D929-4B99-8E6C-61B23B4AC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296A-BF9E-44C5-89E5-DB213912CBEC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C95277-2ACE-41FF-ABD0-D868F3FC4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0D546A-B1D0-49EA-B2A9-42D24D3FF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595A-019B-4BB5-BC1D-A21F26252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63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C02FF-FE33-4E6B-B170-C5D6D557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82B0655-C792-473E-8F1D-1B39C48AD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DC2DBA-27CB-470B-9811-A48ABBA39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296A-BF9E-44C5-89E5-DB213912CBEC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A545B4-5DE2-4298-B675-2AE106C1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0FD771-8D79-46CF-A1CE-C568AC38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595A-019B-4BB5-BC1D-A21F26252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18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6538B8-40AB-4A40-97AB-AD4599C19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5F743E-CA02-4CD3-ACE7-21CBB518E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A70EA1-C69A-4E91-9911-ED70A35B9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1DB1ADA-8FBD-4B70-8391-2E396BA4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296A-BF9E-44C5-89E5-DB213912CBEC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4582B4-5FDD-4500-8ED6-9D7D32399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D0BF32-4BD2-45C2-B5D2-529B7A0B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595A-019B-4BB5-BC1D-A21F26252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4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84300-DDBB-47E3-AA31-62C058FC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E18A064-A299-4FFB-8269-42318F1CB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324F3A8-3EFA-4E85-9AEF-1B8079344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DA41955-F15A-41B2-8E2B-CEFB75BD5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19C5C5C-D257-4411-9F09-19C32A31A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C76C030-3448-4694-A239-8309DF1C4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296A-BF9E-44C5-89E5-DB213912CBEC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0E4378F-8AF1-4162-A182-4CF113332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B543C6D-D886-45C3-BAE7-4AAC64557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595A-019B-4BB5-BC1D-A21F26252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88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C9F81-355E-46FC-B847-8D434D8BC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9789305-F779-417E-9C3D-AF2E454AA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296A-BF9E-44C5-89E5-DB213912CBEC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6EE5C4E-BFD9-47F3-8B8E-B3A18A65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CFD8021-93F5-4220-A448-40B7C122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595A-019B-4BB5-BC1D-A21F26252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14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709DA6D-BCBB-46BC-8A82-BA4782A4F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296A-BF9E-44C5-89E5-DB213912CBEC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26375EA-3285-4117-9656-AA50D23B1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0D85B32-A520-4051-9793-70B411E9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595A-019B-4BB5-BC1D-A21F26252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48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748051-13C1-4EAA-B3AE-107BD9BA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F1D90-AF82-457C-8604-7C2CAE666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184B542-7261-499C-AC54-CA2822DEB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8410F1-F41E-4FC3-AD9B-30F6A2154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296A-BF9E-44C5-89E5-DB213912CBEC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236745-4861-4A01-96B5-F76AEDEB1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7CC7A0-5588-4B31-AE20-A50E7CCBC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595A-019B-4BB5-BC1D-A21F26252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95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11158-7765-4191-BC71-5B512BC5E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4B22A9C-FE1B-4915-9CEC-4997371ABA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350B36-2F03-4DA7-BB01-0D18AC35C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C76A13D-B5D7-49DB-A093-67E07B8B0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296A-BF9E-44C5-89E5-DB213912CBEC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B2606C-1907-4960-8FA0-23FC1289E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D8B06D-4F6A-4F17-9112-4A38D322E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595A-019B-4BB5-BC1D-A21F26252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40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F6B39B2-FE83-45AF-8463-362D0496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C2B54D2-B13C-4125-B679-303D1161F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8A479E-FA7E-49C3-BEAE-D33D652F7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7296A-BF9E-44C5-89E5-DB213912CBEC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7F588E-55D6-417E-AFA6-39F33EF2B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48E4FB-44C7-4FD8-BBA5-D8059DC76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595A-019B-4BB5-BC1D-A21F26252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2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peakspeak.com/english-grammar-exercises/advanced-vocabulary-exercises/words-used-in-news-headlines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learnenglish.britishcouncil.org/skills/reading/advanced-c1/giving-and-receiving-positive-feedback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forms.gle/sjPFiCUfbwxaWdh79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3" name="Caixa de texto 1">
            <a:extLst>
              <a:ext uri="{FF2B5EF4-FFF2-40B4-BE49-F238E27FC236}">
                <a16:creationId xmlns:a16="http://schemas.microsoft.com/office/drawing/2014/main" id="{4E436417-E630-284F-A268-52D558370857}"/>
              </a:ext>
            </a:extLst>
          </p:cNvPr>
          <p:cNvSpPr txBox="1"/>
          <p:nvPr/>
        </p:nvSpPr>
        <p:spPr>
          <a:xfrm>
            <a:off x="862656" y="738390"/>
            <a:ext cx="7008711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Advanced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Books/</a:t>
            </a:r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Films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22 – 12.04.2021</a:t>
            </a:r>
          </a:p>
        </p:txBody>
      </p:sp>
      <p:sp>
        <p:nvSpPr>
          <p:cNvPr id="14" name="Retângulo 7">
            <a:extLst>
              <a:ext uri="{FF2B5EF4-FFF2-40B4-BE49-F238E27FC236}">
                <a16:creationId xmlns:a16="http://schemas.microsoft.com/office/drawing/2014/main" id="{60EDE8E9-EB55-5A46-9F97-A604AA09E8FD}"/>
              </a:ext>
            </a:extLst>
          </p:cNvPr>
          <p:cNvSpPr/>
          <p:nvPr/>
        </p:nvSpPr>
        <p:spPr>
          <a:xfrm>
            <a:off x="1550248" y="1794048"/>
            <a:ext cx="6947155" cy="4847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1500" dirty="0">
                <a:hlinkClick r:id="rId4"/>
              </a:rPr>
              <a:t>https://forms.gle/sjPFiCUfbwxaWdh79</a:t>
            </a:r>
            <a:r>
              <a:rPr lang="en-US" sz="1500" dirty="0"/>
              <a:t> Homework from lesson Module 03 lesson 22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5"/>
              </a:rPr>
              <a:t>https://learnenglish.britishcouncil.org/skills/reading/advanced-c1/giving-and-receiving-positive-feedback</a:t>
            </a:r>
            <a:r>
              <a:rPr lang="en-US" sz="1500" dirty="0"/>
              <a:t> read and do exercises below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6"/>
              </a:rPr>
              <a:t>https://speakspeak.com/english-grammar-exercises/advanced-vocabulary-exercises/words-used-in-news-headlines</a:t>
            </a:r>
            <a:r>
              <a:rPr lang="en-US" sz="1500" dirty="0"/>
              <a:t> Do grammar exercise.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Listen to Telegram audio, do questions and write any new vocab.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/>
              <a:t>Watch a film in English without subtitles.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any vocab from the week 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D9ADE84-03A1-4F44-9BA8-29BB989711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6752" y="4853053"/>
            <a:ext cx="434546" cy="43454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1C4362B1-112F-974D-B2EF-3C8E3A87BC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6752" y="1602375"/>
            <a:ext cx="434546" cy="434546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A08DB5F-733D-D74D-8C39-4AF9B63C62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0709" y="5513152"/>
            <a:ext cx="434546" cy="434546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B7FFC596-561A-BE48-9C98-D75C07AA2C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200" y="6251393"/>
            <a:ext cx="434546" cy="43454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A0ABD62F-3BAF-F144-8B11-CFB9C2AB53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8200" y="4048296"/>
            <a:ext cx="434546" cy="434546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6BCBD5B-56BF-2E4C-859C-D1AB253B22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6752" y="2340616"/>
            <a:ext cx="434546" cy="4345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1F175FDD-2655-574D-91C4-B17E06F09E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6752" y="3120339"/>
            <a:ext cx="434546" cy="434546"/>
          </a:xfrm>
          <a:prstGeom prst="rect">
            <a:avLst/>
          </a:prstGeom>
        </p:spPr>
      </p:pic>
      <p:pic>
        <p:nvPicPr>
          <p:cNvPr id="22" name="Imagem 3" descr="Business handshake">
            <a:extLst>
              <a:ext uri="{FF2B5EF4-FFF2-40B4-BE49-F238E27FC236}">
                <a16:creationId xmlns:a16="http://schemas.microsoft.com/office/drawing/2014/main" id="{AFE9CC16-F62D-E242-AC8A-82A1027F8446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9201600" y="2210620"/>
            <a:ext cx="2700000" cy="1799560"/>
          </a:xfrm>
          <a:prstGeom prst="rect">
            <a:avLst/>
          </a:prstGeom>
        </p:spPr>
      </p:pic>
      <p:sp>
        <p:nvSpPr>
          <p:cNvPr id="23" name="Oval 123">
            <a:extLst>
              <a:ext uri="{FF2B5EF4-FFF2-40B4-BE49-F238E27FC236}">
                <a16:creationId xmlns:a16="http://schemas.microsoft.com/office/drawing/2014/main" id="{C9D3657D-A355-324E-B9D0-7B19A20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77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138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2021-04-12T20:48:02Z</dcterms:created>
  <dcterms:modified xsi:type="dcterms:W3CDTF">2021-04-12T20:51:56Z</dcterms:modified>
</cp:coreProperties>
</file>