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502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2C5ADD-5B1B-4D9B-ADFE-D8B94851024E}" type="datetimeFigureOut">
              <a:rPr lang="pt-BR" smtClean="0"/>
              <a:t>12/04/2021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2351B8-EF31-4148-BA0C-2ABC63268C9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9867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pt-BR" dirty="0"/>
              <a:t>Muito obrigado pelo tempo de vocês;</a:t>
            </a:r>
          </a:p>
          <a:p>
            <a:pPr rtl="0"/>
            <a:endParaRPr lang="pt-BR" dirty="0"/>
          </a:p>
          <a:p>
            <a:pPr rtl="0"/>
            <a:r>
              <a:rPr lang="pt-BR" dirty="0"/>
              <a:t>Esse momento é para vocês, não pra mim;</a:t>
            </a:r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6DF8F48A-6110-47DA-8521-A1D1FFD22FEF}" type="slidenum">
              <a:rPr lang="pt-BR" smtClean="0"/>
              <a:t>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42675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Raiz do produto;</a:t>
            </a:r>
            <a:br>
              <a:rPr lang="pt-BR" dirty="0"/>
            </a:br>
            <a:br>
              <a:rPr lang="pt-BR" dirty="0"/>
            </a:br>
            <a:r>
              <a:rPr lang="pt-BR" dirty="0"/>
              <a:t>Temporal (começo, meio e fim);</a:t>
            </a:r>
          </a:p>
          <a:p>
            <a:endParaRPr lang="pt-BR" dirty="0"/>
          </a:p>
          <a:p>
            <a:r>
              <a:rPr lang="pt-BR" dirty="0"/>
              <a:t>Atemporal (repositório “vivo”);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DF8F48A-6110-47DA-8521-A1D1FFD22FEF}" type="slidenum">
              <a:rPr lang="pt-BR" noProof="0" smtClean="0"/>
              <a:t>2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3036144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8DC1D7-36BC-4787-8624-F6579DBFD5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28B7D76-1B10-47BC-866B-BAF95AE0AC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055AA31-2831-4186-B106-969614BD8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7296A-BF9E-44C5-89E5-DB213912CBEC}" type="datetimeFigureOut">
              <a:rPr lang="pt-BR" smtClean="0"/>
              <a:t>12/04/2021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1C5749A-D2A7-4998-8177-1C3F29336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BF9FFA4-4FD4-4484-A50E-9ED46117E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6595A-019B-4BB5-BC1D-A21F262524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8826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96DC62-1DD5-45E2-82D6-B6A5006CE8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56AAE9A-5F70-48F0-8834-0F71812DF2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9F2BC05-F01F-45DA-9143-BA239C529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7296A-BF9E-44C5-89E5-DB213912CBEC}" type="datetimeFigureOut">
              <a:rPr lang="pt-BR" smtClean="0"/>
              <a:t>12/04/2021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B26F23D-DF8C-4DBB-A308-25CB0AE14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63546F6-F461-499F-A87B-47A6626AD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6595A-019B-4BB5-BC1D-A21F262524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3408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A9BA080-5A40-4D71-A941-3B6FA73376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97A6092-9952-4AE0-A59B-11B609444A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42A9268-7061-4D68-A310-E23D27C24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7296A-BF9E-44C5-89E5-DB213912CBEC}" type="datetimeFigureOut">
              <a:rPr lang="pt-BR" smtClean="0"/>
              <a:t>12/04/2021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C1623F4-EEFB-4AB8-870E-1F8B964BF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C8EC8AD-2BAE-498B-90E5-07AD2C953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6595A-019B-4BB5-BC1D-A21F262524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8215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1E068E-CCD4-4790-9124-C4E760593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C377907-FACB-487D-B44E-B2B27AEB77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53A115D-D929-4B99-8E6C-61B23B4AC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7296A-BF9E-44C5-89E5-DB213912CBEC}" type="datetimeFigureOut">
              <a:rPr lang="pt-BR" smtClean="0"/>
              <a:t>12/04/2021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7C95277-2ACE-41FF-ABD0-D868F3FC4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C0D546A-B1D0-49EA-B2A9-42D24D3FF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6595A-019B-4BB5-BC1D-A21F262524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2635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AC02FF-FE33-4E6B-B170-C5D6D557EA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82B0655-C792-473E-8F1D-1B39C48ADE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EDC2DBA-27CB-470B-9811-A48ABBA39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7296A-BF9E-44C5-89E5-DB213912CBEC}" type="datetimeFigureOut">
              <a:rPr lang="pt-BR" smtClean="0"/>
              <a:t>12/04/2021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7A545B4-5DE2-4298-B675-2AE106C14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00FD771-8D79-46CF-A1CE-C568AC38E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6595A-019B-4BB5-BC1D-A21F262524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5186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6538B8-40AB-4A40-97AB-AD4599C192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E5F743E-CA02-4CD3-ACE7-21CBB518E5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DA70EA1-C69A-4E91-9911-ED70A35B9E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1DB1ADA-8FBD-4B70-8391-2E396BA45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7296A-BF9E-44C5-89E5-DB213912CBEC}" type="datetimeFigureOut">
              <a:rPr lang="pt-BR" smtClean="0"/>
              <a:t>12/04/2021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74582B4-5FDD-4500-8ED6-9D7D32399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0D0BF32-4BD2-45C2-B5D2-529B7A0BE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6595A-019B-4BB5-BC1D-A21F262524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641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184300-DDBB-47E3-AA31-62C058FC7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E18A064-A299-4FFB-8269-42318F1CB9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324F3A8-3EFA-4E85-9AEF-1B80793449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6DA41955-F15A-41B2-8E2B-CEFB75BD53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A19C5C5C-D257-4411-9F09-19C32A31A2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7C76C030-3448-4694-A239-8309DF1C4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7296A-BF9E-44C5-89E5-DB213912CBEC}" type="datetimeFigureOut">
              <a:rPr lang="pt-BR" smtClean="0"/>
              <a:t>12/04/2021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D0E4378F-8AF1-4162-A182-4CF113332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8B543C6D-D886-45C3-BAE7-4AAC64557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6595A-019B-4BB5-BC1D-A21F262524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8887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CC9F81-355E-46FC-B847-8D434D8BC3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39789305-F779-417E-9C3D-AF2E454AA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7296A-BF9E-44C5-89E5-DB213912CBEC}" type="datetimeFigureOut">
              <a:rPr lang="pt-BR" smtClean="0"/>
              <a:t>12/04/2021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A6EE5C4E-BFD9-47F3-8B8E-B3A18A659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2CFD8021-93F5-4220-A448-40B7C1227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6595A-019B-4BB5-BC1D-A21F262524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6147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A709DA6D-BCBB-46BC-8A82-BA4782A4F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7296A-BF9E-44C5-89E5-DB213912CBEC}" type="datetimeFigureOut">
              <a:rPr lang="pt-BR" smtClean="0"/>
              <a:t>12/04/2021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226375EA-3285-4117-9656-AA50D23B1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E0D85B32-A520-4051-9793-70B411E92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6595A-019B-4BB5-BC1D-A21F262524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3488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748051-13C1-4EAA-B3AE-107BD9BAAF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FCF1D90-AF82-457C-8604-7C2CAE6666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184B542-7261-499C-AC54-CA2822DEBC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38410F1-F41E-4FC3-AD9B-30F6A2154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7296A-BF9E-44C5-89E5-DB213912CBEC}" type="datetimeFigureOut">
              <a:rPr lang="pt-BR" smtClean="0"/>
              <a:t>12/04/2021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6236745-4861-4A01-96B5-F76AEDEB1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17CC7A0-5588-4B31-AE20-A50E7CCBC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6595A-019B-4BB5-BC1D-A21F262524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7955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411158-7765-4191-BC71-5B512BC5E2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14B22A9C-FE1B-4915-9CEC-4997371ABA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4350B36-2F03-4DA7-BB01-0D18AC35C9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C76A13D-B5D7-49DB-A093-67E07B8B0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7296A-BF9E-44C5-89E5-DB213912CBEC}" type="datetimeFigureOut">
              <a:rPr lang="pt-BR" smtClean="0"/>
              <a:t>12/04/2021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8B2606C-1907-4960-8FA0-23FC1289E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0D8B06D-4F6A-4F17-9112-4A38D322E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6595A-019B-4BB5-BC1D-A21F262524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4409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6F6B39B2-FE83-45AF-8463-362D049601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C2B54D2-B13C-4125-B679-303D1161FA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A8A479E-FA7E-49C3-BEAE-D33D652F78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17296A-BF9E-44C5-89E5-DB213912CBEC}" type="datetimeFigureOut">
              <a:rPr lang="pt-BR" smtClean="0"/>
              <a:t>12/04/2021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47F588E-55D6-417E-AFA6-39F33EF2BF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848E4FB-44C7-4FD8-BBA5-D8059DC76B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06595A-019B-4BB5-BC1D-A21F262524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528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png"/><Relationship Id="rId3" Type="http://schemas.openxmlformats.org/officeDocument/2006/relationships/hyperlink" Target="https://docs.google.com/forms/d/e/1FAIpQLSc-i5_dVMrvdEXuOmDTtC_KrRn1GY-D4NzNNpA7L5taj0QqlA/viewform" TargetMode="External"/><Relationship Id="rId7" Type="http://schemas.openxmlformats.org/officeDocument/2006/relationships/image" Target="../media/image4.png"/><Relationship Id="rId12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peakspeak.com/english-grammar-exercises/advanced-vocabulary-exercises/words-used-in-news-headlines" TargetMode="External"/><Relationship Id="rId11" Type="http://schemas.openxmlformats.org/officeDocument/2006/relationships/image" Target="../media/image8.png"/><Relationship Id="rId5" Type="http://schemas.openxmlformats.org/officeDocument/2006/relationships/hyperlink" Target="https://learnenglish.britishcouncil.org/skills/reading/advanced-c1/giving-and-receiving-positive-feedback" TargetMode="External"/><Relationship Id="rId10" Type="http://schemas.openxmlformats.org/officeDocument/2006/relationships/image" Target="../media/image7.png"/><Relationship Id="rId4" Type="http://schemas.openxmlformats.org/officeDocument/2006/relationships/hyperlink" Target="https://forms.gle/sjPFiCUfbwxaWdh79" TargetMode="External"/><Relationship Id="rId9" Type="http://schemas.openxmlformats.org/officeDocument/2006/relationships/image" Target="../media/image6.png"/><Relationship Id="rId14" Type="http://schemas.openxmlformats.org/officeDocument/2006/relationships/image" Target="../media/image1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 hidden="1">
            <a:extLst>
              <a:ext uri="{FF2B5EF4-FFF2-40B4-BE49-F238E27FC236}">
                <a16:creationId xmlns:a16="http://schemas.microsoft.com/office/drawing/2014/main" id="{016C325E-5B69-4D07-BBFB-7DB217A69D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r>
              <a:rPr lang="pt-BR" dirty="0"/>
              <a:t>Recursos humanos slide 1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A35B7EF-7CC5-4F53-8D23-34277C79B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D6580AB-5C3C-4B4F-8E2A-8B7A0A8CE695}" type="slidenum">
              <a:rPr lang="pt-BR" noProof="0" smtClean="0"/>
              <a:t>1</a:t>
            </a:fld>
            <a:endParaRPr lang="pt-BR" noProof="0" dirty="0"/>
          </a:p>
        </p:txBody>
      </p:sp>
      <p:pic>
        <p:nvPicPr>
          <p:cNvPr id="10" name="Imagem 4">
            <a:extLst>
              <a:ext uri="{FF2B5EF4-FFF2-40B4-BE49-F238E27FC236}">
                <a16:creationId xmlns:a16="http://schemas.microsoft.com/office/drawing/2014/main" id="{23C8BC1A-AABE-CC4D-B0DB-3087F971476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8113800" y="2339541"/>
            <a:ext cx="3240000" cy="3240000"/>
          </a:xfrm>
          <a:prstGeom prst="rect">
            <a:avLst/>
          </a:prstGeom>
        </p:spPr>
      </p:pic>
      <p:sp>
        <p:nvSpPr>
          <p:cNvPr id="11" name="Caixa de texto 1">
            <a:extLst>
              <a:ext uri="{FF2B5EF4-FFF2-40B4-BE49-F238E27FC236}">
                <a16:creationId xmlns:a16="http://schemas.microsoft.com/office/drawing/2014/main" id="{1377C9C3-4635-134C-BF5B-CA5C03907148}"/>
              </a:ext>
            </a:extLst>
          </p:cNvPr>
          <p:cNvSpPr txBox="1"/>
          <p:nvPr/>
        </p:nvSpPr>
        <p:spPr>
          <a:xfrm>
            <a:off x="1183820" y="738390"/>
            <a:ext cx="5242145" cy="5847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pt-BR" sz="38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COMUNIDADE DA GRINGA</a:t>
            </a:r>
          </a:p>
        </p:txBody>
      </p:sp>
      <p:cxnSp>
        <p:nvCxnSpPr>
          <p:cNvPr id="12" name="Conector Reto 3">
            <a:extLst>
              <a:ext uri="{FF2B5EF4-FFF2-40B4-BE49-F238E27FC236}">
                <a16:creationId xmlns:a16="http://schemas.microsoft.com/office/drawing/2014/main" id="{6C8DE5B7-6A4E-EE43-B364-8E754BCC59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740229" y="0"/>
            <a:ext cx="0" cy="635725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BEB65DC3-DF92-514F-9483-877DC81F9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13852" y="567838"/>
            <a:ext cx="52754" cy="5275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8F872A8-8DCC-9447-8BA1-43E7B532DF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13852" y="6330880"/>
            <a:ext cx="52754" cy="5275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>
              <a:latin typeface="+mj-lt"/>
            </a:endParaRPr>
          </a:p>
        </p:txBody>
      </p:sp>
      <p:pic>
        <p:nvPicPr>
          <p:cNvPr id="15" name="Imagem 4">
            <a:extLst>
              <a:ext uri="{FF2B5EF4-FFF2-40B4-BE49-F238E27FC236}">
                <a16:creationId xmlns:a16="http://schemas.microsoft.com/office/drawing/2014/main" id="{74A6C387-A769-A441-9707-7D2F41FA292C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4476000" y="2339541"/>
            <a:ext cx="3240000" cy="3240000"/>
          </a:xfrm>
          <a:prstGeom prst="rect">
            <a:avLst/>
          </a:prstGeom>
        </p:spPr>
      </p:pic>
      <p:pic>
        <p:nvPicPr>
          <p:cNvPr id="16" name="Imagem 4">
            <a:extLst>
              <a:ext uri="{FF2B5EF4-FFF2-40B4-BE49-F238E27FC236}">
                <a16:creationId xmlns:a16="http://schemas.microsoft.com/office/drawing/2014/main" id="{D50EAF14-72CD-104A-9152-1723462D264F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838200" y="2339541"/>
            <a:ext cx="3240000" cy="32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2044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Conector Reto 109">
            <a:extLst>
              <a:ext uri="{FF2B5EF4-FFF2-40B4-BE49-F238E27FC236}">
                <a16:creationId xmlns:a16="http://schemas.microsoft.com/office/drawing/2014/main" id="{81FAD119-56A9-4FCD-B3EE-431BAAC5F1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8836993" y="0"/>
            <a:ext cx="0" cy="635725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tângulo: Cantos Arredondados 10">
            <a:extLst>
              <a:ext uri="{FF2B5EF4-FFF2-40B4-BE49-F238E27FC236}">
                <a16:creationId xmlns:a16="http://schemas.microsoft.com/office/drawing/2014/main" id="{5C2D5791-BECF-44B7-9A0A-99BD8166DE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615197" y="6352518"/>
            <a:ext cx="443592" cy="232296"/>
          </a:xfrm>
          <a:prstGeom prst="roundRect">
            <a:avLst>
              <a:gd name="adj" fmla="val 5000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7B822798-F27D-4E22-82E5-F13A7B659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D6580AB-5C3C-4B4F-8E2A-8B7A0A8CE695}" type="slidenum">
              <a:rPr lang="pt-BR" noProof="0" smtClean="0"/>
              <a:t>2</a:t>
            </a:fld>
            <a:endParaRPr lang="pt-BR" noProof="0" dirty="0"/>
          </a:p>
        </p:txBody>
      </p:sp>
      <p:sp>
        <p:nvSpPr>
          <p:cNvPr id="13" name="Caixa de texto 1">
            <a:extLst>
              <a:ext uri="{FF2B5EF4-FFF2-40B4-BE49-F238E27FC236}">
                <a16:creationId xmlns:a16="http://schemas.microsoft.com/office/drawing/2014/main" id="{4E436417-E630-284F-A268-52D558370857}"/>
              </a:ext>
            </a:extLst>
          </p:cNvPr>
          <p:cNvSpPr txBox="1"/>
          <p:nvPr/>
        </p:nvSpPr>
        <p:spPr>
          <a:xfrm>
            <a:off x="862656" y="738390"/>
            <a:ext cx="7008711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pt-BR" sz="2800" b="1" dirty="0" err="1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Advanced</a:t>
            </a:r>
            <a:r>
              <a:rPr lang="pt-BR" sz="28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 – Books/</a:t>
            </a:r>
            <a:r>
              <a:rPr lang="pt-BR" sz="2800" b="1" dirty="0" err="1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Films</a:t>
            </a:r>
            <a:r>
              <a:rPr lang="pt-BR" sz="28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 – aula 22 – 12.04.2021</a:t>
            </a:r>
          </a:p>
        </p:txBody>
      </p:sp>
      <p:sp>
        <p:nvSpPr>
          <p:cNvPr id="14" name="Retângulo 7">
            <a:extLst>
              <a:ext uri="{FF2B5EF4-FFF2-40B4-BE49-F238E27FC236}">
                <a16:creationId xmlns:a16="http://schemas.microsoft.com/office/drawing/2014/main" id="{60EDE8E9-EB55-5A46-9F97-A604AA09E8FD}"/>
              </a:ext>
            </a:extLst>
          </p:cNvPr>
          <p:cNvSpPr/>
          <p:nvPr/>
        </p:nvSpPr>
        <p:spPr>
          <a:xfrm>
            <a:off x="1550248" y="1794048"/>
            <a:ext cx="6947155" cy="484748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r>
              <a:rPr lang="en-GB" sz="1500" dirty="0">
                <a:latin typeface="Calibri" panose="020F0502020204030204" pitchFamily="34" charset="0"/>
                <a:cs typeface="Calibri" panose="020F0502020204030204" pitchFamily="34" charset="0"/>
              </a:rPr>
              <a:t>Watch new lesson.</a:t>
            </a:r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  <a:hlinkClick r:id="rId3"/>
            </a:endParaRPr>
          </a:p>
          <a:p>
            <a:r>
              <a:rPr lang="en-US" sz="1500" dirty="0">
                <a:hlinkClick r:id="rId4"/>
              </a:rPr>
              <a:t>https://forms.gle/sjPFiCUfbwxaWdh79</a:t>
            </a:r>
            <a:r>
              <a:rPr lang="en-US" sz="1500" dirty="0"/>
              <a:t> Homework from lesson Module 03 lesson 22</a:t>
            </a:r>
          </a:p>
          <a:p>
            <a:endParaRPr lang="en-US" sz="1500" dirty="0"/>
          </a:p>
          <a:p>
            <a:endParaRPr lang="en-US" sz="1500" dirty="0"/>
          </a:p>
          <a:p>
            <a:r>
              <a:rPr lang="en-US" sz="1500" dirty="0">
                <a:hlinkClick r:id="rId5"/>
              </a:rPr>
              <a:t>https://learnenglish.britishcouncil.org/skills/reading/advanced-c1/giving-and-receiving-positive-feedback</a:t>
            </a:r>
            <a:r>
              <a:rPr lang="en-US" sz="1500" dirty="0"/>
              <a:t> read and do exercises below</a:t>
            </a:r>
          </a:p>
          <a:p>
            <a:endParaRPr lang="en-US" sz="1500" dirty="0"/>
          </a:p>
          <a:p>
            <a:endParaRPr lang="en-US" sz="1500" dirty="0"/>
          </a:p>
          <a:p>
            <a:r>
              <a:rPr lang="en-US" sz="1500" dirty="0">
                <a:hlinkClick r:id="rId6"/>
              </a:rPr>
              <a:t>https://speakspeak.com/english-grammar-exercises/advanced-vocabulary-exercises/words-used-in-news-headlines</a:t>
            </a:r>
            <a:r>
              <a:rPr lang="en-US" sz="1500" dirty="0"/>
              <a:t> Do grammar exercise.</a:t>
            </a:r>
          </a:p>
          <a:p>
            <a:endParaRPr lang="en-US" sz="1500" dirty="0"/>
          </a:p>
          <a:p>
            <a:endParaRPr lang="en-US" sz="1500" dirty="0"/>
          </a:p>
          <a:p>
            <a:r>
              <a:rPr lang="en-US" sz="1500" dirty="0"/>
              <a:t>Listen to Telegram audio, do questions and write any new vocab.</a:t>
            </a:r>
          </a:p>
          <a:p>
            <a:endParaRPr lang="en-US" sz="1500" dirty="0"/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500" dirty="0"/>
              <a:t>Watch a film in English without subtitles.</a:t>
            </a:r>
          </a:p>
          <a:p>
            <a:endParaRPr lang="en-US" sz="1500" dirty="0"/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Revise </a:t>
            </a:r>
            <a:r>
              <a:rPr lang="en-GB" sz="1500" dirty="0">
                <a:latin typeface="Calibri" panose="020F0502020204030204" pitchFamily="34" charset="0"/>
                <a:cs typeface="Calibri" panose="020F0502020204030204" pitchFamily="34" charset="0"/>
              </a:rPr>
              <a:t>any vocab from the week </a:t>
            </a:r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5" name="Picture 14" descr="Shape&#10;&#10;Description automatically generated with low confidence">
            <a:extLst>
              <a:ext uri="{FF2B5EF4-FFF2-40B4-BE49-F238E27FC236}">
                <a16:creationId xmlns:a16="http://schemas.microsoft.com/office/drawing/2014/main" id="{FD9ADE84-03A1-4F44-9BA8-29BB989711B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46752" y="4853053"/>
            <a:ext cx="434546" cy="434546"/>
          </a:xfrm>
          <a:prstGeom prst="rect">
            <a:avLst/>
          </a:prstGeom>
        </p:spPr>
      </p:pic>
      <p:pic>
        <p:nvPicPr>
          <p:cNvPr id="16" name="Picture 15" descr="Shape&#10;&#10;Description automatically generated with low confidence">
            <a:extLst>
              <a:ext uri="{FF2B5EF4-FFF2-40B4-BE49-F238E27FC236}">
                <a16:creationId xmlns:a16="http://schemas.microsoft.com/office/drawing/2014/main" id="{1C4362B1-112F-974D-B2EF-3C8E3A87BCE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46752" y="1602375"/>
            <a:ext cx="434546" cy="434546"/>
          </a:xfrm>
          <a:prstGeom prst="rect">
            <a:avLst/>
          </a:prstGeom>
        </p:spPr>
      </p:pic>
      <p:pic>
        <p:nvPicPr>
          <p:cNvPr id="17" name="Picture 16" descr="Shape&#10;&#10;Description automatically generated with low confidence">
            <a:extLst>
              <a:ext uri="{FF2B5EF4-FFF2-40B4-BE49-F238E27FC236}">
                <a16:creationId xmlns:a16="http://schemas.microsoft.com/office/drawing/2014/main" id="{DA08DB5F-733D-D74D-8C39-4AF9B63C62B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40709" y="5513152"/>
            <a:ext cx="434546" cy="434546"/>
          </a:xfrm>
          <a:prstGeom prst="rect">
            <a:avLst/>
          </a:prstGeom>
        </p:spPr>
      </p:pic>
      <p:pic>
        <p:nvPicPr>
          <p:cNvPr id="18" name="Picture 17" descr="Shape&#10;&#10;Description automatically generated with low confidence">
            <a:extLst>
              <a:ext uri="{FF2B5EF4-FFF2-40B4-BE49-F238E27FC236}">
                <a16:creationId xmlns:a16="http://schemas.microsoft.com/office/drawing/2014/main" id="{B7FFC596-561A-BE48-9C98-D75C07AA2C4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38200" y="6251393"/>
            <a:ext cx="434546" cy="434546"/>
          </a:xfrm>
          <a:prstGeom prst="rect">
            <a:avLst/>
          </a:prstGeom>
        </p:spPr>
      </p:pic>
      <p:pic>
        <p:nvPicPr>
          <p:cNvPr id="19" name="Picture 18" descr="Shape&#10;&#10;Description automatically generated with low confidence">
            <a:extLst>
              <a:ext uri="{FF2B5EF4-FFF2-40B4-BE49-F238E27FC236}">
                <a16:creationId xmlns:a16="http://schemas.microsoft.com/office/drawing/2014/main" id="{A0ABD62F-3BAF-F144-8B11-CFB9C2AB533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38200" y="4048296"/>
            <a:ext cx="434546" cy="434546"/>
          </a:xfrm>
          <a:prstGeom prst="rect">
            <a:avLst/>
          </a:prstGeom>
        </p:spPr>
      </p:pic>
      <p:pic>
        <p:nvPicPr>
          <p:cNvPr id="20" name="Picture 19" descr="Shape&#10;&#10;Description automatically generated with low confidence">
            <a:extLst>
              <a:ext uri="{FF2B5EF4-FFF2-40B4-BE49-F238E27FC236}">
                <a16:creationId xmlns:a16="http://schemas.microsoft.com/office/drawing/2014/main" id="{26BCBD5B-56BF-2E4C-859C-D1AB253B222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46752" y="2340616"/>
            <a:ext cx="434546" cy="434546"/>
          </a:xfrm>
          <a:prstGeom prst="rect">
            <a:avLst/>
          </a:prstGeom>
        </p:spPr>
      </p:pic>
      <p:pic>
        <p:nvPicPr>
          <p:cNvPr id="21" name="Picture 20" descr="Shape&#10;&#10;Description automatically generated with low confidence">
            <a:extLst>
              <a:ext uri="{FF2B5EF4-FFF2-40B4-BE49-F238E27FC236}">
                <a16:creationId xmlns:a16="http://schemas.microsoft.com/office/drawing/2014/main" id="{1F175FDD-2655-574D-91C4-B17E06F09EF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46752" y="3120339"/>
            <a:ext cx="434546" cy="434546"/>
          </a:xfrm>
          <a:prstGeom prst="rect">
            <a:avLst/>
          </a:prstGeom>
        </p:spPr>
      </p:pic>
      <p:pic>
        <p:nvPicPr>
          <p:cNvPr id="22" name="Imagem 3" descr="Business handshake">
            <a:extLst>
              <a:ext uri="{FF2B5EF4-FFF2-40B4-BE49-F238E27FC236}">
                <a16:creationId xmlns:a16="http://schemas.microsoft.com/office/drawing/2014/main" id="{AFE9CC16-F62D-E242-AC8A-82A1027F8446}"/>
              </a:ext>
            </a:extLst>
          </p:cNvPr>
          <p:cNvPicPr>
            <a:picLocks noChangeAspect="1"/>
          </p:cNvPicPr>
          <p:nvPr/>
        </p:nvPicPr>
        <p:blipFill>
          <a:blip r:embed="rId14"/>
          <a:srcRect/>
          <a:stretch/>
        </p:blipFill>
        <p:spPr>
          <a:xfrm>
            <a:off x="9201600" y="2210620"/>
            <a:ext cx="2700000" cy="1799560"/>
          </a:xfrm>
          <a:prstGeom prst="rect">
            <a:avLst/>
          </a:prstGeom>
        </p:spPr>
      </p:pic>
      <p:sp>
        <p:nvSpPr>
          <p:cNvPr id="23" name="Oval 123">
            <a:extLst>
              <a:ext uri="{FF2B5EF4-FFF2-40B4-BE49-F238E27FC236}">
                <a16:creationId xmlns:a16="http://schemas.microsoft.com/office/drawing/2014/main" id="{C9D3657D-A355-324E-B9D0-7B19A20CD4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807928" y="567838"/>
            <a:ext cx="52754" cy="5275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146771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138</Words>
  <Application>Microsoft Office PowerPoint</Application>
  <PresentationFormat>Widescreen</PresentationFormat>
  <Paragraphs>32</Paragraphs>
  <Slides>2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Recursos humanos slide 1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Recursos humanos slide 1</dc:title>
  <dc:creator>User</dc:creator>
  <cp:lastModifiedBy>User</cp:lastModifiedBy>
  <cp:revision>1</cp:revision>
  <dcterms:created xsi:type="dcterms:W3CDTF">2021-04-12T20:48:02Z</dcterms:created>
  <dcterms:modified xsi:type="dcterms:W3CDTF">2021-04-12T20:51:56Z</dcterms:modified>
</cp:coreProperties>
</file>