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E809-C3ED-49C2-A0E6-20168FB9BE26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B68AA-9D42-449B-8FF5-F963E48911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71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FEF45-479B-4480-BF13-C52BAE0AD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D419A-5C72-4D36-8EBB-3FCDD3643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AE9489-0354-4737-891D-67A21ADE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1E6B9-494F-4DCA-8F76-0253BB5B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ACCA02-2190-43FB-8B8C-767E865E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33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A760E-AE7A-46BB-9FF4-8DAC9F3E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08074-4B36-4363-BFFA-8B344F091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84BEA-D047-49D7-A104-4AE13C97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3B85E6-15C5-4BAF-875C-15CAF4B7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3661EC-83F3-4B87-99CE-03623F14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94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77C6F4-8107-4903-840D-701EB59A0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207265-D39E-4D94-A364-E1588EEF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7492F5-07A9-47C0-948C-111DC496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58C20B-28FB-4E6A-ABD4-A3887CC5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F0F410-39E9-4977-ABF2-E9E71989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98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2AA4F-449D-4EF8-B0D2-5548EC32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B78B8-D102-4D81-8EED-C617C78B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CE1721-1D94-45AE-BFEA-5FDE7D83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E2F35B-A497-47C8-94C8-52E92231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67FCCD-78DF-4A93-A703-D70581E6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2FD48-3830-45D9-A6C6-46BAE94C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ACF817-5C58-4547-AAC0-E7B430885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2A3AF3-D635-4F96-89CE-083A84F3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9AC817-59C8-49F6-A1D5-271B096E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566FB4-0FF5-4867-95D1-485AB1AB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34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F7A1A-43B6-45CF-ACE8-99965268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06EF3-444C-4807-9AF7-E3B88DD6C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2DA2ED-0EF0-44D0-814F-B1033E7A9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0242CB-FC7D-4F5D-8CE5-86B8515E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E6A37B-B71D-4B9F-A5C6-CFAF4150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81AE33-EFAA-4960-91BB-18F5EC54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2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6810B-504F-4F29-9290-C1BCF4C0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BF15CA-85AB-49D1-9C63-FCA39206D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7C5DF3-4D9D-40DA-A45A-84EE51CA8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459132-AC68-422E-A59D-B3613529C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A87253-4543-4FCD-BEFF-5AD2D75F3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E93E7A-02DB-439C-8970-5B9789EA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FF75DC-6820-4B28-A20D-9408FA2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36676E-52BA-4F46-8EE5-CCC72CD5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27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9C8CD-FF59-4372-B0FF-2B151E6A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F68557-C81A-4352-843A-87F7470B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803F0C-46C8-4EB6-A545-E434847A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B00B02-42C6-4924-BFBB-61DCCD19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82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CD1ABB-1BE4-42E6-8745-6ED40BC7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02FDC1-BC0C-4C13-B594-D544071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C5C4C9-DB88-4A9C-8F5A-24A438C4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3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1E581-4403-4B61-8F11-72A52195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594AD-3DF2-4C42-B4FC-66E0E5E8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1BA79C-91EE-46CD-BE5E-E44FDE8CA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C1A87F-59D4-442E-A4D8-8DC88695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CF0F96-7AE7-45D7-8CF9-0F6A0AAF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C22203-9087-4B1C-A3F8-B0EE186E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06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FD170-E373-472C-B201-6CEDD95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E59FEC-10D4-4882-AACC-6857CED45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8BEB66-02C0-4F4A-B6AC-E276F44F5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5C7A17-E4A5-464F-9F3C-D210FE77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520E66-42F1-4B24-B8A1-6464C3AE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8F40D3-A268-4BD6-9772-0BD7395D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4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9AD4622-483B-449F-8E72-B9A1273F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8B1034-721B-4EDA-AB15-5AB6554A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D1AF4A-CA79-42B9-88FA-BC4204CF8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9D59-D7CE-4291-B287-7B8CD7D49BB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3F0B69-D06D-4648-A872-C20D6257C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EBEA8E-CA0C-43CE-AF78-8A9B52FC5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E3C8-AC79-4F95-800F-C694625982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5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forms.gle/WV3zNLhrVBKhFrV2A" TargetMode="External"/><Relationship Id="rId7" Type="http://schemas.openxmlformats.org/officeDocument/2006/relationships/hyperlink" Target="https://uk.ixl.com/ela/year-2/choose-the-short-a-sentence-that-matches-the-picture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-lounge.com/student/grammar/1g46-elementary-sentence-reordering.php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test-english.com/reading/a1/daily-routines-sportswoman/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forms.gle/DsnL8xanqRr6YhxC9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364880" y="697800"/>
            <a:ext cx="86751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</a:t>
            </a:r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Continuous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Tenses – Aula 22 – 05.04.2021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41646" y="1760400"/>
            <a:ext cx="6521620" cy="46166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https://forms.gle/DsnL8xanqRr6YhxC9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-  modulo 01 - 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22</a:t>
            </a: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https://test-english.com/reading/a1/daily-routines-sportswoman/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https://www.esl-lounge.com/student/grammar/1g46-elementary-sentence-reordering.php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Write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correct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ADDING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https://uk.ixl.com/ela/year-2/choose-the-short-a-sentence-that-matches-the-picture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sentence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matches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picture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Peppa on Prime, Netflix or YouTube.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767" y="4519144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603" y="1642716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797" y="2327517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153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2</cp:revision>
  <dcterms:created xsi:type="dcterms:W3CDTF">2021-04-05T17:21:26Z</dcterms:created>
  <dcterms:modified xsi:type="dcterms:W3CDTF">2021-04-05T18:10:43Z</dcterms:modified>
</cp:coreProperties>
</file>