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DC0BC-B57B-4475-AC43-1A0D27A7B240}" type="datetimeFigureOut">
              <a:rPr lang="pt-BR" smtClean="0"/>
              <a:t>14/11/2019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DE777-8F8E-4CFA-A155-35D4B77A36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9366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EDE6-1FB3-44D2-9042-4D1F0644F4ED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FFC6C-C6E7-4BFD-B7E3-FB256FB21D4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1602A-B85C-4B8D-AC2D-034DA8A1FFAF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4B7E-B22B-46E0-BBA9-1A04F9929647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F4A2-C76D-40B9-B3DC-0773A5CA2E01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D9D-7EEB-49F6-B2B7-8784A8E44786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62EFB-31EC-4A3E-8050-A60FBC9E9DA9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F24F-C7CC-4858-98FA-01585574881E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61BA-C411-4186-A059-42DAA9896A2E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300D7-5CAD-468C-A529-2E2E4D73FE6F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E890-142A-41CD-BF34-830C125341FF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CEEB-FDB7-4467-A812-68969DBEEA29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6368-D89D-44E5-9D45-84D2D0FCE50C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6B93E-80C9-416A-9ADD-19FF80DD6DF1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334F-1F3C-425B-8F95-6A02F591C3CC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B24F-74AA-4848-9621-7B37155899AB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4FCC-88C7-489B-8147-A7DEC293254F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C297600-9894-40D1-A9AD-1F7A2EAFE747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s://www.iha.fr/Locations-vacances-Demeure-et-chateau-Inde/vo/" TargetMode="External"/><Relationship Id="rId7" Type="http://schemas.openxmlformats.org/officeDocument/2006/relationships/hyperlink" Target="http://commons.wikimedia.org/wiki/File:Big_Ben,_Londres,_Inglaterra,_2014-08-11,_DD_199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G"/><Relationship Id="rId5" Type="http://schemas.openxmlformats.org/officeDocument/2006/relationships/hyperlink" Target="https://elordenmundial.com/el-milagro-economico-de-japon/" TargetMode="Externa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24.jpg"/><Relationship Id="rId9" Type="http://schemas.openxmlformats.org/officeDocument/2006/relationships/hyperlink" Target="https://creativecommons.org/licenses/by-nc-nd/3.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fr.wikipedia.org/wiki/Policier" TargetMode="External"/><Relationship Id="rId7" Type="http://schemas.openxmlformats.org/officeDocument/2006/relationships/hyperlink" Target="https://pxhere.com/es/photo/1446753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jpg"/><Relationship Id="rId5" Type="http://schemas.openxmlformats.org/officeDocument/2006/relationships/hyperlink" Target="https://pixabay.com/fr/agriculteur-personnes-travail-917998/" TargetMode="Externa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firmiers.com/etudiants-en-ifsi/etudiants-en-ifsi/infirmiers-refractaires-changement.html" TargetMode="External"/><Relationship Id="rId3" Type="http://schemas.openxmlformats.org/officeDocument/2006/relationships/hyperlink" Target="https://pixabay.com/fr/th%C3%A9-inde-serveur-666439/" TargetMode="External"/><Relationship Id="rId7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://psamp.blogspot.com/2007_08_01_archive.html" TargetMode="External"/><Relationship Id="rId4" Type="http://schemas.openxmlformats.org/officeDocument/2006/relationships/image" Target="../media/image6.jpg"/><Relationship Id="rId9" Type="http://schemas.openxmlformats.org/officeDocument/2006/relationships/hyperlink" Target="https://creativecommons.org/licenses/by-nc-nd/3.0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hyperlink" Target="http://pngimg.com/download/15957" TargetMode="External"/><Relationship Id="rId7" Type="http://schemas.openxmlformats.org/officeDocument/2006/relationships/hyperlink" Target="http://news.biancolavoro.it/offerte-lavoro-impiegati-commerciali-bari-con-venu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g"/><Relationship Id="rId5" Type="http://schemas.openxmlformats.org/officeDocument/2006/relationships/hyperlink" Target="https://es.wikipedia.org/wiki/Vino_de_misa" TargetMode="External"/><Relationship Id="rId4" Type="http://schemas.openxmlformats.org/officeDocument/2006/relationships/image" Target="../media/image9.jpg"/><Relationship Id="rId9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r/photo/394008" TargetMode="External"/><Relationship Id="rId7" Type="http://schemas.openxmlformats.org/officeDocument/2006/relationships/hyperlink" Target="https://pxhere.com/fr/photo/929221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g"/><Relationship Id="rId5" Type="http://schemas.openxmlformats.org/officeDocument/2006/relationships/hyperlink" Target="https://pixabay.com/fr/hommes-l-homme-enseignant-213729/" TargetMode="Externa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allemagne-drapeau-noir-rouge-or-1038624/" TargetMode="External"/><Relationship Id="rId7" Type="http://schemas.openxmlformats.org/officeDocument/2006/relationships/hyperlink" Target="https://www.pexels.com/photo/canada-flag-with-mountain-range-view-756790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g"/><Relationship Id="rId5" Type="http://schemas.openxmlformats.org/officeDocument/2006/relationships/hyperlink" Target="https://pixabay.com/fr/br%C3%A9sil-drapeau-carte-symbole-1020924/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://www.publicdomainpictures.net/view-image.php?image=39078&amp;picture=united-states-map-with-flag" TargetMode="External"/><Relationship Id="rId7" Type="http://schemas.openxmlformats.org/officeDocument/2006/relationships/hyperlink" Target="https://pt.wikipedia.org/wiki/Ficheiro:Flag_map_of_Denmark_(1864-1920).png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hyperlink" Target="https://fr.wikipedia.org/wiki/%C3%89gypte_antique" TargetMode="Externa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commons.wikimedia.org/wiki/File:France_Flag_Map.svg" TargetMode="External"/><Relationship Id="rId7" Type="http://schemas.openxmlformats.org/officeDocument/2006/relationships/hyperlink" Target="https://nl.wikipedia.org/wiki/Provincies_van_Itali%C3%AB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hyperlink" Target="https://www.ecointeligencia.com/2013/06/plataformas-transicion-energetica-holanda/" TargetMode="Externa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052157-EC6D-4334-BC2C-77ED15163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FD0EAA-AD89-4199-B0E0-71140C534D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173B744-2F72-4CA2-AF84-CBA69B0C4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606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755E0-FA5B-432B-8FF1-B038C36C9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43B94E8-A9DF-4531-80EE-37DA2AA87C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897B7329-62EE-40E0-9CC7-CB4DE069111F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Inde</a:t>
            </a:r>
            <a:r>
              <a:rPr lang="pt-BR" dirty="0"/>
              <a:t> </a:t>
            </a:r>
            <a:r>
              <a:rPr lang="pt-BR" dirty="0" err="1"/>
              <a:t>indien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83BD9B0-04A6-4664-A2BF-0FDAE49609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6A07D47C-E22C-4274-8085-F866620A099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Japon</a:t>
            </a:r>
            <a:r>
              <a:rPr lang="pt-BR" dirty="0"/>
              <a:t>/ </a:t>
            </a:r>
            <a:r>
              <a:rPr lang="pt-BR" dirty="0" err="1"/>
              <a:t>japonais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270265E6-A0BC-4B5F-9A45-F381FB51FF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B8568694-BC3A-4057-8FA3-F76F16654B2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Angleterre</a:t>
            </a:r>
            <a:r>
              <a:rPr lang="pt-BR" dirty="0"/>
              <a:t> / </a:t>
            </a:r>
            <a:r>
              <a:rPr lang="pt-BR" dirty="0" err="1"/>
              <a:t>anglais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A0305D0-F153-444A-9FB9-CAC64664D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pic>
        <p:nvPicPr>
          <p:cNvPr id="23" name="Espaço Reservado para Imagem 22" descr="Uma imagem contendo edifício, ao ar livre, grama, água&#10;&#10;Descrição gerada automaticamente">
            <a:extLst>
              <a:ext uri="{FF2B5EF4-FFF2-40B4-BE49-F238E27FC236}">
                <a16:creationId xmlns:a16="http://schemas.microsoft.com/office/drawing/2014/main" id="{CCC00825-EAFF-45E8-A66E-EB9955FECA19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443" b="15443"/>
          <a:stretch>
            <a:fillRect/>
          </a:stretch>
        </p:blipFill>
        <p:spPr/>
      </p:pic>
      <p:pic>
        <p:nvPicPr>
          <p:cNvPr id="26" name="Espaço Reservado para Imagem 25" descr="Vista de uma cidade com montanha ao fundo&#10;&#10;Descrição gerada automaticamente">
            <a:extLst>
              <a:ext uri="{FF2B5EF4-FFF2-40B4-BE49-F238E27FC236}">
                <a16:creationId xmlns:a16="http://schemas.microsoft.com/office/drawing/2014/main" id="{28240D53-703A-44E5-8D1F-A94D2EB3C471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9657" b="9657"/>
          <a:stretch>
            <a:fillRect/>
          </a:stretch>
        </p:blipFill>
        <p:spPr/>
      </p:pic>
      <p:pic>
        <p:nvPicPr>
          <p:cNvPr id="29" name="Espaço Reservado para Imagem 28" descr="Torre alta com relógio no topo&#10;&#10;Descrição gerada automaticamente">
            <a:extLst>
              <a:ext uri="{FF2B5EF4-FFF2-40B4-BE49-F238E27FC236}">
                <a16:creationId xmlns:a16="http://schemas.microsoft.com/office/drawing/2014/main" id="{355B9510-2329-4073-B630-CDF8EF49690E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32167" b="32167"/>
          <a:stretch>
            <a:fillRect/>
          </a:stretch>
        </p:blipFill>
        <p:spPr/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916181F5-73EC-4FF9-AE59-AE19E17C9199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www.iha.fr/Locations-vacances-Demeure-et-chateau-Inde/vo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nc-sa/3.0/"/>
              </a:rPr>
              <a:t>CC BY-SA-NC</a:t>
            </a:r>
            <a:endParaRPr lang="pt-BR" sz="90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BCD4AE0-D1F9-4918-B2B9-C610B9C7D4F9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elordenmundial.com/el-milagro-economico-de-japon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nc-nd/3.0/"/>
              </a:rPr>
              <a:t>CC BY-NC-ND</a:t>
            </a:r>
            <a:endParaRPr lang="pt-BR" sz="90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599259B-9B4A-4FD8-9B34-E28B5EF417C1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://commons.wikimedia.org/wiki/File:Big_Ben,_Londres,_Inglaterra,_2014-08-11,_DD_199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10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417601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755E0-FA5B-432B-8FF1-B038C36C9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B67B88-7A72-45E7-B019-569C4D311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Les</a:t>
            </a:r>
            <a:r>
              <a:rPr lang="pt-BR" dirty="0"/>
              <a:t> </a:t>
            </a:r>
            <a:r>
              <a:rPr lang="pt-BR" dirty="0" err="1"/>
              <a:t>nationalités</a:t>
            </a:r>
            <a:r>
              <a:rPr lang="pt-BR" dirty="0"/>
              <a:t> et </a:t>
            </a:r>
            <a:r>
              <a:rPr lang="pt-BR" dirty="0" err="1"/>
              <a:t>les</a:t>
            </a:r>
            <a:r>
              <a:rPr lang="pt-BR" dirty="0"/>
              <a:t> </a:t>
            </a:r>
            <a:r>
              <a:rPr lang="pt-BR"/>
              <a:t>professions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089DF1B-D3E6-4AB2-9F1B-0B27B521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482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755E0-FA5B-432B-8FF1-B038C36C9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D891627-5B35-4F81-A5E1-981968D4B3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" name="Espaço Reservado para Imagem 13" descr="Uma imagem contendo pessoa, ao ar livre, edifício, homem&#10;&#10;Descrição gerada automaticamente">
            <a:extLst>
              <a:ext uri="{FF2B5EF4-FFF2-40B4-BE49-F238E27FC236}">
                <a16:creationId xmlns:a16="http://schemas.microsoft.com/office/drawing/2014/main" id="{DA71DBCC-2A6A-4949-B583-70603DFABDB3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2721" b="32721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D719E1E-BEC7-403E-A0E7-FD5B81A5B659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agent</a:t>
            </a:r>
            <a:r>
              <a:rPr lang="pt-BR" dirty="0"/>
              <a:t> de </a:t>
            </a:r>
            <a:r>
              <a:rPr lang="pt-BR" dirty="0" err="1"/>
              <a:t>police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50C3A26-1152-4581-869D-41384CD8BC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" name="Espaço Reservado para Imagem 16" descr="Uma imagem contendo grama, ao ar livre, homem, pequeno&#10;&#10;Descrição gerada automaticamente">
            <a:extLst>
              <a:ext uri="{FF2B5EF4-FFF2-40B4-BE49-F238E27FC236}">
                <a16:creationId xmlns:a16="http://schemas.microsoft.com/office/drawing/2014/main" id="{BADDFE42-2D62-42D8-AD03-4E7403C2DD51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0997" b="10997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7A486F75-3AB3-41A4-8D1F-495CE3676F0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agriculteur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32A3EF5C-FDED-469E-B7C4-6D1EBBF1E9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" name="Espaço Reservado para Imagem 18" descr="Uma imagem contendo pessoa, no interior, homem, segurando&#10;&#10;Descrição gerada automaticamente">
            <a:extLst>
              <a:ext uri="{FF2B5EF4-FFF2-40B4-BE49-F238E27FC236}">
                <a16:creationId xmlns:a16="http://schemas.microsoft.com/office/drawing/2014/main" id="{20C7F207-BEBE-4BCA-921F-E3B6A889051B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1012" b="11012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61F9B56E-F9AD-4F90-A8F0-3F3658FD7A50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dentiste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BCD7298-88A6-4A65-A09F-5B7C0EB9B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E7D9278-E6B4-428A-8A5E-45FC3A351D7B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fr.wikipedia.org/wiki/Policier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662397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755E0-FA5B-432B-8FF1-B038C36C9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9646A88-21EB-49E8-840F-3A3678B65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" name="Espaço Reservado para Imagem 13" descr="Homem de terno em frente a mesa&#10;&#10;Descrição gerada automaticamente">
            <a:extLst>
              <a:ext uri="{FF2B5EF4-FFF2-40B4-BE49-F238E27FC236}">
                <a16:creationId xmlns:a16="http://schemas.microsoft.com/office/drawing/2014/main" id="{49E04503-68E1-4209-BC62-19A468686C25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0562" b="30562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3D44036D-C40F-418A-9945-9E56635325EC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serveur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618FCD6-F944-4B4A-A03B-23A13D125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" name="Espaço Reservado para Imagem 15" descr="Homem de terno e gravata com a mão&#10;&#10;Descrição gerada automaticamente">
            <a:extLst>
              <a:ext uri="{FF2B5EF4-FFF2-40B4-BE49-F238E27FC236}">
                <a16:creationId xmlns:a16="http://schemas.microsoft.com/office/drawing/2014/main" id="{2DCA5810-AB38-48AA-BC02-97A1CF5D200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8061" b="8061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E830DCCD-2BC7-4CAB-871C-9EA41DA0A7DA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/>
              <a:t>gardienne</a:t>
            </a:r>
            <a:r>
              <a:rPr lang="pt-BR" dirty="0"/>
              <a:t>/concierge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794D3486-90C9-4EDB-AC41-87F07DE844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340079A4-3DD2-48C8-9CE9-F8DFAB86D362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infirmier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9FA46C5-96FC-4D53-855F-EA1F7953D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E7F9BC6-0D89-443C-8D40-B3C017FAA864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://psamp.blogspot.com/2007_08_01_archive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6" tooltip="https://creativecommons.org/licenses/by/3.0/"/>
              </a:rPr>
              <a:t>CC BY</a:t>
            </a:r>
            <a:endParaRPr lang="pt-BR" sz="900"/>
          </a:p>
        </p:txBody>
      </p:sp>
      <p:pic>
        <p:nvPicPr>
          <p:cNvPr id="24" name="Espaço Reservado para Imagem 23" descr="Uma imagem contendo no interior, pessoa, mulher, quarto de hospital&#10;&#10;Descrição gerada automaticamente">
            <a:extLst>
              <a:ext uri="{FF2B5EF4-FFF2-40B4-BE49-F238E27FC236}">
                <a16:creationId xmlns:a16="http://schemas.microsoft.com/office/drawing/2014/main" id="{8CF77496-CA6C-452C-8914-DE6E8810B50A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10759" b="10759"/>
          <a:stretch>
            <a:fillRect/>
          </a:stretch>
        </p:blipFill>
        <p:spPr/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1AE36D12-3BB0-4E7E-86E0-F6FD1E59C0D3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8" tooltip="https://www.infirmiers.com/etudiants-en-ifsi/etudiants-en-ifsi/infirmiers-refractaires-changement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nc-nd/3.0/"/>
              </a:rPr>
              <a:t>CC BY-NC-ND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431306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755E0-FA5B-432B-8FF1-B038C36C9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8ED728F-9C05-4475-AF37-3E0E559EE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" name="Espaço Reservado para Imagem 19" descr="Homem de camisa azul sorrindo&#10;&#10;Descrição gerada automaticamente">
            <a:extLst>
              <a:ext uri="{FF2B5EF4-FFF2-40B4-BE49-F238E27FC236}">
                <a16:creationId xmlns:a16="http://schemas.microsoft.com/office/drawing/2014/main" id="{3599DAF2-A702-4397-B8A6-38A12B6AEF17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3320" b="23320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00C04D4B-F6CC-4DAF-A333-03F63A3B0297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médecin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B4C6CD8E-0407-4E2C-B1B5-B66BB8555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3" name="Espaço Reservado para Imagem 22" descr="Uma imagem contendo homem, pessoa, mesa, frente&#10;&#10;Descrição gerada automaticamente">
            <a:extLst>
              <a:ext uri="{FF2B5EF4-FFF2-40B4-BE49-F238E27FC236}">
                <a16:creationId xmlns:a16="http://schemas.microsoft.com/office/drawing/2014/main" id="{6A1404C9-7DBE-41AF-A8A8-EE48AD91D021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3591" b="13591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D2EB7218-850A-4DEC-913E-3F6A780CFFB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prêtre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2DF940C7-736D-4C1B-8D56-16CD86BA1B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6" name="Espaço Reservado para Imagem 25" descr="Uma imagem contendo no interior, mesa, mulher, celular&#10;&#10;Descrição gerada automaticamente">
            <a:extLst>
              <a:ext uri="{FF2B5EF4-FFF2-40B4-BE49-F238E27FC236}">
                <a16:creationId xmlns:a16="http://schemas.microsoft.com/office/drawing/2014/main" id="{A4DD3968-5637-493C-8AE4-BAA45668F841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1096" b="11096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4E4D9733-FA93-458F-8BC6-D438F4BD7591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secrétaire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93EAAE8-3E4A-42E6-BD08-8ECD54A4B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EDD2F33-7B47-405D-BDAC-6FA6CE595F5F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pngimg.com/download/15957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nc/3.0/"/>
              </a:rPr>
              <a:t>CC BY-NC</a:t>
            </a:r>
            <a:endParaRPr lang="pt-BR" sz="90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7944D1E-261E-4253-A00F-F5B39214E437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es.wikipedia.org/wiki/Vino_de_misa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E9246B1-F287-4166-82C4-5F12471F899B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://news.biancolavoro.it/offerte-lavoro-impiegati-commerciali-bari-con-venus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nc/3.0/"/>
              </a:rPr>
              <a:t>CC BY-NC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762912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755E0-FA5B-432B-8FF1-B038C36C9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1630CC1-0E9C-4931-8105-CE4081D8C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" name="Espaço Reservado para Imagem 13" descr="Pessoa posando para foto em frente a uma loja&#10;&#10;Descrição gerada automaticamente">
            <a:extLst>
              <a:ext uri="{FF2B5EF4-FFF2-40B4-BE49-F238E27FC236}">
                <a16:creationId xmlns:a16="http://schemas.microsoft.com/office/drawing/2014/main" id="{84101B62-6792-42D9-85D4-844438DDE233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766" b="10766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5559E47C-92A8-4E92-A265-E7CD30F729C8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/>
              <a:t>vendeur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64B8D65E-048B-4A67-9136-DC188A6B3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" name="Espaço Reservado para Imagem 15" descr="Uma imagem contendo desenho, texto&#10;&#10;Descrição gerada automaticamente">
            <a:extLst>
              <a:ext uri="{FF2B5EF4-FFF2-40B4-BE49-F238E27FC236}">
                <a16:creationId xmlns:a16="http://schemas.microsoft.com/office/drawing/2014/main" id="{00D750F7-79C2-4AB2-A76A-29D134C851D6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3559" b="13559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EC0B77D0-61B1-4D37-8658-55F022225BA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professeur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33450F2-9C5D-49C9-9A6C-EA8DCEF5FD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" name="Espaço Reservado para Imagem 17" descr="Homem preparando comida na cozinha&#10;&#10;Descrição gerada automaticamente">
            <a:extLst>
              <a:ext uri="{FF2B5EF4-FFF2-40B4-BE49-F238E27FC236}">
                <a16:creationId xmlns:a16="http://schemas.microsoft.com/office/drawing/2014/main" id="{FA9F4AFA-B1B5-4CA5-8C56-5FF2AA0B73B4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0950" b="10950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656D67DA-E54D-4319-A7EB-DCF7777B3398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cuisinier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A689D70-21D7-4FA0-BB3C-CFF3FCD02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789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755E0-FA5B-432B-8FF1-B038C36C9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938BB77-CED9-4D02-BC91-C84FD4279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" name="Espaço Reservado para Imagem 13" descr="Uma imagem contendo cortina, camisa&#10;&#10;Descrição gerada automaticamente">
            <a:extLst>
              <a:ext uri="{FF2B5EF4-FFF2-40B4-BE49-F238E27FC236}">
                <a16:creationId xmlns:a16="http://schemas.microsoft.com/office/drawing/2014/main" id="{1347532F-4936-49B5-9F0A-86B9B5A11C2F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531" b="8531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49E050D1-0962-49C6-A38E-A48287DBD044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Alemagne</a:t>
            </a:r>
            <a:r>
              <a:rPr lang="pt-BR" dirty="0"/>
              <a:t>/ </a:t>
            </a:r>
            <a:r>
              <a:rPr lang="pt-BR" dirty="0" err="1"/>
              <a:t>allemand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56A5E0A-A3DB-4015-A010-96B100F65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" name="Espaço Reservado para Imagem 15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C3A05227-38AE-492C-A4EF-583AEA76999C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3998" b="23998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E1F1755A-1266-4F84-B363-C649C3F61EF7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Brésil</a:t>
            </a:r>
            <a:r>
              <a:rPr lang="pt-BR" dirty="0"/>
              <a:t>/ </a:t>
            </a:r>
            <a:r>
              <a:rPr lang="pt-BR" dirty="0" err="1"/>
              <a:t>bresilien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1E769672-A3BA-4AC1-9BE3-76CA2FCA9F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" name="Espaço Reservado para Imagem 17" descr="Placa de sinalização com montanha ao fundo&#10;&#10;Descrição gerada automaticamente">
            <a:extLst>
              <a:ext uri="{FF2B5EF4-FFF2-40B4-BE49-F238E27FC236}">
                <a16:creationId xmlns:a16="http://schemas.microsoft.com/office/drawing/2014/main" id="{FB5410ED-C5E8-4FE9-A454-B9C0134403C1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5349" b="15349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4940C997-6A1A-46B0-BA6F-E732E9BAA867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/>
              <a:t>Canada/ </a:t>
            </a:r>
            <a:r>
              <a:rPr lang="pt-BR" dirty="0" err="1"/>
              <a:t>canadien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8CDF823-9115-469D-8D17-6E985AADA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797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755E0-FA5B-432B-8FF1-B038C36C9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835B4C9-36B3-493D-BA51-F4C038D9E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2AA17A6B-13EF-44B0-B0A9-33E1EB53D6FA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Danemark</a:t>
            </a:r>
            <a:r>
              <a:rPr lang="pt-BR" dirty="0"/>
              <a:t>/ </a:t>
            </a:r>
            <a:r>
              <a:rPr lang="pt-BR" dirty="0" err="1"/>
              <a:t>danois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DA72A3B-A57D-4D20-ADFC-3A33C254C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" name="Espaço Reservado para Imagem 20" descr="Uma imagem contendo desenho, bandeira, placar&#10;&#10;Descrição gerada automaticamente">
            <a:extLst>
              <a:ext uri="{FF2B5EF4-FFF2-40B4-BE49-F238E27FC236}">
                <a16:creationId xmlns:a16="http://schemas.microsoft.com/office/drawing/2014/main" id="{F26B4D11-DCFD-4E55-A9FB-960370006231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751" b="10751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D23E4EC7-F683-454F-B7F2-53C04CD36C4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Étas</a:t>
            </a:r>
            <a:r>
              <a:rPr lang="pt-BR" dirty="0"/>
              <a:t>-Unis/ </a:t>
            </a:r>
            <a:r>
              <a:rPr lang="pt-BR" dirty="0" err="1"/>
              <a:t>nord-américain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42147B1F-60D6-46BB-9480-3FB96B30FA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3" name="Espaço Reservado para Imagem 22" descr="Uma imagem contendo ao ar livre, ovelha, montanha, edifício&#10;&#10;Descrição gerada automaticamente">
            <a:extLst>
              <a:ext uri="{FF2B5EF4-FFF2-40B4-BE49-F238E27FC236}">
                <a16:creationId xmlns:a16="http://schemas.microsoft.com/office/drawing/2014/main" id="{B59C82CE-0456-4687-BB39-744133E65E11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349" b="15349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1E0EEA5-E98E-4505-84EC-4EFC4BFA360F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Egypte</a:t>
            </a:r>
            <a:r>
              <a:rPr lang="pt-BR" dirty="0"/>
              <a:t>/ </a:t>
            </a:r>
            <a:r>
              <a:rPr lang="pt-BR" dirty="0" err="1"/>
              <a:t>égyptien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D49AA05-428B-4D23-9005-DF220225C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pic>
        <p:nvPicPr>
          <p:cNvPr id="18" name="Espaço Reservado para Imagem 17" descr="Uma imagem contendo árvore, placar&#10;&#10;Descrição gerada automaticamente">
            <a:extLst>
              <a:ext uri="{FF2B5EF4-FFF2-40B4-BE49-F238E27FC236}">
                <a16:creationId xmlns:a16="http://schemas.microsoft.com/office/drawing/2014/main" id="{457B2CC5-2323-4EC0-89CA-A9C3B9A75F09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8091" b="28091"/>
          <a:stretch>
            <a:fillRect/>
          </a:stretch>
        </p:blipFill>
        <p:spPr/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687126FE-4D4A-44EB-98A8-F942FBA7954B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pt.wikipedia.org/wiki/Ficheiro:Flag_map_of_Denmark_(1864-1920).pn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D8E4CCE-9596-41C6-998E-1156BDD55E88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fr.wikipedia.org/wiki/%C3%89gypte_antique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916010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755E0-FA5B-432B-8FF1-B038C36C9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43B94E8-A9DF-4531-80EE-37DA2AA87C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" name="Espaço Reservado para Imagem 13" descr="Uma imagem contendo edifício, luz, tráfego, montanha&#10;&#10;Descrição gerada automaticamente">
            <a:extLst>
              <a:ext uri="{FF2B5EF4-FFF2-40B4-BE49-F238E27FC236}">
                <a16:creationId xmlns:a16="http://schemas.microsoft.com/office/drawing/2014/main" id="{6B676345-449A-48E4-805A-CCE7096F4C2C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3551" b="23551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897B7329-62EE-40E0-9CC7-CB4DE069111F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/>
              <a:t>France/ </a:t>
            </a:r>
            <a:r>
              <a:rPr lang="pt-BR" dirty="0" err="1"/>
              <a:t>français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83BD9B0-04A6-4664-A2BF-0FDAE49609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" name="Espaço Reservado para Imagem 16" descr="Uma imagem contendo grama, água, ao ar livre, pequeno&#10;&#10;Descrição gerada automaticamente">
            <a:extLst>
              <a:ext uri="{FF2B5EF4-FFF2-40B4-BE49-F238E27FC236}">
                <a16:creationId xmlns:a16="http://schemas.microsoft.com/office/drawing/2014/main" id="{5688E692-531C-4CD5-8F3F-320D9387F96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6902" b="6902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6A07D47C-E22C-4274-8085-F866620A099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Pays</a:t>
            </a:r>
            <a:r>
              <a:rPr lang="pt-BR" dirty="0"/>
              <a:t> </a:t>
            </a:r>
            <a:r>
              <a:rPr lang="pt-BR" dirty="0" err="1"/>
              <a:t>Bas</a:t>
            </a:r>
            <a:r>
              <a:rPr lang="pt-BR" dirty="0"/>
              <a:t>/ </a:t>
            </a:r>
            <a:r>
              <a:rPr lang="pt-BR" dirty="0" err="1"/>
              <a:t>néerlandais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270265E6-A0BC-4B5F-9A45-F381FB51FF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" name="Espaço Reservado para Imagem 19" descr="Uma imagem contendo mapa&#10;&#10;Descrição gerada automaticamente">
            <a:extLst>
              <a:ext uri="{FF2B5EF4-FFF2-40B4-BE49-F238E27FC236}">
                <a16:creationId xmlns:a16="http://schemas.microsoft.com/office/drawing/2014/main" id="{49B84D87-81E7-4F44-BDFA-55E2A4899AFE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9210" b="29210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B8568694-BC3A-4057-8FA3-F76F16654B2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Italie</a:t>
            </a:r>
            <a:r>
              <a:rPr lang="pt-BR" dirty="0"/>
              <a:t> / </a:t>
            </a:r>
            <a:r>
              <a:rPr lang="pt-BR" dirty="0" err="1"/>
              <a:t>italien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A0305D0-F153-444A-9FB9-CAC64664D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23</a:t>
            </a:r>
            <a:endParaRPr lang="en-US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5A69A8E-84A1-4A7E-BF60-2E1DA6A6C2AA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commons.wikimedia.org/wiki/File:France_Flag_Map.sv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D88C3B7-5BEA-4569-A4D0-9E448F950510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www.ecointeligencia.com/2013/06/plataformas-transicion-energetica-holanda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657D543-6FCD-479C-845F-6164D38ABFF8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nl.wikipedia.org/wiki/Provincies_van_Itali%C3%AB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519892451"/>
      </p:ext>
    </p:extLst>
  </p:cSld>
  <p:clrMapOvr>
    <a:masterClrMapping/>
  </p:clrMapOvr>
</p:sld>
</file>

<file path=ppt/theme/theme1.xml><?xml version="1.0" encoding="utf-8"?>
<a:theme xmlns:a="http://schemas.openxmlformats.org/drawingml/2006/main" name="Profundidad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Profundidade</Template>
  <TotalTime>9039</TotalTime>
  <Words>276</Words>
  <Application>Microsoft Office PowerPoint</Application>
  <PresentationFormat>Widescreen</PresentationFormat>
  <Paragraphs>60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Corbel</vt:lpstr>
      <vt:lpstr>Profundidade</vt:lpstr>
      <vt:lpstr>Cours de Français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de Français</dc:title>
  <dc:creator>Noemia Cecilia Santos</dc:creator>
  <cp:lastModifiedBy>Noemia Cecilia Santos</cp:lastModifiedBy>
  <cp:revision>24</cp:revision>
  <dcterms:created xsi:type="dcterms:W3CDTF">2019-10-28T12:52:49Z</dcterms:created>
  <dcterms:modified xsi:type="dcterms:W3CDTF">2019-11-17T16:33:27Z</dcterms:modified>
</cp:coreProperties>
</file>