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63F64-5B8F-45CD-9E85-9517CD104812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392A-2FE7-4BD5-A286-7B1A5F65B7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4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4B994-44A8-42F6-B431-E9B179624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8BF732-1FC3-4DF9-9D15-684B79E27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75AD61-4F13-4420-9BD9-06233475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593EF9-DD7B-48E5-B37B-41AE49A7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0DBB1-5F22-47C7-B3E5-FAFB66B7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24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B09F7-E242-435B-A853-0B2703D6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F7EE71-28FB-4F43-B4B0-53A0945BF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BF8ED8-FE9A-4136-8E58-01B3BBC9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FF759-7574-4B92-BE94-FA40E64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88E849-0961-4E2E-B6AF-1C428204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27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13D99A-3E61-4A70-A958-CA924F4F0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2DC162-5F22-4B6B-A018-53985C390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8C245-C577-46D5-971F-ABF2F1C2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9BA42-865D-4557-808F-719F1D17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6853D6-7A69-4F51-BDD5-F2B7939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6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939F8-B9D2-472C-9479-1121B1CD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3B3D81-93E0-419B-B012-7B3688A1A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D2416-D9D3-4055-8752-01D4A78F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2CF0B0-AD9B-4781-8962-4DB47408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A5DF0-0141-4151-A8DC-ED4FD6D7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79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C92BF-D775-4E39-A9C1-7A83D37E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67F1FF-9BD2-40ED-B455-324E8596A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37D3BF-5D2B-4EBF-BA1A-41E7DF13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4E448-AFDB-453B-A7CA-CAEE6BFD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AB0648-64BE-480F-88A5-365E7237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2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9B921-98B0-4FE6-861C-0824A506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7A65B6-DEB6-4957-967F-EC294AB08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CCEA89-C90B-4B06-BFD2-6D81879EB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5C0F59-FCA6-4D0B-AE19-22C07ECB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2B26B7-4986-4CB3-A763-B1743259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67ED54-F71B-4447-ADC4-2322719E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72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BC52D-B1DA-4741-B41C-B0C7F1CC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8881E-5458-4374-B9BD-8C6F00646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B7E9F5-4429-4B4A-A343-671B300E1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6384A6-F64A-4B16-BF87-F27DEBDF3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860584-E86A-46AF-9599-4F1AD9A3A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8085A8-7FB1-4360-A038-82984081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3DC81A-423B-418F-97D6-DDD7076B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ED947E-D8DB-43FD-93E0-7786D53B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D3F0D-8943-4BA6-872C-192ACE7F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6645C3-65FD-45A6-B3B7-FE41F9E6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E00F94-D3BC-41F8-99AE-7BE2738A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BC694C-603B-47F3-B686-E1283928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1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1D2E2EE-7D57-414F-8C7A-60AD531E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49C9D6-0A32-4A9E-A38E-879BE335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B4DA3B-0810-4EF4-BE51-DF1E1F0F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92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BC3FE-712B-4790-BFF0-43B46BC9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953DB-703B-44AC-BE7C-D91D68AB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2B5029-7867-47F9-8211-7D2DFE964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5F76D7-0B32-47EF-A922-FFF03E1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098FB6-5284-48AA-93FB-82A1BC83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4051A1-95B7-40F2-B137-38CFB7FC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71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E0FF3-878B-4347-9E33-37176F3E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6BF0DD3-E995-4E26-ACBA-34CFA6112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E309F9-EC64-4318-A098-8B8B368F3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780425-A6B3-4376-83EF-A5012818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A4763B-3763-4EDD-92CB-52EB49FE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DD882B-978A-4695-96E7-6B0F7960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2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5E64CF-26DB-403B-A132-488D7B9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2902-8C71-4E50-8DE5-D03D7EBD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28C951-F689-41DC-A364-AD0B141AB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47EF-40B3-4C5E-8781-C79120A846B4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7FF26-6940-4055-BD81-1410CA7D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BBAF4B-8DBC-45E7-9251-67912B1AA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AF396-31E0-4152-B5DB-9524D75FD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3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elt.oup.com/student/practicegrammar/basic/a_testzone/opg_basic_test02?cc=gb&amp;selLanguage=en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tnzL6NPFWQZWbGyL6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agendaweb.org/exercises/verbs/conditional/first-conditional-1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learnenglish.britishcouncil.org/skills/reading/intermediate-b1/digital-habits-across-generations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621437" y="762466"/>
            <a:ext cx="77460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First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Conditional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23 – 05.04.2021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41646" y="1760400"/>
            <a:ext cx="7313528" cy="46782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https://elt.oup.com/student/practicegrammar/basic/a_testzone/opg_basic_test02?cc=gb&amp;selLanguage=en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Test some grammar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https://agendaweb.org/exercises/verbs/conditional/first-conditional-1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Some more practice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https://forms.gle/tnzL6NPFWQZWbGyL6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Homework from lesson -module 02 - lesson 23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165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2021-04-05T18:27:13Z</dcterms:created>
  <dcterms:modified xsi:type="dcterms:W3CDTF">2021-04-05T18:30:42Z</dcterms:modified>
</cp:coreProperties>
</file>