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3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B1D7A-469E-471F-962F-1CF531A77DAF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80E4B-BBF5-42BE-8FC1-232483A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50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0237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66191-2D34-4360-AB47-592573224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90AF0B-32A7-4E02-817B-49AD4FF05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DD5B66-75C5-4AD9-A13B-2A4BE66E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B07BFC-DCA0-472E-B5A8-7A8B6215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74325-2EDD-4D6C-BBA4-1E49BF04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94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BCADD-76AB-4040-AB34-7710857BB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9C2AAF-29FA-49CD-85D2-3AA92F7CF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217739-A805-4EC6-BF11-6F646BA8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19000F-AFC9-4B93-B7E7-9ADF8A30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833E53-F48A-45C5-B0FE-4028D663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04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6D026D-094C-449E-8FCA-CE17AFE5A8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973667-BE28-4A9D-8B02-7EB52C5D3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B462A1-AB47-4C93-A94F-B436F7BEB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4A31D9-7F71-44EE-8504-5637E9C07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0D18E7-0ED7-4875-8486-26CF286E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40ED2-33EC-4654-9988-121E61047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960534-2DEA-4069-A8A0-38EF7441D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68D277-C059-4CE8-B9EC-012ED4ADC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D147AE-7BAA-4ACC-A4AF-A87DADBFF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25750E-C194-49EF-8789-8CFD601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07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584E2-E49E-4925-97F5-5FF6D8468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4C67E3-19C4-42C7-905F-ABBE47FA4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E66AFE-6F59-43DA-B89B-BE593C05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556701-E810-4BAB-A1CC-2EF84929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EEA1DC-7443-499E-9A8D-F617A523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51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C0721-5DFB-4E13-94C7-73AC970AC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83773C-2B0B-4FB5-991B-0A31A1E42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62BF90-CDEF-4C37-9CD7-003E8BA89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61762F-E557-4361-A404-BF9A5F122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8B5016-BEB5-473A-BBAB-D2CDEFEAD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EFEAE9D-C1F4-470E-B369-1CFB6490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50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C7976-8089-47A9-96BA-EFD79A08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9CF189-256C-4792-88B5-4E0111D4D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B73883-6BAD-4ADD-9AA2-288E7A5BE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6B53322-6691-43BE-96B7-C57862C43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842F872-EE2B-4CD1-8918-C5CE3927E5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D92AA53-A932-46AD-ADD0-C8F12A0FF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95D8FE7-E669-4972-A886-102776EF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498578D-BF72-496A-A3FC-8BDE8145F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1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B78BF5-50D1-450C-B42D-BE4950FD7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BABAF9-5BBF-452B-9A8B-C9F0F7F2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071C9B-A6BA-4C7F-AC52-58ED0189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7150B03-B6F9-45E6-AE15-2133345A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03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EC1666E-A141-43C1-88B7-ECC24042B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1492CB4-D19E-4A58-B349-EE9C280ED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0DB7712-DB6A-4E9C-809B-1020F4E0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71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6BBD6-7D0D-4454-95D0-39D9A8E15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0F4051-DDAF-447B-B49B-7AD2EE10D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D869E9-2D0A-4886-A272-44894CD53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3B4F9B-EA28-4283-96E5-1B2F5F92F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E7BCD2-5B29-44AA-818D-2E50290A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5B3D40-A6C3-4580-8641-FDB26E25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79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CBC1D-BEAE-460D-B54D-B512ED44C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8AC93CD-9593-42F6-A45C-C82994453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E9F2DB8-2E9E-4211-A6B2-B68AEEEA6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9BD912B-792C-4EC2-9078-4E463F7F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3FCA1F-5F25-4E7D-B238-6CFBC3E25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1C79B5-3D8B-4630-AB18-CAA119E9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55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F3ACC97-10D5-49E7-AE4E-D22D4F30D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129228-B6AF-44FC-93F8-A4F7A72EC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4EA271-84D8-460D-B2FE-567EB7746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4C780-4CAC-4BA4-BD28-5DB7D5366524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3F3E17-D8E1-4A5F-853B-B1ACCF8885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D832E5-0D98-4D36-BBA6-4B59D2A08E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40C9E-A6FC-4878-997E-46BD5865CE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01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forms.gle/WV3zNLhrVBKhFrV2A" TargetMode="External"/><Relationship Id="rId7" Type="http://schemas.openxmlformats.org/officeDocument/2006/relationships/hyperlink" Target="https://test-english.com/grammar-points/a1/present-simple-forms-of-to-be/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st-english.com/reading/a1/about-my-family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test-english.com/listening/a1/free-time-listening-test/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forms.gle/QrgzDneHfLFJsGsZ8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D1543E17-60F7-7740-9F22-DEDF2F0EC303}"/>
              </a:ext>
            </a:extLst>
          </p:cNvPr>
          <p:cNvSpPr txBox="1"/>
          <p:nvPr/>
        </p:nvSpPr>
        <p:spPr>
          <a:xfrm>
            <a:off x="838200" y="493012"/>
            <a:ext cx="598309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Beginner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Bedroom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and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Bathroom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16 – 22.02.2021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F35C84D3-DFA0-3940-B625-D59252F840D4}"/>
              </a:ext>
            </a:extLst>
          </p:cNvPr>
          <p:cNvSpPr/>
          <p:nvPr/>
        </p:nvSpPr>
        <p:spPr>
          <a:xfrm>
            <a:off x="1494542" y="1314600"/>
            <a:ext cx="6521620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https://forms.gle/QrgzDneHfLFJsGsZ8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homework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modulo 01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16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https://test-english.com/listening/a1/free-time-listening-test/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Listen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https://test-english.com/reading/a1/about-my-family/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Reading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exercise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https://test-english.com/grammar-points/a1/present-simple-forms-of-to-be/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Present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simple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revision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Steve and Maggie on Prime or YouTube.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vocabulary from the week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A1F6F3A9-3403-5941-96C6-D4BF1C62C3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3904" y="4443684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8191F094-80F0-CC48-8780-12CCE31A13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6600" y="1265075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9E950A30-571E-FD4B-9B73-D622A27509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5181639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B217F079-DA52-3B45-8820-5A9EE98719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5901946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E53BAF97-91BF-4746-A1FE-8F988354BA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836" y="3738341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650CDB7D-D1BF-F54A-8483-475BA814B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600" y="209900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00E996CF-2C7C-514F-9D7D-269B37586BF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59853" y="2968740"/>
            <a:ext cx="434546" cy="434546"/>
          </a:xfrm>
          <a:prstGeom prst="rect">
            <a:avLst/>
          </a:prstGeom>
        </p:spPr>
      </p:pic>
      <p:pic>
        <p:nvPicPr>
          <p:cNvPr id="31" name="Imagem 7" descr="Uma imagem contendo janela&#10;&#10;Descrição gerada automaticamente">
            <a:extLst>
              <a:ext uri="{FF2B5EF4-FFF2-40B4-BE49-F238E27FC236}">
                <a16:creationId xmlns:a16="http://schemas.microsoft.com/office/drawing/2014/main" id="{47A6378F-96DE-8443-8086-11954FE8DDB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15" name="Oval 123">
            <a:extLst>
              <a:ext uri="{FF2B5EF4-FFF2-40B4-BE49-F238E27FC236}">
                <a16:creationId xmlns:a16="http://schemas.microsoft.com/office/drawing/2014/main" id="{0635FCE4-785A-9644-90D7-74DE7010D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803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135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2021-02-22T19:04:31Z</dcterms:created>
  <dcterms:modified xsi:type="dcterms:W3CDTF">2021-02-22T19:08:56Z</dcterms:modified>
</cp:coreProperties>
</file>