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501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2A34E-A4A7-4EA2-BDB1-D046EF5146CD}" type="datetimeFigureOut">
              <a:rPr lang="pt-BR" smtClean="0"/>
              <a:t>15/02/2021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5D0169-AF25-4C28-B005-EA13AFA2C7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3520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pt-BR" dirty="0"/>
              <a:t>Muito obrigado pelo tempo de vocês;</a:t>
            </a:r>
          </a:p>
          <a:p>
            <a:pPr rtl="0"/>
            <a:endParaRPr lang="pt-BR" dirty="0"/>
          </a:p>
          <a:p>
            <a:pPr rtl="0"/>
            <a:r>
              <a:rPr lang="pt-BR" dirty="0"/>
              <a:t>Esse momento é para vocês, não pra mim;</a:t>
            </a:r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2675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Raiz do produto;</a:t>
            </a:r>
            <a:br>
              <a:rPr lang="pt-BR" dirty="0"/>
            </a:br>
            <a:br>
              <a:rPr lang="pt-BR" dirty="0"/>
            </a:br>
            <a:r>
              <a:rPr lang="pt-BR" dirty="0"/>
              <a:t>Temporal (começo, meio e fim);</a:t>
            </a:r>
          </a:p>
          <a:p>
            <a:endParaRPr lang="pt-BR" dirty="0"/>
          </a:p>
          <a:p>
            <a:r>
              <a:rPr lang="pt-BR" dirty="0"/>
              <a:t>Atemporal (repositório “vivo”);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DF8F48A-6110-47DA-8521-A1D1FFD22FEF}" type="slidenum">
              <a:rPr lang="pt-BR" noProof="0" smtClean="0"/>
              <a:t>2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4086391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19A82C-C388-4D9F-93B8-61AA275C3F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51406BA-31C7-45EA-BC66-4CD94D0DF4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28B3526-DEF8-49D3-999F-1049D2D78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3450-8E9E-4B2E-8126-70C800FA85B6}" type="datetimeFigureOut">
              <a:rPr lang="pt-BR" smtClean="0"/>
              <a:t>15/02/2021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6F78E66-1B99-4327-A72B-9F79441DC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62A0613-6C6E-4BAB-9274-D28B4C591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B2858-8FE4-4A6C-A88B-2AC499712E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7956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9FA6D3-8F86-4E56-BAC2-8E62C4220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70F5D96-1CCA-4D70-8261-FE30EE3D0B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928FF71-C533-4D29-A40A-3FF1A8429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3450-8E9E-4B2E-8126-70C800FA85B6}" type="datetimeFigureOut">
              <a:rPr lang="pt-BR" smtClean="0"/>
              <a:t>15/02/2021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FC10801-3F6E-4FEB-B623-76469576F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171E690-0FF0-427A-BE1E-D57181380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B2858-8FE4-4A6C-A88B-2AC499712E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6107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4BDAC86-FAA9-455A-A8D3-F92E5B0F6E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0D0CD9F-B311-4A95-8DA1-CACE312743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566FA54-A101-4737-8827-114BCC710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3450-8E9E-4B2E-8126-70C800FA85B6}" type="datetimeFigureOut">
              <a:rPr lang="pt-BR" smtClean="0"/>
              <a:t>15/02/2021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97B23B4-889C-4530-A161-B70B213A1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3B0782D-0723-4E21-88F2-0DAEB0585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B2858-8FE4-4A6C-A88B-2AC499712E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0103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88961C-A7EC-4319-9104-4DFBF4732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4F5AF47-AB79-449A-9B28-83612AD4A9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5DFC9F6-F017-429C-98F6-1DCE928CD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3450-8E9E-4B2E-8126-70C800FA85B6}" type="datetimeFigureOut">
              <a:rPr lang="pt-BR" smtClean="0"/>
              <a:t>15/02/2021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375F87D-B18A-404F-BD2B-D1BBDA12E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B28EDA3-D70A-422A-AE85-53355FA56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B2858-8FE4-4A6C-A88B-2AC499712E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6970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4E1742-82AD-4A53-938A-584B40012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5CAAFDD-1C98-4E0E-9D5C-D180CCC2FC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37928DB-C31B-4D42-95FA-9661DE7D3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3450-8E9E-4B2E-8126-70C800FA85B6}" type="datetimeFigureOut">
              <a:rPr lang="pt-BR" smtClean="0"/>
              <a:t>15/02/2021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B371609-FAA1-47A3-AC8C-94615F218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89C7C89-D4B0-4E69-B3C5-C425B1D09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B2858-8FE4-4A6C-A88B-2AC499712E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2233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D59621-4006-4887-BFEE-261144449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DAC66F3-9B57-4220-813E-5C8A47DED6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03C83E5-6F6A-4E46-A188-94FA83346A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3904325-F5A5-49F2-AE28-78E49DFDB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3450-8E9E-4B2E-8126-70C800FA85B6}" type="datetimeFigureOut">
              <a:rPr lang="pt-BR" smtClean="0"/>
              <a:t>15/02/2021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C84DC72-CAA1-4527-9AA9-412B5BFC9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F44BF7A-AC7D-4EEF-A64C-F017C03DA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B2858-8FE4-4A6C-A88B-2AC499712E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76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BA0E3C-FD96-4A10-AC5F-63D33E2E3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EB4C220-C35F-414D-8026-C22E3966F2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2E92F7A-C332-42C3-B0E8-EAAFF53673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76453F8E-477E-483F-993A-B38A396A8B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AE471252-DAD5-47B8-8BC5-CE6BC055CC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331C6EA-8CD4-43E0-9085-5F9C042D5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3450-8E9E-4B2E-8126-70C800FA85B6}" type="datetimeFigureOut">
              <a:rPr lang="pt-BR" smtClean="0"/>
              <a:t>15/02/2021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F5D96FE-263F-4E05-A3A7-D8099548D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43D9302F-2902-4FA1-8263-80FE6FF5A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B2858-8FE4-4A6C-A88B-2AC499712E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3532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868B14-1DD8-455C-AC23-CBDBA08EA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DA8511A-42B0-4EDE-BB5A-415A08B1D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3450-8E9E-4B2E-8126-70C800FA85B6}" type="datetimeFigureOut">
              <a:rPr lang="pt-BR" smtClean="0"/>
              <a:t>15/02/2021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B846021-C1F0-4A3D-9D1B-A3ACD94C9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E909F59-861E-42FD-810A-6237C6C43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B2858-8FE4-4A6C-A88B-2AC499712E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5692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8C2D850-A93F-41DC-A041-CACEBBE4A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3450-8E9E-4B2E-8126-70C800FA85B6}" type="datetimeFigureOut">
              <a:rPr lang="pt-BR" smtClean="0"/>
              <a:t>15/02/2021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EEF7037-0AC1-4C04-993A-9B2EFB296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60C5F9B-9BAB-45BB-A704-5BBD26D68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B2858-8FE4-4A6C-A88B-2AC499712E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0257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4514BB-3DFB-4FC6-95EC-5E8AAF67B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844B05C-53C1-4F63-87E4-CEB1DFD673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66DF828-A27C-4C7A-AB8F-55A4948A6A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C1F42CD-F853-40E2-A7F1-90FA7F7CF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3450-8E9E-4B2E-8126-70C800FA85B6}" type="datetimeFigureOut">
              <a:rPr lang="pt-BR" smtClean="0"/>
              <a:t>15/02/2021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0465C55-E478-4847-81AE-2E4A9AD71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2121093-4255-4463-8D19-F79FDE1AF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B2858-8FE4-4A6C-A88B-2AC499712E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3179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8A781A-A4A3-40A8-AF23-B98ACBCDA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340CA30-4B95-4D62-821B-F895DFB4AC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88681AB-A083-4370-A818-7769842787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6A77DA7-2210-4854-A160-B0EE0194A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3450-8E9E-4B2E-8126-70C800FA85B6}" type="datetimeFigureOut">
              <a:rPr lang="pt-BR" smtClean="0"/>
              <a:t>15/02/2021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99C0D4D-8E3F-4FB1-B587-5431B0FD3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A0667E6-202F-4F57-98A9-537E99B76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B2858-8FE4-4A6C-A88B-2AC499712E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660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493BD53-25F5-4441-BEA6-D6DD06639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E490089-438E-4C52-A3A1-3A7DAEFF00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814CBEC-C03A-4385-9DCF-F31F29E1E1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13450-8E9E-4B2E-8126-70C800FA85B6}" type="datetimeFigureOut">
              <a:rPr lang="pt-BR" smtClean="0"/>
              <a:t>15/02/2021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01BEB97-C1BD-49C1-9060-C1AF7CCAB1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C4A895F-ED72-4F1D-81F8-EE13287D7C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B2858-8FE4-4A6C-A88B-2AC499712E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9609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3" Type="http://schemas.openxmlformats.org/officeDocument/2006/relationships/hyperlink" Target="https://docs.google.com/forms/d/e/1FAIpQLSc-i5_dVMrvdEXuOmDTtC_KrRn1GY-D4NzNNpA7L5taj0QqlA/viewform" TargetMode="External"/><Relationship Id="rId7" Type="http://schemas.openxmlformats.org/officeDocument/2006/relationships/hyperlink" Target="https://learnenglish.britishcouncil.org/vocabulary/intermediate-to-upper-intermediate/appearance-2" TargetMode="External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eb2.uvcs.uvic.ca/courses/elc/studyzone/490/wchild/wchild15.htm" TargetMode="External"/><Relationship Id="rId11" Type="http://schemas.openxmlformats.org/officeDocument/2006/relationships/image" Target="../media/image7.png"/><Relationship Id="rId5" Type="http://schemas.openxmlformats.org/officeDocument/2006/relationships/hyperlink" Target="https://learnenglishkids.britishcouncil.org/reading-practice/the-uk?fbclid=IwAR3CgNdsFDv05qI3m6EpaKgNQ7-1aN7xmppy-hGlF2C1KHLVEQx4QUoOcLc" TargetMode="External"/><Relationship Id="rId15" Type="http://schemas.openxmlformats.org/officeDocument/2006/relationships/image" Target="../media/image11.png"/><Relationship Id="rId10" Type="http://schemas.openxmlformats.org/officeDocument/2006/relationships/image" Target="../media/image6.png"/><Relationship Id="rId4" Type="http://schemas.openxmlformats.org/officeDocument/2006/relationships/hyperlink" Target="https://learnenglishkids.britishcouncil.org/short-stories/pyramids-paris?fbclid=IwAR2nWxQD3WT0ZyIbA1zHHcjpEpk8HsK5mNdoRjn4BTa9L6rOoQwLJyvme9Y" TargetMode="External"/><Relationship Id="rId9" Type="http://schemas.openxmlformats.org/officeDocument/2006/relationships/image" Target="../media/image5.png"/><Relationship Id="rId1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 hidden="1">
            <a:extLst>
              <a:ext uri="{FF2B5EF4-FFF2-40B4-BE49-F238E27FC236}">
                <a16:creationId xmlns:a16="http://schemas.microsoft.com/office/drawing/2014/main" id="{016C325E-5B69-4D07-BBFB-7DB217A69D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pt-BR" dirty="0"/>
              <a:t>Recursos humanos slide 1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A35B7EF-7CC5-4F53-8D23-34277C79B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1</a:t>
            </a:fld>
            <a:endParaRPr lang="pt-BR" noProof="0" dirty="0"/>
          </a:p>
        </p:txBody>
      </p:sp>
      <p:pic>
        <p:nvPicPr>
          <p:cNvPr id="10" name="Imagem 4">
            <a:extLst>
              <a:ext uri="{FF2B5EF4-FFF2-40B4-BE49-F238E27FC236}">
                <a16:creationId xmlns:a16="http://schemas.microsoft.com/office/drawing/2014/main" id="{23C8BC1A-AABE-CC4D-B0DB-3087F971476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113800" y="2339541"/>
            <a:ext cx="3240000" cy="3240000"/>
          </a:xfrm>
          <a:prstGeom prst="rect">
            <a:avLst/>
          </a:prstGeom>
        </p:spPr>
      </p:pic>
      <p:sp>
        <p:nvSpPr>
          <p:cNvPr id="11" name="Caixa de texto 1">
            <a:extLst>
              <a:ext uri="{FF2B5EF4-FFF2-40B4-BE49-F238E27FC236}">
                <a16:creationId xmlns:a16="http://schemas.microsoft.com/office/drawing/2014/main" id="{1377C9C3-4635-134C-BF5B-CA5C03907148}"/>
              </a:ext>
            </a:extLst>
          </p:cNvPr>
          <p:cNvSpPr txBox="1"/>
          <p:nvPr/>
        </p:nvSpPr>
        <p:spPr>
          <a:xfrm>
            <a:off x="1183820" y="738390"/>
            <a:ext cx="5242145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3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COMUNIDADE DA GRINGA</a:t>
            </a:r>
          </a:p>
        </p:txBody>
      </p:sp>
      <p:cxnSp>
        <p:nvCxnSpPr>
          <p:cNvPr id="12" name="Conector Reto 3">
            <a:extLst>
              <a:ext uri="{FF2B5EF4-FFF2-40B4-BE49-F238E27FC236}">
                <a16:creationId xmlns:a16="http://schemas.microsoft.com/office/drawing/2014/main" id="{6C8DE5B7-6A4E-EE43-B364-8E754BCC5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740229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BEB65DC3-DF92-514F-9483-877DC81F9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8F872A8-8DCC-9447-8BA1-43E7B532D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6330880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latin typeface="+mj-lt"/>
            </a:endParaRPr>
          </a:p>
        </p:txBody>
      </p:sp>
      <p:pic>
        <p:nvPicPr>
          <p:cNvPr id="15" name="Imagem 4">
            <a:extLst>
              <a:ext uri="{FF2B5EF4-FFF2-40B4-BE49-F238E27FC236}">
                <a16:creationId xmlns:a16="http://schemas.microsoft.com/office/drawing/2014/main" id="{74A6C387-A769-A441-9707-7D2F41FA292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4476000" y="2339541"/>
            <a:ext cx="3240000" cy="3240000"/>
          </a:xfrm>
          <a:prstGeom prst="rect">
            <a:avLst/>
          </a:prstGeom>
        </p:spPr>
      </p:pic>
      <p:pic>
        <p:nvPicPr>
          <p:cNvPr id="16" name="Imagem 4">
            <a:extLst>
              <a:ext uri="{FF2B5EF4-FFF2-40B4-BE49-F238E27FC236}">
                <a16:creationId xmlns:a16="http://schemas.microsoft.com/office/drawing/2014/main" id="{D50EAF14-72CD-104A-9152-1723462D264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38200" y="2339541"/>
            <a:ext cx="3240000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044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Conector Reto 109">
            <a:extLst>
              <a:ext uri="{FF2B5EF4-FFF2-40B4-BE49-F238E27FC236}">
                <a16:creationId xmlns:a16="http://schemas.microsoft.com/office/drawing/2014/main" id="{81FAD119-56A9-4FCD-B3EE-431BAAC5F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8836993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5C2D5791-BECF-44B7-9A0A-99BD8166D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615197" y="6352518"/>
            <a:ext cx="443592" cy="232296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7B822798-F27D-4E22-82E5-F13A7B65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2</a:t>
            </a:fld>
            <a:endParaRPr lang="pt-BR" noProof="0" dirty="0"/>
          </a:p>
        </p:txBody>
      </p:sp>
      <p:sp>
        <p:nvSpPr>
          <p:cNvPr id="22" name="Caixa de texto 1">
            <a:extLst>
              <a:ext uri="{FF2B5EF4-FFF2-40B4-BE49-F238E27FC236}">
                <a16:creationId xmlns:a16="http://schemas.microsoft.com/office/drawing/2014/main" id="{23912AE7-9599-3345-951F-A5AB39227C28}"/>
              </a:ext>
            </a:extLst>
          </p:cNvPr>
          <p:cNvSpPr txBox="1"/>
          <p:nvPr/>
        </p:nvSpPr>
        <p:spPr>
          <a:xfrm>
            <a:off x="838200" y="711217"/>
            <a:ext cx="7515338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pt-BR" sz="32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Intermediate</a:t>
            </a:r>
            <a:r>
              <a:rPr lang="pt-BR" sz="32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GET – Aula 16 – 15.02.2021</a:t>
            </a:r>
          </a:p>
        </p:txBody>
      </p:sp>
      <p:sp>
        <p:nvSpPr>
          <p:cNvPr id="23" name="Retângulo 7">
            <a:extLst>
              <a:ext uri="{FF2B5EF4-FFF2-40B4-BE49-F238E27FC236}">
                <a16:creationId xmlns:a16="http://schemas.microsoft.com/office/drawing/2014/main" id="{2E3B401A-D6A0-1C4A-800B-86874FD7E871}"/>
              </a:ext>
            </a:extLst>
          </p:cNvPr>
          <p:cNvSpPr/>
          <p:nvPr/>
        </p:nvSpPr>
        <p:spPr>
          <a:xfrm>
            <a:off x="1441646" y="1828161"/>
            <a:ext cx="7313528" cy="4924425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Watch the new lesson.</a:t>
            </a:r>
            <a:endParaRPr lang="pt-B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600" dirty="0">
              <a:latin typeface="Calibri" panose="020F0502020204030204" pitchFamily="34" charset="0"/>
              <a:cs typeface="Calibri" panose="020F0502020204030204" pitchFamily="34" charset="0"/>
              <a:hlinkClick r:id="rId3"/>
            </a:endParaRPr>
          </a:p>
          <a:p>
            <a:endParaRPr lang="pt-BR" sz="1600" u="sng" dirty="0">
              <a:latin typeface="Calibri" panose="020F0502020204030204" pitchFamily="34" charset="0"/>
              <a:cs typeface="Calibri" panose="020F0502020204030204" pitchFamily="34" charset="0"/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pt-BR" sz="1600" u="sng" dirty="0"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https://forms.gle/rhtso2YoopHTKVT56 </a:t>
            </a:r>
          </a:p>
          <a:p>
            <a:r>
              <a:rPr lang="pt-BR" sz="1600" u="sng" dirty="0" err="1"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Homework</a:t>
            </a:r>
            <a:r>
              <a:rPr lang="pt-BR" sz="1600" u="sng" dirty="0"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pt-BR" sz="1600" u="sng" dirty="0" err="1"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from</a:t>
            </a:r>
            <a:r>
              <a:rPr lang="pt-BR" sz="1600" u="sng" dirty="0"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pt-BR" sz="1600" u="sng" dirty="0" err="1"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lesson</a:t>
            </a:r>
            <a:r>
              <a:rPr lang="pt-BR" sz="1600" u="sng" dirty="0"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modulo 02 </a:t>
            </a:r>
            <a:r>
              <a:rPr lang="pt-BR" sz="1600" u="sng" dirty="0" err="1"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lesson</a:t>
            </a:r>
            <a:r>
              <a:rPr lang="pt-BR" sz="1600" u="sng" dirty="0"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16</a:t>
            </a:r>
          </a:p>
          <a:p>
            <a:endParaRPr lang="pt-BR" sz="1600" dirty="0">
              <a:solidFill>
                <a:srgbClr val="0563C1"/>
              </a:solidFill>
              <a:latin typeface="Calibri" panose="020F0502020204030204" pitchFamily="34" charset="0"/>
              <a:cs typeface="Calibri" panose="020F0502020204030204" pitchFamily="34" charset="0"/>
              <a:hlinkClick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US" sz="1600" dirty="0">
                <a:hlinkClick r:id="rId6"/>
              </a:rPr>
              <a:t>https://web2.uvcs.uvic.ca/courses/elc/studyzone/490/wchild/wchild15.htm</a:t>
            </a:r>
            <a:r>
              <a:rPr lang="en-US" sz="1600" dirty="0"/>
              <a:t> Read the text and do the questions.</a:t>
            </a:r>
          </a:p>
          <a:p>
            <a:endParaRPr lang="en-US" sz="1600" dirty="0"/>
          </a:p>
          <a:p>
            <a:r>
              <a:rPr lang="en-US" sz="1600" dirty="0">
                <a:hlinkClick r:id="rId7"/>
              </a:rPr>
              <a:t>https://learnenglish.britishcouncil.org/vocabulary/intermediate-to-upper-intermediate/appearance-2</a:t>
            </a:r>
            <a:r>
              <a:rPr lang="en-US" sz="1600" dirty="0"/>
              <a:t> learn some vocab and do questions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Listen to Telegram audio, do questions and write any new vocab.</a:t>
            </a:r>
          </a:p>
          <a:p>
            <a:endParaRPr lang="en-US" sz="1600" dirty="0"/>
          </a:p>
          <a:p>
            <a:endParaRPr lang="pt-B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/>
              <a:t>Watch at least one episode of a series in English with English subtitles.</a:t>
            </a:r>
          </a:p>
          <a:p>
            <a:endParaRPr lang="pt-B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Revise 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vocabulary from the week.</a:t>
            </a:r>
            <a:endParaRPr lang="pt-B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4" name="Picture 23" descr="Shape&#10;&#10;Description automatically generated with low confidence">
            <a:extLst>
              <a:ext uri="{FF2B5EF4-FFF2-40B4-BE49-F238E27FC236}">
                <a16:creationId xmlns:a16="http://schemas.microsoft.com/office/drawing/2014/main" id="{6AC527D9-85E0-4F44-8FAC-7FD13323CBA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2180" y="4598880"/>
            <a:ext cx="434546" cy="434546"/>
          </a:xfrm>
          <a:prstGeom prst="rect">
            <a:avLst/>
          </a:prstGeom>
        </p:spPr>
      </p:pic>
      <p:pic>
        <p:nvPicPr>
          <p:cNvPr id="25" name="Picture 24" descr="Shape&#10;&#10;Description automatically generated with low confidence">
            <a:extLst>
              <a:ext uri="{FF2B5EF4-FFF2-40B4-BE49-F238E27FC236}">
                <a16:creationId xmlns:a16="http://schemas.microsoft.com/office/drawing/2014/main" id="{9B3E62B1-E785-FD49-9629-2CD83072050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50186" y="1760400"/>
            <a:ext cx="434546" cy="434546"/>
          </a:xfrm>
          <a:prstGeom prst="rect">
            <a:avLst/>
          </a:prstGeom>
        </p:spPr>
      </p:pic>
      <p:pic>
        <p:nvPicPr>
          <p:cNvPr id="26" name="Picture 25" descr="Shape&#10;&#10;Description automatically generated with low confidence">
            <a:extLst>
              <a:ext uri="{FF2B5EF4-FFF2-40B4-BE49-F238E27FC236}">
                <a16:creationId xmlns:a16="http://schemas.microsoft.com/office/drawing/2014/main" id="{0FEB124C-CF90-E444-AE60-867EB79B018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41349" y="5308500"/>
            <a:ext cx="434546" cy="434546"/>
          </a:xfrm>
          <a:prstGeom prst="rect">
            <a:avLst/>
          </a:prstGeom>
        </p:spPr>
      </p:pic>
      <p:pic>
        <p:nvPicPr>
          <p:cNvPr id="27" name="Picture 26" descr="Shape&#10;&#10;Description automatically generated with low confidence">
            <a:extLst>
              <a:ext uri="{FF2B5EF4-FFF2-40B4-BE49-F238E27FC236}">
                <a16:creationId xmlns:a16="http://schemas.microsoft.com/office/drawing/2014/main" id="{13FE369A-647D-B447-9049-F2C89970A01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38200" y="6018120"/>
            <a:ext cx="434546" cy="434546"/>
          </a:xfrm>
          <a:prstGeom prst="rect">
            <a:avLst/>
          </a:prstGeom>
        </p:spPr>
      </p:pic>
      <p:pic>
        <p:nvPicPr>
          <p:cNvPr id="28" name="Picture 27" descr="Shape&#10;&#10;Description automatically generated with low confidence">
            <a:extLst>
              <a:ext uri="{FF2B5EF4-FFF2-40B4-BE49-F238E27FC236}">
                <a16:creationId xmlns:a16="http://schemas.microsoft.com/office/drawing/2014/main" id="{7B25D065-068D-3C4D-B534-A9694141823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50110" y="3889260"/>
            <a:ext cx="434546" cy="434546"/>
          </a:xfrm>
          <a:prstGeom prst="rect">
            <a:avLst/>
          </a:prstGeom>
        </p:spPr>
      </p:pic>
      <p:pic>
        <p:nvPicPr>
          <p:cNvPr id="29" name="Picture 28" descr="Shape&#10;&#10;Description automatically generated with low confidence">
            <a:extLst>
              <a:ext uri="{FF2B5EF4-FFF2-40B4-BE49-F238E27FC236}">
                <a16:creationId xmlns:a16="http://schemas.microsoft.com/office/drawing/2014/main" id="{3B9CE31B-CA0B-7A49-A5D0-0FAAD2168D4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44122" y="2470020"/>
            <a:ext cx="434546" cy="434546"/>
          </a:xfrm>
          <a:prstGeom prst="rect">
            <a:avLst/>
          </a:prstGeom>
        </p:spPr>
      </p:pic>
      <p:pic>
        <p:nvPicPr>
          <p:cNvPr id="30" name="Picture 29" descr="Shape&#10;&#10;Description automatically generated with low confidence">
            <a:extLst>
              <a:ext uri="{FF2B5EF4-FFF2-40B4-BE49-F238E27FC236}">
                <a16:creationId xmlns:a16="http://schemas.microsoft.com/office/drawing/2014/main" id="{C5B3EBCF-B929-F747-BBFF-1E68E2E25AC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46752" y="3179640"/>
            <a:ext cx="434546" cy="434546"/>
          </a:xfrm>
          <a:prstGeom prst="rect">
            <a:avLst/>
          </a:prstGeom>
        </p:spPr>
      </p:pic>
      <p:pic>
        <p:nvPicPr>
          <p:cNvPr id="31" name="Imagem 5" descr="Uma imagem contendo relógio, quarto&#10;&#10;Descrição gerada automaticamente">
            <a:extLst>
              <a:ext uri="{FF2B5EF4-FFF2-40B4-BE49-F238E27FC236}">
                <a16:creationId xmlns:a16="http://schemas.microsoft.com/office/drawing/2014/main" id="{E893057D-EFA4-BE4C-AB91-DE5A576CBC52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1600" y="1760400"/>
            <a:ext cx="2700000" cy="2700000"/>
          </a:xfrm>
          <a:prstGeom prst="rect">
            <a:avLst/>
          </a:prstGeom>
        </p:spPr>
      </p:pic>
      <p:sp>
        <p:nvSpPr>
          <p:cNvPr id="32" name="Oval 123">
            <a:extLst>
              <a:ext uri="{FF2B5EF4-FFF2-40B4-BE49-F238E27FC236}">
                <a16:creationId xmlns:a16="http://schemas.microsoft.com/office/drawing/2014/main" id="{6BBD9628-9677-A041-BD54-E6B5C911E2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07928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485555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158</Words>
  <Application>Microsoft Office PowerPoint</Application>
  <PresentationFormat>Widescreen</PresentationFormat>
  <Paragraphs>31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Recursos humanos slide 1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Recursos humanos slide 1</dc:title>
  <dc:creator>User</dc:creator>
  <cp:lastModifiedBy>User</cp:lastModifiedBy>
  <cp:revision>1</cp:revision>
  <dcterms:created xsi:type="dcterms:W3CDTF">2021-02-15T17:16:07Z</dcterms:created>
  <dcterms:modified xsi:type="dcterms:W3CDTF">2021-02-15T17:18:21Z</dcterms:modified>
</cp:coreProperties>
</file>