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DD6E4-A9EF-49F9-A908-858ED5945BA9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9AC4B-8717-40E9-9C28-551C77297A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74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C17A-62F0-44B8-A1B4-6A002E485B4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3A5A8-DBC7-49AF-8C3B-76D93A238CB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1B8B-B0D1-4437-A491-B194AC7346D1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BB2-4239-4E9F-A6E3-E76DB43EDFBD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922F-C422-48C2-8704-76AF3D7D115F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1FB8-71A1-485C-BE3E-1F83B4047205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8889-3DC1-4A78-9652-BA22097AC813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F6FBC-48EC-42EF-AEE9-1C58598DBD25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CA51-471F-467A-9C5B-4E7865D234D2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0A16-A321-4E78-A61A-8A5446929347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9A69-CE5D-480C-A2D4-13BC8BCB0612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D6ED-3A86-4F96-884E-C3E67754E128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0624-7395-4833-A7EE-A94BED622C28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0935-1F34-489B-8AE3-0F2DFF12EF15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47E5-B73E-4AA9-8295-0CBB2452C42D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6E932-085F-4481-AA54-A5457AE0F4C1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D020-1A7A-4877-B94B-E69673472B5E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ADA4ED-43D4-4C40-BD2C-6170B3802FFF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62F5D-C2EF-4C06-9765-2AE05C88A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A2ADBF-F734-4C55-977B-359AA7BB4A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DA3138B-CEA6-44CA-B344-C8052DF0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1D74BA-790C-44E6-8940-C748248CA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4777380"/>
            <a:ext cx="6974911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0" i="0" kern="1200" cap="all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 PRÉSENT DE L’INDICATIF – PARTIE 3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88A4EC-FD29-4CD5-8612-6B83133CA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2068943-2165-4C5E-8D0B-42EE3C6F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15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3FE05F-CE7D-4955-85D0-2F86A72F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2D6D15-C29A-4E64-8141-F5A262AB7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endParaRPr lang="fr-FR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fr-FR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fr-FR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fr-FR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</a:rPr>
              <a:t>LES VERBES en «-ER »  : particularités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7948E83-D979-4AB4-A109-F854F98A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3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9C087C-A4ED-49C5-BA9F-4FB0A9414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BDDC7-4D01-4B1E-BD5B-EA5FC51B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fr-FR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voyelle qui précède la finale prend un accent grave : </a:t>
            </a:r>
            <a:endParaRPr lang="pt-B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fr-FR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préférer : è </a:t>
            </a:r>
            <a:r>
              <a:rPr lang="fr-FR" i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préfère, tu préfères, il préfère, ils préfèrent </a:t>
            </a:r>
            <a:endParaRPr lang="pt-B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fr-FR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</a:t>
            </a:r>
            <a:r>
              <a:rPr lang="fr-FR" i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préférons, vous préférez </a:t>
            </a:r>
            <a:endParaRPr lang="pt-B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</a:rPr>
              <a:t>et: espérer, répéter, compléter)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3FD51F2-BFC7-41F0-8C74-76B13BBF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84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9C087C-A4ED-49C5-BA9F-4FB0A9414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BDDC7-4D01-4B1E-BD5B-EA5FC51B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acheter: è </a:t>
            </a:r>
            <a:r>
              <a:rPr lang="fr-FR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J’achète, tu achètes, il achète, ils achètent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fr-FR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achetons, vous achetez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(et: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emmener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enlever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E7689DA-6127-403E-BD46-B2002FA4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66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9C087C-A4ED-49C5-BA9F-4FB0A9414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BDDC7-4D01-4B1E-BD5B-EA5FC51B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jeter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jette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jettes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jette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jettent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jetons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jetez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EDE771-45F1-4EF2-B6E6-279E606E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8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9C087C-A4ED-49C5-BA9F-4FB0A9414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BDDC7-4D01-4B1E-BD5B-EA5FC51B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appeler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J’appelle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appelles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appelle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appellent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fr-FR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appelons, vous appelez 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EDE771-45F1-4EF2-B6E6-279E606E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70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9C087C-A4ED-49C5-BA9F-4FB0A9414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BDDC7-4D01-4B1E-BD5B-EA5FC51B2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fr-FR" dirty="0"/>
              <a:t>♦ Particularités des finales en «</a:t>
            </a:r>
            <a:r>
              <a:rPr lang="fr-FR" b="1" dirty="0"/>
              <a:t>-</a:t>
            </a:r>
            <a:r>
              <a:rPr lang="fr-FR" b="1" dirty="0" err="1"/>
              <a:t>ons</a:t>
            </a:r>
            <a:r>
              <a:rPr lang="fr-FR" dirty="0"/>
              <a:t>» </a:t>
            </a:r>
            <a:endParaRPr lang="pt-BR" dirty="0"/>
          </a:p>
          <a:p>
            <a:r>
              <a:rPr lang="fr-FR" dirty="0"/>
              <a:t>· verbes en « </a:t>
            </a:r>
            <a:r>
              <a:rPr lang="fr-FR" b="1" dirty="0"/>
              <a:t>- </a:t>
            </a:r>
            <a:r>
              <a:rPr lang="fr-FR" b="1" dirty="0" err="1"/>
              <a:t>ger</a:t>
            </a:r>
            <a:r>
              <a:rPr lang="fr-FR" b="1" dirty="0"/>
              <a:t> </a:t>
            </a:r>
            <a:r>
              <a:rPr lang="fr-FR" dirty="0"/>
              <a:t>» : </a:t>
            </a:r>
            <a:endParaRPr lang="pt-BR" dirty="0"/>
          </a:p>
          <a:p>
            <a:r>
              <a:rPr lang="fr-FR" dirty="0"/>
              <a:t>g + </a:t>
            </a:r>
            <a:r>
              <a:rPr lang="fr-FR" b="1" dirty="0"/>
              <a:t>e </a:t>
            </a:r>
            <a:r>
              <a:rPr lang="fr-FR" dirty="0"/>
              <a:t>+ </a:t>
            </a:r>
            <a:r>
              <a:rPr lang="fr-FR" dirty="0" err="1"/>
              <a:t>ons</a:t>
            </a:r>
            <a:r>
              <a:rPr lang="fr-FR" dirty="0"/>
              <a:t> </a:t>
            </a:r>
            <a:endParaRPr lang="pt-BR" dirty="0"/>
          </a:p>
          <a:p>
            <a:r>
              <a:rPr lang="en-US" i="1" dirty="0"/>
              <a:t>Je mange / Nous </a:t>
            </a:r>
            <a:r>
              <a:rPr lang="en-US" i="1" dirty="0" err="1"/>
              <a:t>mangeons</a:t>
            </a:r>
            <a:r>
              <a:rPr lang="en-US" i="1" dirty="0"/>
              <a:t> </a:t>
            </a:r>
            <a:endParaRPr lang="pt-BR" dirty="0"/>
          </a:p>
          <a:p>
            <a:r>
              <a:rPr lang="en-US" i="1" dirty="0"/>
              <a:t>Je voyage / Nous </a:t>
            </a:r>
            <a:r>
              <a:rPr lang="en-US" i="1" dirty="0" err="1"/>
              <a:t>voyageons</a:t>
            </a:r>
            <a:r>
              <a:rPr lang="en-US" i="1" dirty="0"/>
              <a:t> </a:t>
            </a:r>
            <a:endParaRPr lang="pt-BR" dirty="0"/>
          </a:p>
          <a:p>
            <a:r>
              <a:rPr lang="en-US" dirty="0"/>
              <a:t>(et : changer, </a:t>
            </a:r>
            <a:r>
              <a:rPr lang="en-US" dirty="0" err="1"/>
              <a:t>nager</a:t>
            </a:r>
            <a:r>
              <a:rPr lang="en-US" dirty="0"/>
              <a:t>, </a:t>
            </a:r>
            <a:r>
              <a:rPr lang="en-US" dirty="0" err="1"/>
              <a:t>partager</a:t>
            </a:r>
            <a:r>
              <a:rPr lang="en-US" dirty="0"/>
              <a:t>) </a:t>
            </a:r>
            <a:endParaRPr lang="pt-BR" dirty="0"/>
          </a:p>
          <a:p>
            <a:r>
              <a:rPr lang="fr-FR" dirty="0"/>
              <a:t>· verbes en « </a:t>
            </a:r>
            <a:r>
              <a:rPr lang="fr-FR" b="1" dirty="0"/>
              <a:t>-</a:t>
            </a:r>
            <a:r>
              <a:rPr lang="fr-FR" b="1" dirty="0" err="1"/>
              <a:t>cer</a:t>
            </a:r>
            <a:r>
              <a:rPr lang="fr-FR" dirty="0"/>
              <a:t>» : </a:t>
            </a:r>
            <a:endParaRPr lang="pt-BR" dirty="0"/>
          </a:p>
          <a:p>
            <a:r>
              <a:rPr lang="fr-FR" b="1" dirty="0"/>
              <a:t>ç </a:t>
            </a:r>
            <a:r>
              <a:rPr lang="fr-FR" dirty="0"/>
              <a:t>+ </a:t>
            </a:r>
            <a:r>
              <a:rPr lang="fr-FR" dirty="0" err="1"/>
              <a:t>ons</a:t>
            </a:r>
            <a:r>
              <a:rPr lang="fr-FR" dirty="0"/>
              <a:t> </a:t>
            </a:r>
            <a:endParaRPr lang="pt-BR" dirty="0"/>
          </a:p>
          <a:p>
            <a:r>
              <a:rPr lang="fr-FR" i="1" dirty="0"/>
              <a:t>Je commence / Nous commençons </a:t>
            </a:r>
            <a:endParaRPr lang="pt-BR" dirty="0"/>
          </a:p>
          <a:p>
            <a:r>
              <a:rPr lang="pt-BR" i="1" dirty="0" err="1"/>
              <a:t>J’avance</a:t>
            </a:r>
            <a:r>
              <a:rPr lang="pt-BR" i="1" dirty="0"/>
              <a:t> / </a:t>
            </a:r>
            <a:r>
              <a:rPr lang="pt-BR" i="1" dirty="0" err="1"/>
              <a:t>Nous</a:t>
            </a:r>
            <a:r>
              <a:rPr lang="pt-BR" i="1" dirty="0"/>
              <a:t> </a:t>
            </a:r>
            <a:r>
              <a:rPr lang="pt-BR" i="1" dirty="0" err="1"/>
              <a:t>avançons</a:t>
            </a:r>
            <a:r>
              <a:rPr lang="pt-BR" i="1"/>
              <a:t> </a:t>
            </a:r>
            <a:endParaRPr lang="pt-BR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EDE771-45F1-4EF2-B6E6-279E606E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41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257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2</cp:revision>
  <dcterms:created xsi:type="dcterms:W3CDTF">2019-06-27T22:58:21Z</dcterms:created>
  <dcterms:modified xsi:type="dcterms:W3CDTF">2019-06-27T23:09:13Z</dcterms:modified>
</cp:coreProperties>
</file>