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637C-B908-49DE-87E0-7C4A0620998A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8EA3C-09C5-4D06-966B-C864814D47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5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01BD8-39B1-4F2D-B3E0-89A6672AB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CF833-27EA-447B-B9BA-A0FA75615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A83CA2-FD9A-4F29-BB88-3AA1CAE2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95447D-05C1-47BC-B50D-4D28CEF5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E13BA-0D73-49E5-82D9-3426ED84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9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79435-A6C0-45B9-A5F8-9BC0E32A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A01677-6ECB-4B31-BF17-B387D640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6F29D-E33A-4A4F-8360-6152F554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E2831-2BBE-4F2D-9A7F-88169580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D74B43-33F7-4EDF-AEB8-31790282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41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606DB7-8850-470A-922D-F6DAACFCC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FD820F-2743-437F-AC3E-501AF4E48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54065-648B-402B-8951-DD6E85C7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1D764-52E2-4689-A7B8-FDB63844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8E126E-A490-42E9-9CB9-86CB3F61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9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25D26-29D6-48A5-9975-58E8C52C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F7853-7189-4308-AE59-27621CE7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ABD71-CC7E-4DC4-97B3-96519DBA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2CA65-090B-4670-90E7-8BA332B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19B6A-1CA4-47CB-AEC0-D91C139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2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FB30-9E56-4596-BE82-DBF4421A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3C1B8E-0DB0-44CB-BA06-504B2063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03D1E-A595-4C09-97D4-7B4DB44A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53E2D-0681-42EC-90DF-00A32C19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CA2EC-9511-413F-BF9E-BF1759CB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6901-3CB5-4E41-8D74-043F998B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7D0ED-887A-42BC-BDCB-B9B34F565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A3B54-6B0D-43FF-B49A-3FFEE6D73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5276F2-A9C8-4212-B2C8-E8744341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5724C3-FE10-4B51-8CC2-51D5250F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654DEA-E2EE-433C-8612-CAE4112D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4BA9E-2446-495D-BD49-17D9CC62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327B4A-CC0E-4AC3-AA58-7A291670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797115-182F-426D-B5C0-26EFEE399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6A558E-44E8-44A7-8BD0-BC0C70C42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803F40-2715-4BA7-A70F-4CC18BFD6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115E3F-EF2C-430C-B603-79710560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F8E1D2-C3B3-4B11-87A9-F9350482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1BADC9-5F3C-45C1-994E-A72646D2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49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B1D0D-5AC6-407A-A09A-805D5C5F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699949-FCBB-4CC7-BD36-FCE80CD4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4729BA-2BCB-415A-ACE6-DB0B17E1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751131-AF60-4138-B9CB-07E4C47D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0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18345D-87DE-475D-9A67-8B0A3D84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5FAFE9-F3D3-4A39-BF9B-B36FC54A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F4BEBC-6F8F-4B0F-9259-BCCBC1D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5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34038-1995-49EC-B7C5-F820F968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12E5C0-5867-424C-92DE-1EE3EC8B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687A87-639D-4174-B707-08ECAF7BE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5AE065-5467-4500-8995-FFBFAD73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FCBCF3-CD27-4006-AB7F-5702F009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D7F917-210F-4DCB-B641-DE41CD88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ECBB5-D201-4888-9826-D23644F3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B411D3-9434-4783-BCF1-C27FD2E1A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583D61-941E-4655-9D57-E1A0C2A9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51A7A1-7689-48C4-9D74-A20F8D26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FB2F7-CD06-45F4-A299-DD0DE8CC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BCF12-753E-4584-A3E9-AB1B2C5D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322BB43-932D-46C5-BD15-FAC57BBD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AEE5FC-0E9D-441A-8281-7A32CEFE5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4A255-96D0-4EDD-AD43-C19CACB56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D5225E-8321-48AB-8A6F-3FDB00558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96FE3C-19B7-4D30-AC14-493322CF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3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www.bbc.co.uk/learningenglish/english/course/lower-intermediate/unit-16/session-1/activity-3" TargetMode="External"/><Relationship Id="rId7" Type="http://schemas.openxmlformats.org/officeDocument/2006/relationships/hyperlink" Target="https://forms.gle/WV3zNLhrVBKhFrV2A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english.britishcouncil.org/vocabulary/beginner-to-pre-intermediate/action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l.facebook.com/l.php?u=https%3A%2F%2Fforms.gle%2FqpjFrQtuU967BfZRA%3Ffbclid%3DIwAR1EWFQMqT3A7iXmp4sysHYb75RNTN8GFBamqSbeIsoyjCnYeEvl66nWZN4&amp;h=AT0d3mj6qw5MAl8bu6HsMUFWxjQVfarPza8qa1TYYYrhQAh5ZgDEdK4xtHbYLhOW9V-tsQcXRLURNXBeIlKlnNj0NYYqM9xZ1lnXHzEpP_96xEUwWwyIsCPxUkJPTe1G5bVqvEuDzzMcWu1VPkdc&amp;__tn__=-UK-R&amp;c%5b0%5d=AT0yZDkP0Fo6HHzV5jOK36qC39EU5WUGG1GjrIpgWXKoPge5gDLhIxwwbQvZ-_zR6xSNNt4eT7o43bn88F2Hd4MYGsaP-b2cnhjqolZA6Zg331HC2aqTDHq_Cv-dV5stozZ9-eaJlioe82004-6zj0U6BV5UQXUkWPWCSp0bYatyCw1_KHYLO4tL3sro4RAbDBYe_iNC7Nm-w0Zs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learnenglish.britishcouncil.org/skills/listening/beginner-a1/booking-a-table?fbclid=IwAR0W0kj34D4hJgPHkdHyBUe_f1qr6cBnJJyxVYrskNgchxkT_jKRIVV0aWg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593574" y="917081"/>
            <a:ext cx="5983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 </a:t>
            </a:r>
            <a:r>
              <a:rPr lang="pt-BR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Telling</a:t>
            </a:r>
            <a:r>
              <a:rPr lang="pt-BR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the</a:t>
            </a:r>
            <a:r>
              <a:rPr lang="pt-BR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time – aula 09 – 04.01.2021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97691" y="1760400"/>
            <a:ext cx="6521620" cy="480900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+mj-lt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+mj-lt"/>
              <a:cs typeface="Calibri" panose="020F0502020204030204" pitchFamily="34" charset="0"/>
            </a:endParaRPr>
          </a:p>
          <a:p>
            <a:endParaRPr lang="en-US" sz="1600" dirty="0">
              <a:latin typeface="+mj-lt"/>
              <a:cs typeface="Calibri" panose="020F0502020204030204" pitchFamily="34" charset="0"/>
            </a:endParaRPr>
          </a:p>
          <a:p>
            <a:r>
              <a:rPr lang="pt-BR" sz="1400" dirty="0">
                <a:latin typeface="+mj-lt"/>
                <a:hlinkClick r:id="rId3"/>
              </a:rPr>
              <a:t>https://www.bbc.co.uk/learningenglish/english/course/lower-intermediate/unit-16/session-1/activity-3</a:t>
            </a:r>
            <a:r>
              <a:rPr lang="pt-BR" sz="1400" dirty="0">
                <a:latin typeface="+mj-lt"/>
              </a:rPr>
              <a:t> </a:t>
            </a:r>
            <a:r>
              <a:rPr lang="pt-BR" sz="1600" dirty="0">
                <a:latin typeface="+mj-lt"/>
              </a:rPr>
              <a:t>Escuta, ler o transcrito e anote vocabulário do lado direito</a:t>
            </a:r>
          </a:p>
          <a:p>
            <a:endParaRPr lang="pt-BR" sz="1600" dirty="0">
              <a:latin typeface="+mj-lt"/>
            </a:endParaRPr>
          </a:p>
          <a:p>
            <a:r>
              <a:rPr lang="pt-BR" sz="1400" dirty="0">
                <a:latin typeface="+mj-lt"/>
                <a:hlinkClick r:id="rId4"/>
              </a:rPr>
              <a:t>https://learnenglish.britishcouncil.org/skills/listening/beginner-a1/booking-a-table</a:t>
            </a:r>
            <a:endParaRPr lang="pt-BR" sz="1400" dirty="0">
              <a:latin typeface="+mj-lt"/>
            </a:endParaRPr>
          </a:p>
          <a:p>
            <a:r>
              <a:rPr lang="pt-BR" sz="1600" dirty="0">
                <a:latin typeface="+mj-lt"/>
              </a:rPr>
              <a:t>Escuta o podcast e leia o transcrito anotando vocabulário. Faça </a:t>
            </a:r>
            <a:r>
              <a:rPr lang="pt-BR" sz="1600" dirty="0" err="1">
                <a:latin typeface="+mj-lt"/>
              </a:rPr>
              <a:t>task</a:t>
            </a:r>
            <a:r>
              <a:rPr lang="pt-BR" sz="1600" dirty="0">
                <a:latin typeface="+mj-lt"/>
              </a:rPr>
              <a:t> 1 &amp; 2.</a:t>
            </a:r>
          </a:p>
          <a:p>
            <a:endParaRPr lang="pt-BR" sz="1600" dirty="0">
              <a:latin typeface="+mj-lt"/>
            </a:endParaRPr>
          </a:p>
          <a:p>
            <a:endParaRPr lang="pt-BR" sz="700" dirty="0">
              <a:latin typeface="+mj-lt"/>
            </a:endParaRPr>
          </a:p>
          <a:p>
            <a:r>
              <a:rPr lang="pt-BR" sz="1600" dirty="0">
                <a:latin typeface="+mj-lt"/>
              </a:rPr>
              <a:t>Do </a:t>
            </a:r>
            <a:r>
              <a:rPr lang="pt-BR" sz="1600" dirty="0" err="1">
                <a:latin typeface="+mj-lt"/>
              </a:rPr>
              <a:t>homework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from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lesson</a:t>
            </a:r>
            <a:r>
              <a:rPr lang="pt-BR" sz="1600" dirty="0">
                <a:latin typeface="+mj-lt"/>
              </a:rPr>
              <a:t> - </a:t>
            </a:r>
            <a:r>
              <a:rPr lang="pt-BR" sz="1600" dirty="0">
                <a:latin typeface="+mj-lt"/>
                <a:hlinkClick r:id="rId5"/>
              </a:rPr>
              <a:t>https://forms.gle/qpjFrQtuU967BfZRA</a:t>
            </a:r>
            <a:endParaRPr lang="pt-BR" sz="1600" dirty="0">
              <a:latin typeface="+mj-lt"/>
            </a:endParaRPr>
          </a:p>
          <a:p>
            <a:endParaRPr lang="pt-BR" sz="1050" dirty="0">
              <a:latin typeface="+mj-lt"/>
            </a:endParaRPr>
          </a:p>
          <a:p>
            <a:endParaRPr lang="pt-BR" sz="1400" dirty="0">
              <a:latin typeface="+mj-lt"/>
            </a:endParaRPr>
          </a:p>
          <a:p>
            <a:r>
              <a:rPr lang="pt-BR" sz="1600" dirty="0">
                <a:latin typeface="+mj-lt"/>
                <a:hlinkClick r:id="rId6"/>
              </a:rPr>
              <a:t>https://learnenglish.britishcouncil.org/vocabulary/beginner-to-pre-intermediate/actions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actions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vocab</a:t>
            </a:r>
            <a:r>
              <a:rPr lang="pt-BR" sz="1600" dirty="0">
                <a:latin typeface="+mj-lt"/>
              </a:rPr>
              <a:t>.</a:t>
            </a:r>
          </a:p>
          <a:p>
            <a:endParaRPr lang="pt-BR" sz="1600" dirty="0">
              <a:latin typeface="+mj-lt"/>
            </a:endParaRPr>
          </a:p>
          <a:p>
            <a:r>
              <a:rPr lang="pt-BR" sz="1600" dirty="0" err="1">
                <a:latin typeface="+mj-lt"/>
              </a:rPr>
              <a:t>Watch</a:t>
            </a:r>
            <a:r>
              <a:rPr lang="pt-BR" sz="1600" dirty="0">
                <a:latin typeface="+mj-lt"/>
              </a:rPr>
              <a:t> a </a:t>
            </a:r>
            <a:r>
              <a:rPr lang="pt-BR" sz="1600" dirty="0" err="1">
                <a:latin typeface="+mj-lt"/>
              </a:rPr>
              <a:t>children’s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programme</a:t>
            </a:r>
            <a:r>
              <a:rPr lang="pt-BR" sz="1600" dirty="0">
                <a:latin typeface="+mj-lt"/>
              </a:rPr>
              <a:t> in </a:t>
            </a:r>
            <a:r>
              <a:rPr lang="pt-BR" sz="1600" dirty="0" err="1">
                <a:latin typeface="+mj-lt"/>
              </a:rPr>
              <a:t>English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on</a:t>
            </a:r>
            <a:r>
              <a:rPr lang="pt-BR" sz="1600" dirty="0">
                <a:latin typeface="+mj-lt"/>
              </a:rPr>
              <a:t> Netflix </a:t>
            </a:r>
            <a:r>
              <a:rPr lang="pt-BR" sz="1600" dirty="0" err="1">
                <a:latin typeface="+mj-lt"/>
              </a:rPr>
              <a:t>or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youtube</a:t>
            </a:r>
            <a:r>
              <a:rPr lang="pt-BR" sz="1600" dirty="0">
                <a:latin typeface="+mj-lt"/>
              </a:rPr>
              <a:t> (20-30mins)</a:t>
            </a:r>
          </a:p>
          <a:p>
            <a:pPr algn="l"/>
            <a:endParaRPr lang="en-US" sz="16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algn="l"/>
            <a:endParaRPr lang="en-US" sz="16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algn="l"/>
            <a:r>
              <a:rPr lang="en-US" sz="1600" dirty="0">
                <a:solidFill>
                  <a:srgbClr val="050505"/>
                </a:solidFill>
                <a:latin typeface="+mj-lt"/>
              </a:rPr>
              <a:t>Rest</a:t>
            </a:r>
            <a:endParaRPr lang="pt-BR" sz="1500" dirty="0">
              <a:latin typeface="+mj-lt"/>
              <a:cs typeface="Calibri" panose="020F0502020204030204" pitchFamily="34" charset="0"/>
              <a:hlinkClick r:id="rId7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116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Historic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Raquel</cp:lastModifiedBy>
  <cp:revision>7</cp:revision>
  <dcterms:created xsi:type="dcterms:W3CDTF">2021-03-15T05:16:57Z</dcterms:created>
  <dcterms:modified xsi:type="dcterms:W3CDTF">2021-03-22T15:37:57Z</dcterms:modified>
</cp:coreProperties>
</file>