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03"/>
    <p:restoredTop sz="96327"/>
  </p:normalViewPr>
  <p:slideViewPr>
    <p:cSldViewPr snapToGrid="0" snapToObjects="1">
      <p:cViewPr varScale="1">
        <p:scale>
          <a:sx n="72" d="100"/>
          <a:sy n="72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14342-457C-7343-856B-EAE3156AAF9D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69DE4-F6C7-A841-B087-285AC124C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36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B5136-2285-B647-ABC8-6D244F2DE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6F9A59-1647-4441-8E04-2BC079F4D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2E90B-C055-1446-884F-9150095EE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98A4C-64A6-1F40-A9F4-20AD9A433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F3B74-7D51-5E42-B1DC-CA534857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55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1121E-3635-F14B-98DC-AFA8B66D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E62769-CD56-F44C-8228-E431FE0A83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35F60-2CE1-154D-BCC1-CDBF449DF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4D700-24CA-1540-AED0-7FC65752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2BAE-C2FC-5241-8D1E-38063CCC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70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D03065-5971-6446-B901-D1C3E697F7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1D7144-E183-7740-BB0B-1BA47486F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66B86-94A3-2F4A-B440-BFC0722A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B8535-02AF-5C43-BB1B-F7C5A607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4B6D0-199D-D047-B14B-575D258E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3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D65E8-6223-FB49-8103-553D8BECB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5D2EF-888B-F349-BCA5-2EF6A8565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E4AC9-623E-4B42-B387-3102586D9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C4C0C-951A-834B-B572-CC7CFE4A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F526C-464E-B04B-BEBF-EB05C4B8C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12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00E93-E9C2-F045-AF29-0014BEB00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22E6F-CABC-8A42-93EB-C26FA731E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61A39-DB45-754D-A72C-3E8737A9E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4292E-D423-7D46-81AE-7BA0C3E24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9F59F-A6E6-4F44-8F07-7A3874283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33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A0E09-B110-DB47-8E10-7BE712C74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58F83-F5D5-614C-AADE-30966AC46C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578DAF-C9D0-BA4C-A3BA-798E63DC3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9F9AF-B43C-4B4D-921C-DC45833BE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936EA-0BC3-5046-9878-8555B7B4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CC9E2-2789-6A4F-8015-BEEBC175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07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62070-DD00-D545-8A5C-7FE9A5C8A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8270F-D52C-CB46-A131-86236E168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977FF-4291-A74C-A5F2-8D6BC6BE4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20F9FE-A7DF-1749-97A4-2114AB0D1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EE97F5-793D-7A46-B9FF-AF374837C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DBC822-B044-AB4E-B25F-CB39417B0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6BB662-2DA3-7A4A-87A8-8DAD7305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F7CA7B-A038-3147-ACC7-E081F657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11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99BA6-7505-EB41-A25C-B1251ACA4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C6D03C-3E08-9446-978C-D83A97A57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816ACE-B3B8-CE43-B5E7-07BBC2F4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4D39B-16B0-3F43-B8BE-70BB192BA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42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03B3E8-4393-4542-B7B1-E34F33D57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7FA42F-47DA-ED4D-BFB9-5BA863E4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B3362-6278-4442-9035-F4077302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03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790D7-4C96-F446-B884-EB631B191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9BCCB-DDBD-7E4D-9DEF-81686CCCB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C5576-A830-A94A-920D-3AE52DA2E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25EDD-27F3-C743-A7C3-6A7823A1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F6850-8511-F140-BCBE-5E8B310F3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CC3FB-BCF0-A645-B258-29A57D3E0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32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AD064-53F4-AF4B-AEDE-799B171F2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E80565-475D-F84D-8B79-BAB4DA5167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77AA8-91FD-AB43-B5B4-6004ED244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98F70D-2289-C847-AA5D-0A1A19B7E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B3E11-4A6C-A047-BF8C-5E80EB7D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B1ED6-974E-4544-A0B8-C07CA8402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652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A16B0D-1E8E-E04F-8532-576D90829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C5870-30C8-EA4C-BF1D-F8BB1A94A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37385-7B54-B746-A4CB-57D3A5BE29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F51D-001F-944A-A812-56C2E15DC9D4}" type="datetimeFigureOut">
              <a:rPr lang="pt-BR" smtClean="0"/>
              <a:t>24/05/2021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27F81-C7BC-7B49-9291-6BA23FFAE8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BF4D6-71DF-8A4F-B20F-1035E4998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83ACF-6631-7440-902A-A2E2D87693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64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hyperlink" Target="https://www.eltbase.com/quiz/201_02.htm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t.oup.com/student/practicegrammar/advanced/a_testzone/opg_adv_test02?cc=gb&amp;selLanguage=en&amp;mode=hub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learnenglish.britishcouncil.org/skills/reading/advanced-c1/horror-film-clich-s" TargetMode="External"/><Relationship Id="rId15" Type="http://schemas.openxmlformats.org/officeDocument/2006/relationships/image" Target="../media/image11.jpg"/><Relationship Id="rId10" Type="http://schemas.openxmlformats.org/officeDocument/2006/relationships/image" Target="../media/image6.png"/><Relationship Id="rId4" Type="http://schemas.openxmlformats.org/officeDocument/2006/relationships/hyperlink" Target="https://forms.gle/6KunPkxStCiBHkZ9A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62656" y="738390"/>
            <a:ext cx="7008711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(</a:t>
            </a:r>
            <a:r>
              <a:rPr lang="pt-BR" sz="3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Essay</a:t>
            </a:r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3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Writing</a:t>
            </a:r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)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794048"/>
            <a:ext cx="6947155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/>
              <a:t>Homework from lesson Module 03 lesson 28 – </a:t>
            </a:r>
            <a:r>
              <a:rPr lang="en-US" sz="1500" dirty="0">
                <a:hlinkClick r:id="rId4"/>
              </a:rPr>
              <a:t>https://forms.gle/6KunPkxStCiBHkZ9A</a:t>
            </a:r>
            <a:r>
              <a:rPr lang="en-US" sz="1500" dirty="0"/>
              <a:t> </a:t>
            </a:r>
          </a:p>
          <a:p>
            <a:endParaRPr lang="en-US" sz="1500" dirty="0">
              <a:hlinkClick r:id="rId5"/>
            </a:endParaRP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https://elt.oup.com/student/practicegrammar/advanced/a_testzone/opg_adv_test02?cc=gb&amp;selLanguage=en&amp;mode=hub</a:t>
            </a:r>
            <a:r>
              <a:rPr lang="en-US" sz="1500" dirty="0"/>
              <a:t> test your grammar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7"/>
              </a:rPr>
              <a:t>https://www.eltbase.com/quiz/201_02.htm</a:t>
            </a:r>
            <a:r>
              <a:rPr lang="en-US" sz="1500" dirty="0"/>
              <a:t> revise narrative tenses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152480</TotalTime>
  <Words>154</Words>
  <Application>Microsoft Office PowerPoint</Application>
  <PresentationFormat>Widescreen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Recursos humanos slide 1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Paulo Figueiredo</dc:creator>
  <cp:lastModifiedBy>Vilma do Couto</cp:lastModifiedBy>
  <cp:revision>94</cp:revision>
  <cp:lastPrinted>2021-01-20T21:33:51Z</cp:lastPrinted>
  <dcterms:created xsi:type="dcterms:W3CDTF">2021-01-20T20:43:54Z</dcterms:created>
  <dcterms:modified xsi:type="dcterms:W3CDTF">2021-05-25T01:19:06Z</dcterms:modified>
</cp:coreProperties>
</file>