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3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24071-0490-4375-8D66-60D6A934A7DD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BE39-02B7-4D65-9E2C-9F659E05A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5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23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577A6-EFBD-4981-913F-D8E746BA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07F4D2-8A66-4330-8250-025C4B623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249485-3F82-415F-86D6-3F15C316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4BA9A1-5B4E-4F12-9D18-65BCD24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BDF414-11DB-4AB3-B43E-AC489E9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81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11F95-3338-4FCE-ADB8-8F2D4E3A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7871D4-0CE3-4A24-AAB3-CA1EF3D70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82C5BA-419F-4777-92C4-DE63B95A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CF75BB-6455-4A2A-94E2-749E0A8F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F9DAFC-C38A-47E0-8B77-521B14FF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29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EF16C2-27EC-450A-9370-378FCD576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9BBF28-D5A5-4EC0-9A4D-847B6FC7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7B177-78A0-40CF-9AD7-F055304C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527C16-7ADB-4A26-8DB4-6AA741A5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C5D56-307F-46AB-9F34-76D9BDAE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2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2982E-0766-4070-920A-50C1F563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AE3BFD-85DA-4DDF-91E8-9829D963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11F789-7539-46FA-98A7-413CE757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A8D0B-1DBD-4571-B3AA-5BA2EBCD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CD7489-212E-4E97-A4CD-B31DD768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79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4925F-D13D-4CDD-A7CC-2D4E669C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6ADA3C-ED13-4098-861C-B170DB14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44492A-DAE5-40CC-B76C-CB958C81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2B0A86-F3F2-44F3-B128-D24AA183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739928-26F4-4102-9FCB-32095C6B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23F57-54F2-4407-8383-487DECB4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8DD16B-461E-480D-BEDB-0FF81A036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1073C8-BA47-48A0-BE8A-416273A5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999A75-DFBF-4B3A-B852-AB74C2AB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B205BF-2347-4B0D-AF06-A7A958E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69138D-7F80-471D-ADC1-FAB39601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8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D68E3-7DCE-4340-A688-B4EFF73D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35A1DC-3063-48F5-8CA2-6C453DD13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29D91D-D89F-4C34-8C12-0E182590C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871B60-F0DE-4CFF-9BF7-F286FD434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A217A1-6081-4C27-8483-B18068BA2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B0E975F-8EFE-45C2-80C1-F9CFF317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1D7FBB-F6E3-494B-BA13-AA79451F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257A38-3F20-4885-B33F-7FFB9AB6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1505C-521D-4997-BD2B-BD56AE41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BB68C2-8384-4EDB-A9CD-7E2828C7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FC1433-0D99-4D22-BC3B-470FE7EA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DD7E5F-2D48-4584-B25E-E2B95354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9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EB8F51-EB02-4543-8256-0F15E87A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41A5BB-1502-477A-9246-11CF467A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9F7F15-625F-4DF1-819B-55497BD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76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83CED-16FF-424D-914F-7307D195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542845-1BFA-482E-9F7C-ECC67A1F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D815E1-9BC9-4DE6-85FF-5D5B6557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0AFF50-D7B5-4C86-BD40-F69DA1AB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6F21CB-E06F-4A5C-8257-BEC711D5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02F8C2-A05B-4045-ABB5-9BB7BA0A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7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40124-AC5D-4E61-8F3F-8C5DB8A9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C43EE1-D708-4D64-93B2-99DEF622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58F46C-75E3-4D0E-8093-094C52509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D4BD88-1158-46A1-A1FC-EF6DF8AD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4F6B38-B303-4EE4-A7F1-EA16EC7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38F1D-09E0-402A-AFD8-946884AE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0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8353F4-1FA5-43EB-A27E-ED2F50F1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C37838-EA6D-4BAB-87D5-93884053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7CDC62-FD4C-4F48-B63B-E3B93E998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C016-63FC-4099-889E-5E5BE8D763B2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D466-9B53-4BFA-8C58-0B3DAB2E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9FD243-C031-4E19-B8EB-244A4F214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65FF-32D0-49FF-8D3B-6DEAD1CD00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forms.gle/WV3zNLhrVBKhFrV2A" TargetMode="External"/><Relationship Id="rId7" Type="http://schemas.openxmlformats.org/officeDocument/2006/relationships/hyperlink" Target="https://learnenglishteens.britishcouncil.org/skills/listening/beginner-a1-listening/understanding-numbers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endaweb.org/exercises/vocabulary/daily-routines/activities-1-match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gendaweb.org/exercises/vocabulary/people/describing.htm" TargetMode="External"/><Relationship Id="rId15" Type="http://schemas.openxmlformats.org/officeDocument/2006/relationships/image" Target="../media/image11.jpg"/><Relationship Id="rId10" Type="http://schemas.openxmlformats.org/officeDocument/2006/relationships/image" Target="../media/image6.png"/><Relationship Id="rId4" Type="http://schemas.openxmlformats.org/officeDocument/2006/relationships/hyperlink" Target="https://forms.gle/83F4D2NQ6y3vjzfA8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D1543E17-60F7-7740-9F22-DEDF2F0EC303}"/>
              </a:ext>
            </a:extLst>
          </p:cNvPr>
          <p:cNvSpPr txBox="1"/>
          <p:nvPr/>
        </p:nvSpPr>
        <p:spPr>
          <a:xfrm>
            <a:off x="1593574" y="917081"/>
            <a:ext cx="59830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Beginner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</a:t>
            </a:r>
            <a:r>
              <a:rPr lang="pt-BR" sz="2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Describing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0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people</a:t>
            </a:r>
            <a:r>
              <a:rPr lang="pt-BR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18 – 08.03.2021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F35C84D3-DFA0-3940-B625-D59252F840D4}"/>
              </a:ext>
            </a:extLst>
          </p:cNvPr>
          <p:cNvSpPr/>
          <p:nvPr/>
        </p:nvSpPr>
        <p:spPr>
          <a:xfrm>
            <a:off x="1441646" y="1968166"/>
            <a:ext cx="6521620" cy="43858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new lesson.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https://forms.gle/83F4D2NQ6y3vjzfA8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modulo 01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18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https://agendaweb.org/exercises/vocabulary/people/describing.htm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for more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https://agendaweb.org/exercises/vocabulary/daily-routines/activities-1-match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some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routines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https://learnenglishteens.britishcouncil.org/skills/listening/beginner-a1-listening/understanding-numbers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listen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exercises</a:t>
            </a:r>
            <a:r>
              <a:rPr lang="pt-BR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Watch Ben and Holly on Prime or YouTube.</a:t>
            </a: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Revise vocabulary from the week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A1F6F3A9-3403-5941-96C6-D4BF1C62C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8191F094-80F0-CC48-8780-12CCE31A1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9E950A30-571E-FD4B-9B73-D622A2750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217F079-DA52-3B45-8820-5A9EE98719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6018120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E53BAF97-91BF-4746-A1FE-8F988354B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650CDB7D-D1BF-F54A-8483-475BA814B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00E996CF-2C7C-514F-9D7D-269B37586B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7" descr="Yellow and blue symbols">
            <a:extLst>
              <a:ext uri="{FF2B5EF4-FFF2-40B4-BE49-F238E27FC236}">
                <a16:creationId xmlns:a16="http://schemas.microsoft.com/office/drawing/2014/main" id="{47A6378F-96DE-8443-8086-11954FE8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01600" y="2077262"/>
            <a:ext cx="2700000" cy="2066276"/>
          </a:xfrm>
          <a:prstGeom prst="rect">
            <a:avLst/>
          </a:prstGeom>
        </p:spPr>
      </p:pic>
      <p:sp>
        <p:nvSpPr>
          <p:cNvPr id="15" name="Oval 123">
            <a:extLst>
              <a:ext uri="{FF2B5EF4-FFF2-40B4-BE49-F238E27FC236}">
                <a16:creationId xmlns:a16="http://schemas.microsoft.com/office/drawing/2014/main" id="{0635FCE4-785A-9644-90D7-74DE7010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3803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146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2021-03-08T19:21:56Z</dcterms:created>
  <dcterms:modified xsi:type="dcterms:W3CDTF">2021-03-08T19:25:13Z</dcterms:modified>
</cp:coreProperties>
</file>