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018B63-DED9-42D9-B60C-46EBBEBA715F}" v="74" dt="2019-10-07T01:03:43.408"/>
  </p1510:revLst>
</p1510:revInfo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svg"/><Relationship Id="rId1" Type="http://schemas.openxmlformats.org/officeDocument/2006/relationships/image" Target="../media/image3.pn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svg"/><Relationship Id="rId1" Type="http://schemas.openxmlformats.org/officeDocument/2006/relationships/image" Target="../media/image3.pn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24A695-C4A3-493B-B4CE-5043DF91C4AC}" type="doc">
      <dgm:prSet loTypeId="urn:microsoft.com/office/officeart/2005/8/layout/matrix3" loCatId="matrix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5F207D7-4B7B-4455-9305-9440FADF8DA4}">
      <dgm:prSet/>
      <dgm:spPr/>
      <dgm:t>
        <a:bodyPr/>
        <a:lstStyle/>
        <a:p>
          <a:r>
            <a:rPr lang="fr-FR"/>
            <a:t>Un e court présent dans le radical du verbe prend un accent grave (è) au futur simple.</a:t>
          </a:r>
          <a:endParaRPr lang="en-US"/>
        </a:p>
      </dgm:t>
    </dgm:pt>
    <dgm:pt modelId="{644BB1EA-EA75-4DAE-87FC-2E1711E9D480}" type="parTrans" cxnId="{97C22455-37C3-4700-9602-2469B56585FF}">
      <dgm:prSet/>
      <dgm:spPr/>
      <dgm:t>
        <a:bodyPr/>
        <a:lstStyle/>
        <a:p>
          <a:endParaRPr lang="en-US"/>
        </a:p>
      </dgm:t>
    </dgm:pt>
    <dgm:pt modelId="{12ED1F36-87E9-426D-9A3D-114154D5B9F1}" type="sibTrans" cxnId="{97C22455-37C3-4700-9602-2469B56585FF}">
      <dgm:prSet/>
      <dgm:spPr/>
      <dgm:t>
        <a:bodyPr/>
        <a:lstStyle/>
        <a:p>
          <a:endParaRPr lang="en-US"/>
        </a:p>
      </dgm:t>
    </dgm:pt>
    <dgm:pt modelId="{C745E89C-B4CA-4834-8B38-D85EBCBB9845}">
      <dgm:prSet/>
      <dgm:spPr/>
      <dgm:t>
        <a:bodyPr/>
        <a:lstStyle/>
        <a:p>
          <a:r>
            <a:rPr lang="fr-FR"/>
            <a:t>Exemples :</a:t>
          </a:r>
          <a:endParaRPr lang="en-US"/>
        </a:p>
      </dgm:t>
    </dgm:pt>
    <dgm:pt modelId="{D0F6D08D-2B40-4206-B5A3-566D575EC2AC}" type="parTrans" cxnId="{AA851A54-6CA2-40A6-B0D0-8FAE5283CFE3}">
      <dgm:prSet/>
      <dgm:spPr/>
      <dgm:t>
        <a:bodyPr/>
        <a:lstStyle/>
        <a:p>
          <a:endParaRPr lang="en-US"/>
        </a:p>
      </dgm:t>
    </dgm:pt>
    <dgm:pt modelId="{CE0160BA-3320-4900-9FD0-A3BFA0424757}" type="sibTrans" cxnId="{AA851A54-6CA2-40A6-B0D0-8FAE5283CFE3}">
      <dgm:prSet/>
      <dgm:spPr/>
      <dgm:t>
        <a:bodyPr/>
        <a:lstStyle/>
        <a:p>
          <a:endParaRPr lang="en-US"/>
        </a:p>
      </dgm:t>
    </dgm:pt>
    <dgm:pt modelId="{53C089C2-0EFF-4110-849F-C2F8400ABD0D}">
      <dgm:prSet/>
      <dgm:spPr/>
      <dgm:t>
        <a:bodyPr/>
        <a:lstStyle/>
        <a:p>
          <a:r>
            <a:rPr lang="fr-FR"/>
            <a:t>peser - je pèserai</a:t>
          </a:r>
          <a:endParaRPr lang="en-US"/>
        </a:p>
      </dgm:t>
    </dgm:pt>
    <dgm:pt modelId="{53FD22C8-953A-4371-9ED3-6CF7B97F108A}" type="parTrans" cxnId="{DDF9DA19-9B24-4802-9B7C-211DE35A36DB}">
      <dgm:prSet/>
      <dgm:spPr/>
      <dgm:t>
        <a:bodyPr/>
        <a:lstStyle/>
        <a:p>
          <a:endParaRPr lang="en-US"/>
        </a:p>
      </dgm:t>
    </dgm:pt>
    <dgm:pt modelId="{8B408B6F-1D17-4B9A-8DC6-3D2548FFAF27}" type="sibTrans" cxnId="{DDF9DA19-9B24-4802-9B7C-211DE35A36DB}">
      <dgm:prSet/>
      <dgm:spPr/>
      <dgm:t>
        <a:bodyPr/>
        <a:lstStyle/>
        <a:p>
          <a:endParaRPr lang="en-US"/>
        </a:p>
      </dgm:t>
    </dgm:pt>
    <dgm:pt modelId="{5D023BE3-5F99-4755-B427-5F48D17652B6}">
      <dgm:prSet/>
      <dgm:spPr/>
      <dgm:t>
        <a:bodyPr/>
        <a:lstStyle/>
        <a:p>
          <a:r>
            <a:rPr lang="fr-FR"/>
            <a:t>modeler - je modèlerai</a:t>
          </a:r>
          <a:endParaRPr lang="en-US"/>
        </a:p>
      </dgm:t>
    </dgm:pt>
    <dgm:pt modelId="{6E79B459-BC57-4F3C-B7E3-435D88503794}" type="parTrans" cxnId="{A04F1275-7618-40ED-8D95-FD019F50356D}">
      <dgm:prSet/>
      <dgm:spPr/>
      <dgm:t>
        <a:bodyPr/>
        <a:lstStyle/>
        <a:p>
          <a:endParaRPr lang="en-US"/>
        </a:p>
      </dgm:t>
    </dgm:pt>
    <dgm:pt modelId="{2552202A-3E5E-4793-9DBE-89DA93224F0E}" type="sibTrans" cxnId="{A04F1275-7618-40ED-8D95-FD019F50356D}">
      <dgm:prSet/>
      <dgm:spPr/>
      <dgm:t>
        <a:bodyPr/>
        <a:lstStyle/>
        <a:p>
          <a:endParaRPr lang="en-US"/>
        </a:p>
      </dgm:t>
    </dgm:pt>
    <dgm:pt modelId="{A02D1DC3-9E9B-41C7-AB1B-11ADA15E56CF}" type="pres">
      <dgm:prSet presAssocID="{D124A695-C4A3-493B-B4CE-5043DF91C4AC}" presName="matrix" presStyleCnt="0">
        <dgm:presLayoutVars>
          <dgm:chMax val="1"/>
          <dgm:dir/>
          <dgm:resizeHandles val="exact"/>
        </dgm:presLayoutVars>
      </dgm:prSet>
      <dgm:spPr/>
    </dgm:pt>
    <dgm:pt modelId="{97916B70-F338-4622-8B1A-E2E37CFB603D}" type="pres">
      <dgm:prSet presAssocID="{D124A695-C4A3-493B-B4CE-5043DF91C4AC}" presName="diamond" presStyleLbl="bgShp" presStyleIdx="0" presStyleCnt="1"/>
      <dgm:spPr/>
    </dgm:pt>
    <dgm:pt modelId="{A493D512-0C52-4153-AB85-7599191C0F1D}" type="pres">
      <dgm:prSet presAssocID="{D124A695-C4A3-493B-B4CE-5043DF91C4AC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F6CF0048-05D5-4493-AE6E-737B449B1D3A}" type="pres">
      <dgm:prSet presAssocID="{D124A695-C4A3-493B-B4CE-5043DF91C4AC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921088B5-6A77-451D-938E-BF24FC9BBD3B}" type="pres">
      <dgm:prSet presAssocID="{D124A695-C4A3-493B-B4CE-5043DF91C4AC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38BA6D7E-43E2-4E5F-99F9-0055512474A4}" type="pres">
      <dgm:prSet presAssocID="{D124A695-C4A3-493B-B4CE-5043DF91C4AC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81F0050B-414D-4575-8BC3-FAA30B508C80}" type="presOf" srcId="{D124A695-C4A3-493B-B4CE-5043DF91C4AC}" destId="{A02D1DC3-9E9B-41C7-AB1B-11ADA15E56CF}" srcOrd="0" destOrd="0" presId="urn:microsoft.com/office/officeart/2005/8/layout/matrix3"/>
    <dgm:cxn modelId="{DDF9DA19-9B24-4802-9B7C-211DE35A36DB}" srcId="{D124A695-C4A3-493B-B4CE-5043DF91C4AC}" destId="{53C089C2-0EFF-4110-849F-C2F8400ABD0D}" srcOrd="2" destOrd="0" parTransId="{53FD22C8-953A-4371-9ED3-6CF7B97F108A}" sibTransId="{8B408B6F-1D17-4B9A-8DC6-3D2548FFAF27}"/>
    <dgm:cxn modelId="{956F0E30-28C9-4A5C-A518-4F5BBC5A483A}" type="presOf" srcId="{C745E89C-B4CA-4834-8B38-D85EBCBB9845}" destId="{F6CF0048-05D5-4493-AE6E-737B449B1D3A}" srcOrd="0" destOrd="0" presId="urn:microsoft.com/office/officeart/2005/8/layout/matrix3"/>
    <dgm:cxn modelId="{73C3D632-2CC5-4CA7-9B6C-6A1F4D189FB0}" type="presOf" srcId="{B5F207D7-4B7B-4455-9305-9440FADF8DA4}" destId="{A493D512-0C52-4153-AB85-7599191C0F1D}" srcOrd="0" destOrd="0" presId="urn:microsoft.com/office/officeart/2005/8/layout/matrix3"/>
    <dgm:cxn modelId="{AA851A54-6CA2-40A6-B0D0-8FAE5283CFE3}" srcId="{D124A695-C4A3-493B-B4CE-5043DF91C4AC}" destId="{C745E89C-B4CA-4834-8B38-D85EBCBB9845}" srcOrd="1" destOrd="0" parTransId="{D0F6D08D-2B40-4206-B5A3-566D575EC2AC}" sibTransId="{CE0160BA-3320-4900-9FD0-A3BFA0424757}"/>
    <dgm:cxn modelId="{A04F1275-7618-40ED-8D95-FD019F50356D}" srcId="{D124A695-C4A3-493B-B4CE-5043DF91C4AC}" destId="{5D023BE3-5F99-4755-B427-5F48D17652B6}" srcOrd="3" destOrd="0" parTransId="{6E79B459-BC57-4F3C-B7E3-435D88503794}" sibTransId="{2552202A-3E5E-4793-9DBE-89DA93224F0E}"/>
    <dgm:cxn modelId="{97C22455-37C3-4700-9602-2469B56585FF}" srcId="{D124A695-C4A3-493B-B4CE-5043DF91C4AC}" destId="{B5F207D7-4B7B-4455-9305-9440FADF8DA4}" srcOrd="0" destOrd="0" parTransId="{644BB1EA-EA75-4DAE-87FC-2E1711E9D480}" sibTransId="{12ED1F36-87E9-426D-9A3D-114154D5B9F1}"/>
    <dgm:cxn modelId="{611B97CC-82BC-4778-9B23-0619A865155A}" type="presOf" srcId="{53C089C2-0EFF-4110-849F-C2F8400ABD0D}" destId="{921088B5-6A77-451D-938E-BF24FC9BBD3B}" srcOrd="0" destOrd="0" presId="urn:microsoft.com/office/officeart/2005/8/layout/matrix3"/>
    <dgm:cxn modelId="{BE9561E1-2E7E-4345-A18F-8D76955C1EB2}" type="presOf" srcId="{5D023BE3-5F99-4755-B427-5F48D17652B6}" destId="{38BA6D7E-43E2-4E5F-99F9-0055512474A4}" srcOrd="0" destOrd="0" presId="urn:microsoft.com/office/officeart/2005/8/layout/matrix3"/>
    <dgm:cxn modelId="{2CB39452-28FA-44DF-967B-E5495595D0B2}" type="presParOf" srcId="{A02D1DC3-9E9B-41C7-AB1B-11ADA15E56CF}" destId="{97916B70-F338-4622-8B1A-E2E37CFB603D}" srcOrd="0" destOrd="0" presId="urn:microsoft.com/office/officeart/2005/8/layout/matrix3"/>
    <dgm:cxn modelId="{AC17F417-1E5D-4448-ABC3-6B181CE39A53}" type="presParOf" srcId="{A02D1DC3-9E9B-41C7-AB1B-11ADA15E56CF}" destId="{A493D512-0C52-4153-AB85-7599191C0F1D}" srcOrd="1" destOrd="0" presId="urn:microsoft.com/office/officeart/2005/8/layout/matrix3"/>
    <dgm:cxn modelId="{9768924F-2EBB-4001-9BCE-979408F1A20D}" type="presParOf" srcId="{A02D1DC3-9E9B-41C7-AB1B-11ADA15E56CF}" destId="{F6CF0048-05D5-4493-AE6E-737B449B1D3A}" srcOrd="2" destOrd="0" presId="urn:microsoft.com/office/officeart/2005/8/layout/matrix3"/>
    <dgm:cxn modelId="{C89E55B3-B7F0-4A94-BB45-B0EC13BAE84E}" type="presParOf" srcId="{A02D1DC3-9E9B-41C7-AB1B-11ADA15E56CF}" destId="{921088B5-6A77-451D-938E-BF24FC9BBD3B}" srcOrd="3" destOrd="0" presId="urn:microsoft.com/office/officeart/2005/8/layout/matrix3"/>
    <dgm:cxn modelId="{227E31B3-09FE-4177-8788-2A1C9DD92C2A}" type="presParOf" srcId="{A02D1DC3-9E9B-41C7-AB1B-11ADA15E56CF}" destId="{38BA6D7E-43E2-4E5F-99F9-0055512474A4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2D3E2D-DA95-4D6B-8845-5D1083C88678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DFBC8F4A-9B4B-4780-99AA-6516277F375C}">
      <dgm:prSet/>
      <dgm:spPr/>
      <dgm:t>
        <a:bodyPr/>
        <a:lstStyle/>
        <a:p>
          <a:r>
            <a:rPr lang="fr-FR"/>
            <a:t>La consonne de certains verbes est doublée.</a:t>
          </a:r>
          <a:endParaRPr lang="en-US"/>
        </a:p>
      </dgm:t>
    </dgm:pt>
    <dgm:pt modelId="{D8A7F332-3386-43C1-ADD1-AC946B75724D}" type="parTrans" cxnId="{B81F13D1-BFD1-4CC6-8616-F52A18AEB6D6}">
      <dgm:prSet/>
      <dgm:spPr/>
      <dgm:t>
        <a:bodyPr/>
        <a:lstStyle/>
        <a:p>
          <a:endParaRPr lang="en-US"/>
        </a:p>
      </dgm:t>
    </dgm:pt>
    <dgm:pt modelId="{7D2F06F4-1B13-4730-B6FE-DDCEBC84F41C}" type="sibTrans" cxnId="{B81F13D1-BFD1-4CC6-8616-F52A18AEB6D6}">
      <dgm:prSet/>
      <dgm:spPr/>
      <dgm:t>
        <a:bodyPr/>
        <a:lstStyle/>
        <a:p>
          <a:endParaRPr lang="en-US"/>
        </a:p>
      </dgm:t>
    </dgm:pt>
    <dgm:pt modelId="{C82E06EF-9B50-4972-B4E0-32BFD5E22DFB}">
      <dgm:prSet/>
      <dgm:spPr/>
      <dgm:t>
        <a:bodyPr/>
        <a:lstStyle/>
        <a:p>
          <a:r>
            <a:rPr lang="fr-FR"/>
            <a:t>Exemple :</a:t>
          </a:r>
          <a:endParaRPr lang="en-US"/>
        </a:p>
      </dgm:t>
    </dgm:pt>
    <dgm:pt modelId="{C5EAA265-0F89-4935-942E-75BE38B0E56C}" type="parTrans" cxnId="{6F173C13-611F-4ED9-BD76-F3A773240FBC}">
      <dgm:prSet/>
      <dgm:spPr/>
      <dgm:t>
        <a:bodyPr/>
        <a:lstStyle/>
        <a:p>
          <a:endParaRPr lang="en-US"/>
        </a:p>
      </dgm:t>
    </dgm:pt>
    <dgm:pt modelId="{77FA926B-A56F-4F9F-8042-3CE445E02A7D}" type="sibTrans" cxnId="{6F173C13-611F-4ED9-BD76-F3A773240FBC}">
      <dgm:prSet/>
      <dgm:spPr/>
      <dgm:t>
        <a:bodyPr/>
        <a:lstStyle/>
        <a:p>
          <a:endParaRPr lang="en-US"/>
        </a:p>
      </dgm:t>
    </dgm:pt>
    <dgm:pt modelId="{84C22D6C-DD1E-4A84-AB35-E88705115FB3}">
      <dgm:prSet/>
      <dgm:spPr/>
      <dgm:t>
        <a:bodyPr/>
        <a:lstStyle/>
        <a:p>
          <a:r>
            <a:rPr lang="fr-FR"/>
            <a:t>jeter - je jetterai</a:t>
          </a:r>
          <a:endParaRPr lang="en-US"/>
        </a:p>
      </dgm:t>
    </dgm:pt>
    <dgm:pt modelId="{9CAD932A-1F63-41AF-A923-EFB83468A1A5}" type="parTrans" cxnId="{33CEC722-6B7D-46C3-A04E-5C6BE9BA6212}">
      <dgm:prSet/>
      <dgm:spPr/>
      <dgm:t>
        <a:bodyPr/>
        <a:lstStyle/>
        <a:p>
          <a:endParaRPr lang="en-US"/>
        </a:p>
      </dgm:t>
    </dgm:pt>
    <dgm:pt modelId="{9F96B6D9-6138-4D52-B4D3-5D4CD0CB1492}" type="sibTrans" cxnId="{33CEC722-6B7D-46C3-A04E-5C6BE9BA6212}">
      <dgm:prSet/>
      <dgm:spPr/>
      <dgm:t>
        <a:bodyPr/>
        <a:lstStyle/>
        <a:p>
          <a:endParaRPr lang="en-US"/>
        </a:p>
      </dgm:t>
    </dgm:pt>
    <dgm:pt modelId="{0D599941-3F58-4108-BC1D-04753EE450A9}" type="pres">
      <dgm:prSet presAssocID="{6F2D3E2D-DA95-4D6B-8845-5D1083C8867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0E14DB5-40A3-4EC9-A4F5-7C7C74323041}" type="pres">
      <dgm:prSet presAssocID="{DFBC8F4A-9B4B-4780-99AA-6516277F375C}" presName="hierRoot1" presStyleCnt="0"/>
      <dgm:spPr/>
    </dgm:pt>
    <dgm:pt modelId="{C986AC2C-061A-42F0-A844-86B7EF1C84A7}" type="pres">
      <dgm:prSet presAssocID="{DFBC8F4A-9B4B-4780-99AA-6516277F375C}" presName="composite" presStyleCnt="0"/>
      <dgm:spPr/>
    </dgm:pt>
    <dgm:pt modelId="{7D398DBE-9045-4055-8532-882AEC05880D}" type="pres">
      <dgm:prSet presAssocID="{DFBC8F4A-9B4B-4780-99AA-6516277F375C}" presName="background" presStyleLbl="node0" presStyleIdx="0" presStyleCnt="3"/>
      <dgm:spPr/>
    </dgm:pt>
    <dgm:pt modelId="{2FDAF20B-F0BE-4A25-8F73-0F8D3E442657}" type="pres">
      <dgm:prSet presAssocID="{DFBC8F4A-9B4B-4780-99AA-6516277F375C}" presName="text" presStyleLbl="fgAcc0" presStyleIdx="0" presStyleCnt="3">
        <dgm:presLayoutVars>
          <dgm:chPref val="3"/>
        </dgm:presLayoutVars>
      </dgm:prSet>
      <dgm:spPr/>
    </dgm:pt>
    <dgm:pt modelId="{28B1F322-903B-47FE-B1C0-4A829595DE29}" type="pres">
      <dgm:prSet presAssocID="{DFBC8F4A-9B4B-4780-99AA-6516277F375C}" presName="hierChild2" presStyleCnt="0"/>
      <dgm:spPr/>
    </dgm:pt>
    <dgm:pt modelId="{76AF4419-2838-4475-BD12-A996882A5333}" type="pres">
      <dgm:prSet presAssocID="{C82E06EF-9B50-4972-B4E0-32BFD5E22DFB}" presName="hierRoot1" presStyleCnt="0"/>
      <dgm:spPr/>
    </dgm:pt>
    <dgm:pt modelId="{B452C0B9-B3A9-48A0-BA82-ECDB9A218412}" type="pres">
      <dgm:prSet presAssocID="{C82E06EF-9B50-4972-B4E0-32BFD5E22DFB}" presName="composite" presStyleCnt="0"/>
      <dgm:spPr/>
    </dgm:pt>
    <dgm:pt modelId="{DA31B64D-C9E3-445E-94D1-7AF6630CBBCA}" type="pres">
      <dgm:prSet presAssocID="{C82E06EF-9B50-4972-B4E0-32BFD5E22DFB}" presName="background" presStyleLbl="node0" presStyleIdx="1" presStyleCnt="3"/>
      <dgm:spPr/>
    </dgm:pt>
    <dgm:pt modelId="{D3DF822E-C8AF-4514-BC4F-00E7BEA49DB0}" type="pres">
      <dgm:prSet presAssocID="{C82E06EF-9B50-4972-B4E0-32BFD5E22DFB}" presName="text" presStyleLbl="fgAcc0" presStyleIdx="1" presStyleCnt="3">
        <dgm:presLayoutVars>
          <dgm:chPref val="3"/>
        </dgm:presLayoutVars>
      </dgm:prSet>
      <dgm:spPr/>
    </dgm:pt>
    <dgm:pt modelId="{DE2940F4-2982-446D-9690-BFF0057DA29E}" type="pres">
      <dgm:prSet presAssocID="{C82E06EF-9B50-4972-B4E0-32BFD5E22DFB}" presName="hierChild2" presStyleCnt="0"/>
      <dgm:spPr/>
    </dgm:pt>
    <dgm:pt modelId="{1481CC71-A8A2-4D45-B2B5-659F8988AEB0}" type="pres">
      <dgm:prSet presAssocID="{84C22D6C-DD1E-4A84-AB35-E88705115FB3}" presName="hierRoot1" presStyleCnt="0"/>
      <dgm:spPr/>
    </dgm:pt>
    <dgm:pt modelId="{1823FBD8-C4D8-4443-98AA-FDD2187CCA6B}" type="pres">
      <dgm:prSet presAssocID="{84C22D6C-DD1E-4A84-AB35-E88705115FB3}" presName="composite" presStyleCnt="0"/>
      <dgm:spPr/>
    </dgm:pt>
    <dgm:pt modelId="{85C0E02D-F749-435F-884F-C89043829BF9}" type="pres">
      <dgm:prSet presAssocID="{84C22D6C-DD1E-4A84-AB35-E88705115FB3}" presName="background" presStyleLbl="node0" presStyleIdx="2" presStyleCnt="3"/>
      <dgm:spPr/>
    </dgm:pt>
    <dgm:pt modelId="{360743AA-A4FF-4BD9-966A-1D6E8E1FE6D8}" type="pres">
      <dgm:prSet presAssocID="{84C22D6C-DD1E-4A84-AB35-E88705115FB3}" presName="text" presStyleLbl="fgAcc0" presStyleIdx="2" presStyleCnt="3">
        <dgm:presLayoutVars>
          <dgm:chPref val="3"/>
        </dgm:presLayoutVars>
      </dgm:prSet>
      <dgm:spPr/>
    </dgm:pt>
    <dgm:pt modelId="{56A827F2-55D3-449E-8840-DB340878EE21}" type="pres">
      <dgm:prSet presAssocID="{84C22D6C-DD1E-4A84-AB35-E88705115FB3}" presName="hierChild2" presStyleCnt="0"/>
      <dgm:spPr/>
    </dgm:pt>
  </dgm:ptLst>
  <dgm:cxnLst>
    <dgm:cxn modelId="{6CD38B11-BFA1-4082-A811-C2F5AA7F0E85}" type="presOf" srcId="{84C22D6C-DD1E-4A84-AB35-E88705115FB3}" destId="{360743AA-A4FF-4BD9-966A-1D6E8E1FE6D8}" srcOrd="0" destOrd="0" presId="urn:microsoft.com/office/officeart/2005/8/layout/hierarchy1"/>
    <dgm:cxn modelId="{6F173C13-611F-4ED9-BD76-F3A773240FBC}" srcId="{6F2D3E2D-DA95-4D6B-8845-5D1083C88678}" destId="{C82E06EF-9B50-4972-B4E0-32BFD5E22DFB}" srcOrd="1" destOrd="0" parTransId="{C5EAA265-0F89-4935-942E-75BE38B0E56C}" sibTransId="{77FA926B-A56F-4F9F-8042-3CE445E02A7D}"/>
    <dgm:cxn modelId="{33CEC722-6B7D-46C3-A04E-5C6BE9BA6212}" srcId="{6F2D3E2D-DA95-4D6B-8845-5D1083C88678}" destId="{84C22D6C-DD1E-4A84-AB35-E88705115FB3}" srcOrd="2" destOrd="0" parTransId="{9CAD932A-1F63-41AF-A923-EFB83468A1A5}" sibTransId="{9F96B6D9-6138-4D52-B4D3-5D4CD0CB1492}"/>
    <dgm:cxn modelId="{B94FA769-37D7-4B78-A5D0-7FCA79313FC3}" type="presOf" srcId="{C82E06EF-9B50-4972-B4E0-32BFD5E22DFB}" destId="{D3DF822E-C8AF-4514-BC4F-00E7BEA49DB0}" srcOrd="0" destOrd="0" presId="urn:microsoft.com/office/officeart/2005/8/layout/hierarchy1"/>
    <dgm:cxn modelId="{019CCE4F-19D0-4A0D-BB2F-B4F4E67E6D10}" type="presOf" srcId="{DFBC8F4A-9B4B-4780-99AA-6516277F375C}" destId="{2FDAF20B-F0BE-4A25-8F73-0F8D3E442657}" srcOrd="0" destOrd="0" presId="urn:microsoft.com/office/officeart/2005/8/layout/hierarchy1"/>
    <dgm:cxn modelId="{C87BBD8E-9D89-4EB2-BD48-88639BA252C6}" type="presOf" srcId="{6F2D3E2D-DA95-4D6B-8845-5D1083C88678}" destId="{0D599941-3F58-4108-BC1D-04753EE450A9}" srcOrd="0" destOrd="0" presId="urn:microsoft.com/office/officeart/2005/8/layout/hierarchy1"/>
    <dgm:cxn modelId="{B81F13D1-BFD1-4CC6-8616-F52A18AEB6D6}" srcId="{6F2D3E2D-DA95-4D6B-8845-5D1083C88678}" destId="{DFBC8F4A-9B4B-4780-99AA-6516277F375C}" srcOrd="0" destOrd="0" parTransId="{D8A7F332-3386-43C1-ADD1-AC946B75724D}" sibTransId="{7D2F06F4-1B13-4730-B6FE-DDCEBC84F41C}"/>
    <dgm:cxn modelId="{0A205EDD-583C-4501-AE4D-2C27862F46CA}" type="presParOf" srcId="{0D599941-3F58-4108-BC1D-04753EE450A9}" destId="{D0E14DB5-40A3-4EC9-A4F5-7C7C74323041}" srcOrd="0" destOrd="0" presId="urn:microsoft.com/office/officeart/2005/8/layout/hierarchy1"/>
    <dgm:cxn modelId="{2D528963-8D03-4F14-8212-272F591ACF74}" type="presParOf" srcId="{D0E14DB5-40A3-4EC9-A4F5-7C7C74323041}" destId="{C986AC2C-061A-42F0-A844-86B7EF1C84A7}" srcOrd="0" destOrd="0" presId="urn:microsoft.com/office/officeart/2005/8/layout/hierarchy1"/>
    <dgm:cxn modelId="{15099B4D-F0F3-4CAD-BA11-FA278A61C7D2}" type="presParOf" srcId="{C986AC2C-061A-42F0-A844-86B7EF1C84A7}" destId="{7D398DBE-9045-4055-8532-882AEC05880D}" srcOrd="0" destOrd="0" presId="urn:microsoft.com/office/officeart/2005/8/layout/hierarchy1"/>
    <dgm:cxn modelId="{0AC9B75E-05B9-4CD2-AD2A-EF87AB0D1CEB}" type="presParOf" srcId="{C986AC2C-061A-42F0-A844-86B7EF1C84A7}" destId="{2FDAF20B-F0BE-4A25-8F73-0F8D3E442657}" srcOrd="1" destOrd="0" presId="urn:microsoft.com/office/officeart/2005/8/layout/hierarchy1"/>
    <dgm:cxn modelId="{329AB2FE-2303-4EB6-B52B-B7482E357613}" type="presParOf" srcId="{D0E14DB5-40A3-4EC9-A4F5-7C7C74323041}" destId="{28B1F322-903B-47FE-B1C0-4A829595DE29}" srcOrd="1" destOrd="0" presId="urn:microsoft.com/office/officeart/2005/8/layout/hierarchy1"/>
    <dgm:cxn modelId="{C7A38C73-ACC2-4DD1-92EC-8A4E86AA3BE2}" type="presParOf" srcId="{0D599941-3F58-4108-BC1D-04753EE450A9}" destId="{76AF4419-2838-4475-BD12-A996882A5333}" srcOrd="1" destOrd="0" presId="urn:microsoft.com/office/officeart/2005/8/layout/hierarchy1"/>
    <dgm:cxn modelId="{C9ED3CD9-B45F-467E-AE97-B5480EFD37CB}" type="presParOf" srcId="{76AF4419-2838-4475-BD12-A996882A5333}" destId="{B452C0B9-B3A9-48A0-BA82-ECDB9A218412}" srcOrd="0" destOrd="0" presId="urn:microsoft.com/office/officeart/2005/8/layout/hierarchy1"/>
    <dgm:cxn modelId="{F83049A8-CA39-490D-859B-F1D92DC05C02}" type="presParOf" srcId="{B452C0B9-B3A9-48A0-BA82-ECDB9A218412}" destId="{DA31B64D-C9E3-445E-94D1-7AF6630CBBCA}" srcOrd="0" destOrd="0" presId="urn:microsoft.com/office/officeart/2005/8/layout/hierarchy1"/>
    <dgm:cxn modelId="{ACAFCFBA-1623-4798-9C94-09200E1598DC}" type="presParOf" srcId="{B452C0B9-B3A9-48A0-BA82-ECDB9A218412}" destId="{D3DF822E-C8AF-4514-BC4F-00E7BEA49DB0}" srcOrd="1" destOrd="0" presId="urn:microsoft.com/office/officeart/2005/8/layout/hierarchy1"/>
    <dgm:cxn modelId="{7FC9802B-ABC8-49D5-B860-C9E916339FEF}" type="presParOf" srcId="{76AF4419-2838-4475-BD12-A996882A5333}" destId="{DE2940F4-2982-446D-9690-BFF0057DA29E}" srcOrd="1" destOrd="0" presId="urn:microsoft.com/office/officeart/2005/8/layout/hierarchy1"/>
    <dgm:cxn modelId="{7A9772C9-1E9B-49C1-98F3-1B003CB1D36C}" type="presParOf" srcId="{0D599941-3F58-4108-BC1D-04753EE450A9}" destId="{1481CC71-A8A2-4D45-B2B5-659F8988AEB0}" srcOrd="2" destOrd="0" presId="urn:microsoft.com/office/officeart/2005/8/layout/hierarchy1"/>
    <dgm:cxn modelId="{14D71F3A-0FAB-4C04-8E25-36AD0BB94A6A}" type="presParOf" srcId="{1481CC71-A8A2-4D45-B2B5-659F8988AEB0}" destId="{1823FBD8-C4D8-4443-98AA-FDD2187CCA6B}" srcOrd="0" destOrd="0" presId="urn:microsoft.com/office/officeart/2005/8/layout/hierarchy1"/>
    <dgm:cxn modelId="{B49C267A-CC17-4C3E-A39F-6175142F89C9}" type="presParOf" srcId="{1823FBD8-C4D8-4443-98AA-FDD2187CCA6B}" destId="{85C0E02D-F749-435F-884F-C89043829BF9}" srcOrd="0" destOrd="0" presId="urn:microsoft.com/office/officeart/2005/8/layout/hierarchy1"/>
    <dgm:cxn modelId="{43F44902-A709-44EF-88EC-C01AB8D611C2}" type="presParOf" srcId="{1823FBD8-C4D8-4443-98AA-FDD2187CCA6B}" destId="{360743AA-A4FF-4BD9-966A-1D6E8E1FE6D8}" srcOrd="1" destOrd="0" presId="urn:microsoft.com/office/officeart/2005/8/layout/hierarchy1"/>
    <dgm:cxn modelId="{030ECFE6-C8AF-44E2-8F0F-BC800DEE6B9B}" type="presParOf" srcId="{1481CC71-A8A2-4D45-B2B5-659F8988AEB0}" destId="{56A827F2-55D3-449E-8840-DB340878EE2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72C5B7F-15BE-4D44-B7DC-28223227B6FE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FD0B289-5433-4DC8-AD3F-E764AEC08A79}">
      <dgm:prSet/>
      <dgm:spPr/>
      <dgm:t>
        <a:bodyPr/>
        <a:lstStyle/>
        <a:p>
          <a:r>
            <a:rPr lang="fr-FR"/>
            <a:t>Le i de certains verbes en -rir disparaît lorsqu’on ajoute les terminaisons.</a:t>
          </a:r>
          <a:endParaRPr lang="en-US"/>
        </a:p>
      </dgm:t>
    </dgm:pt>
    <dgm:pt modelId="{5A5BB1A8-234D-437F-9C70-64530BC450EC}" type="parTrans" cxnId="{10A4F694-A000-4589-AAC2-949A03100259}">
      <dgm:prSet/>
      <dgm:spPr/>
      <dgm:t>
        <a:bodyPr/>
        <a:lstStyle/>
        <a:p>
          <a:endParaRPr lang="en-US"/>
        </a:p>
      </dgm:t>
    </dgm:pt>
    <dgm:pt modelId="{B28110A3-374B-4B82-9597-263B6CDA36CA}" type="sibTrans" cxnId="{10A4F694-A000-4589-AAC2-949A03100259}">
      <dgm:prSet/>
      <dgm:spPr/>
      <dgm:t>
        <a:bodyPr/>
        <a:lstStyle/>
        <a:p>
          <a:endParaRPr lang="en-US"/>
        </a:p>
      </dgm:t>
    </dgm:pt>
    <dgm:pt modelId="{D3A121FB-10BA-4CE4-A112-3E5EC6F54AFF}">
      <dgm:prSet/>
      <dgm:spPr/>
      <dgm:t>
        <a:bodyPr/>
        <a:lstStyle/>
        <a:p>
          <a:r>
            <a:rPr lang="fr-FR"/>
            <a:t>Exemples :</a:t>
          </a:r>
          <a:endParaRPr lang="en-US"/>
        </a:p>
      </dgm:t>
    </dgm:pt>
    <dgm:pt modelId="{F257A2C2-5C79-409C-9966-7B5487D22EEA}" type="parTrans" cxnId="{7C8B389A-01DC-43BD-9DF6-A3EEFAC410A9}">
      <dgm:prSet/>
      <dgm:spPr/>
      <dgm:t>
        <a:bodyPr/>
        <a:lstStyle/>
        <a:p>
          <a:endParaRPr lang="en-US"/>
        </a:p>
      </dgm:t>
    </dgm:pt>
    <dgm:pt modelId="{0B38E9FA-E757-4D8D-9471-E7806688EAE8}" type="sibTrans" cxnId="{7C8B389A-01DC-43BD-9DF6-A3EEFAC410A9}">
      <dgm:prSet/>
      <dgm:spPr/>
      <dgm:t>
        <a:bodyPr/>
        <a:lstStyle/>
        <a:p>
          <a:endParaRPr lang="en-US"/>
        </a:p>
      </dgm:t>
    </dgm:pt>
    <dgm:pt modelId="{00A4FAD2-32BF-4D6C-A107-2EC0F0819E47}">
      <dgm:prSet/>
      <dgm:spPr/>
      <dgm:t>
        <a:bodyPr/>
        <a:lstStyle/>
        <a:p>
          <a:r>
            <a:rPr lang="fr-FR"/>
            <a:t>courir - je courrai</a:t>
          </a:r>
          <a:endParaRPr lang="en-US"/>
        </a:p>
      </dgm:t>
    </dgm:pt>
    <dgm:pt modelId="{86786088-A27A-432D-99CA-A20AB4C2A057}" type="parTrans" cxnId="{B96E445B-87B1-49E6-9214-4642BB85D194}">
      <dgm:prSet/>
      <dgm:spPr/>
      <dgm:t>
        <a:bodyPr/>
        <a:lstStyle/>
        <a:p>
          <a:endParaRPr lang="en-US"/>
        </a:p>
      </dgm:t>
    </dgm:pt>
    <dgm:pt modelId="{5E18BCD1-D9A6-4A8E-8DEF-EC0869BF175A}" type="sibTrans" cxnId="{B96E445B-87B1-49E6-9214-4642BB85D194}">
      <dgm:prSet/>
      <dgm:spPr/>
      <dgm:t>
        <a:bodyPr/>
        <a:lstStyle/>
        <a:p>
          <a:endParaRPr lang="en-US"/>
        </a:p>
      </dgm:t>
    </dgm:pt>
    <dgm:pt modelId="{EB4A2679-4310-437A-9A5F-32DAD977F9F1}">
      <dgm:prSet/>
      <dgm:spPr/>
      <dgm:t>
        <a:bodyPr/>
        <a:lstStyle/>
        <a:p>
          <a:r>
            <a:rPr lang="fr-FR"/>
            <a:t>mourir - je mourrai</a:t>
          </a:r>
          <a:endParaRPr lang="en-US"/>
        </a:p>
      </dgm:t>
    </dgm:pt>
    <dgm:pt modelId="{AAD154D9-ABAC-4439-8D94-C4247C2411A3}" type="parTrans" cxnId="{3FEC45CD-BD07-4963-9123-973B79A5F256}">
      <dgm:prSet/>
      <dgm:spPr/>
      <dgm:t>
        <a:bodyPr/>
        <a:lstStyle/>
        <a:p>
          <a:endParaRPr lang="en-US"/>
        </a:p>
      </dgm:t>
    </dgm:pt>
    <dgm:pt modelId="{98316EC2-07D3-459C-A54C-89210697ED10}" type="sibTrans" cxnId="{3FEC45CD-BD07-4963-9123-973B79A5F256}">
      <dgm:prSet/>
      <dgm:spPr/>
      <dgm:t>
        <a:bodyPr/>
        <a:lstStyle/>
        <a:p>
          <a:endParaRPr lang="en-US"/>
        </a:p>
      </dgm:t>
    </dgm:pt>
    <dgm:pt modelId="{A154D56E-B377-4A22-991B-1D74B2BF4C66}" type="pres">
      <dgm:prSet presAssocID="{D72C5B7F-15BE-4D44-B7DC-28223227B6FE}" presName="vert0" presStyleCnt="0">
        <dgm:presLayoutVars>
          <dgm:dir/>
          <dgm:animOne val="branch"/>
          <dgm:animLvl val="lvl"/>
        </dgm:presLayoutVars>
      </dgm:prSet>
      <dgm:spPr/>
    </dgm:pt>
    <dgm:pt modelId="{E1E04419-E298-47FD-B710-FB15D4083F35}" type="pres">
      <dgm:prSet presAssocID="{2FD0B289-5433-4DC8-AD3F-E764AEC08A79}" presName="thickLine" presStyleLbl="alignNode1" presStyleIdx="0" presStyleCnt="4"/>
      <dgm:spPr/>
    </dgm:pt>
    <dgm:pt modelId="{BCC95552-1F2F-4666-83CE-98B5FAB195BC}" type="pres">
      <dgm:prSet presAssocID="{2FD0B289-5433-4DC8-AD3F-E764AEC08A79}" presName="horz1" presStyleCnt="0"/>
      <dgm:spPr/>
    </dgm:pt>
    <dgm:pt modelId="{B7279D04-C159-4AD3-BEED-F546BFEA24E2}" type="pres">
      <dgm:prSet presAssocID="{2FD0B289-5433-4DC8-AD3F-E764AEC08A79}" presName="tx1" presStyleLbl="revTx" presStyleIdx="0" presStyleCnt="4"/>
      <dgm:spPr/>
    </dgm:pt>
    <dgm:pt modelId="{5EB5B61A-2B94-4CF1-B943-65B08B600530}" type="pres">
      <dgm:prSet presAssocID="{2FD0B289-5433-4DC8-AD3F-E764AEC08A79}" presName="vert1" presStyleCnt="0"/>
      <dgm:spPr/>
    </dgm:pt>
    <dgm:pt modelId="{3F9A489C-EAA0-45AA-B692-1D7D7A219E1E}" type="pres">
      <dgm:prSet presAssocID="{D3A121FB-10BA-4CE4-A112-3E5EC6F54AFF}" presName="thickLine" presStyleLbl="alignNode1" presStyleIdx="1" presStyleCnt="4"/>
      <dgm:spPr/>
    </dgm:pt>
    <dgm:pt modelId="{878E0320-3B67-463A-9DBF-FFD00A46F8F1}" type="pres">
      <dgm:prSet presAssocID="{D3A121FB-10BA-4CE4-A112-3E5EC6F54AFF}" presName="horz1" presStyleCnt="0"/>
      <dgm:spPr/>
    </dgm:pt>
    <dgm:pt modelId="{6DA7B9D2-B047-45B3-BCAD-AA5F38127D6A}" type="pres">
      <dgm:prSet presAssocID="{D3A121FB-10BA-4CE4-A112-3E5EC6F54AFF}" presName="tx1" presStyleLbl="revTx" presStyleIdx="1" presStyleCnt="4"/>
      <dgm:spPr/>
    </dgm:pt>
    <dgm:pt modelId="{18751940-3390-4171-BB37-C10B4ED9091F}" type="pres">
      <dgm:prSet presAssocID="{D3A121FB-10BA-4CE4-A112-3E5EC6F54AFF}" presName="vert1" presStyleCnt="0"/>
      <dgm:spPr/>
    </dgm:pt>
    <dgm:pt modelId="{1B849984-BA0A-45C8-8F43-90E31D6F4ABC}" type="pres">
      <dgm:prSet presAssocID="{00A4FAD2-32BF-4D6C-A107-2EC0F0819E47}" presName="thickLine" presStyleLbl="alignNode1" presStyleIdx="2" presStyleCnt="4"/>
      <dgm:spPr/>
    </dgm:pt>
    <dgm:pt modelId="{7619A8E0-1BCF-48C6-A2D7-CE3AA5B4FAA6}" type="pres">
      <dgm:prSet presAssocID="{00A4FAD2-32BF-4D6C-A107-2EC0F0819E47}" presName="horz1" presStyleCnt="0"/>
      <dgm:spPr/>
    </dgm:pt>
    <dgm:pt modelId="{F5CABD84-9144-4D18-B0D9-8DE8DF800C23}" type="pres">
      <dgm:prSet presAssocID="{00A4FAD2-32BF-4D6C-A107-2EC0F0819E47}" presName="tx1" presStyleLbl="revTx" presStyleIdx="2" presStyleCnt="4"/>
      <dgm:spPr/>
    </dgm:pt>
    <dgm:pt modelId="{6E6EB67B-FB64-4064-982D-EC56B7EF1CE7}" type="pres">
      <dgm:prSet presAssocID="{00A4FAD2-32BF-4D6C-A107-2EC0F0819E47}" presName="vert1" presStyleCnt="0"/>
      <dgm:spPr/>
    </dgm:pt>
    <dgm:pt modelId="{1331BADF-6B2B-4CB7-B314-6FFD2C91EDE6}" type="pres">
      <dgm:prSet presAssocID="{EB4A2679-4310-437A-9A5F-32DAD977F9F1}" presName="thickLine" presStyleLbl="alignNode1" presStyleIdx="3" presStyleCnt="4"/>
      <dgm:spPr/>
    </dgm:pt>
    <dgm:pt modelId="{45676AE9-1CEA-4E05-951E-336609AA4ED2}" type="pres">
      <dgm:prSet presAssocID="{EB4A2679-4310-437A-9A5F-32DAD977F9F1}" presName="horz1" presStyleCnt="0"/>
      <dgm:spPr/>
    </dgm:pt>
    <dgm:pt modelId="{D6430F82-CD3D-4B53-BF8C-87529FA8374A}" type="pres">
      <dgm:prSet presAssocID="{EB4A2679-4310-437A-9A5F-32DAD977F9F1}" presName="tx1" presStyleLbl="revTx" presStyleIdx="3" presStyleCnt="4"/>
      <dgm:spPr/>
    </dgm:pt>
    <dgm:pt modelId="{49BF0E9B-DA94-4231-9B8C-C992DF7053E1}" type="pres">
      <dgm:prSet presAssocID="{EB4A2679-4310-437A-9A5F-32DAD977F9F1}" presName="vert1" presStyleCnt="0"/>
      <dgm:spPr/>
    </dgm:pt>
  </dgm:ptLst>
  <dgm:cxnLst>
    <dgm:cxn modelId="{79D59013-9293-4928-9437-6206FE5B18CC}" type="presOf" srcId="{D3A121FB-10BA-4CE4-A112-3E5EC6F54AFF}" destId="{6DA7B9D2-B047-45B3-BCAD-AA5F38127D6A}" srcOrd="0" destOrd="0" presId="urn:microsoft.com/office/officeart/2008/layout/LinedList"/>
    <dgm:cxn modelId="{3D006018-B0A7-482F-870A-C3AFE6A769B9}" type="presOf" srcId="{D72C5B7F-15BE-4D44-B7DC-28223227B6FE}" destId="{A154D56E-B377-4A22-991B-1D74B2BF4C66}" srcOrd="0" destOrd="0" presId="urn:microsoft.com/office/officeart/2008/layout/LinedList"/>
    <dgm:cxn modelId="{B96E445B-87B1-49E6-9214-4642BB85D194}" srcId="{D72C5B7F-15BE-4D44-B7DC-28223227B6FE}" destId="{00A4FAD2-32BF-4D6C-A107-2EC0F0819E47}" srcOrd="2" destOrd="0" parTransId="{86786088-A27A-432D-99CA-A20AB4C2A057}" sibTransId="{5E18BCD1-D9A6-4A8E-8DEF-EC0869BF175A}"/>
    <dgm:cxn modelId="{0329C07D-69C0-4E5C-89A7-C44C1174E368}" type="presOf" srcId="{2FD0B289-5433-4DC8-AD3F-E764AEC08A79}" destId="{B7279D04-C159-4AD3-BEED-F546BFEA24E2}" srcOrd="0" destOrd="0" presId="urn:microsoft.com/office/officeart/2008/layout/LinedList"/>
    <dgm:cxn modelId="{10A4F694-A000-4589-AAC2-949A03100259}" srcId="{D72C5B7F-15BE-4D44-B7DC-28223227B6FE}" destId="{2FD0B289-5433-4DC8-AD3F-E764AEC08A79}" srcOrd="0" destOrd="0" parTransId="{5A5BB1A8-234D-437F-9C70-64530BC450EC}" sibTransId="{B28110A3-374B-4B82-9597-263B6CDA36CA}"/>
    <dgm:cxn modelId="{7C8B389A-01DC-43BD-9DF6-A3EEFAC410A9}" srcId="{D72C5B7F-15BE-4D44-B7DC-28223227B6FE}" destId="{D3A121FB-10BA-4CE4-A112-3E5EC6F54AFF}" srcOrd="1" destOrd="0" parTransId="{F257A2C2-5C79-409C-9966-7B5487D22EEA}" sibTransId="{0B38E9FA-E757-4D8D-9471-E7806688EAE8}"/>
    <dgm:cxn modelId="{3FEC45CD-BD07-4963-9123-973B79A5F256}" srcId="{D72C5B7F-15BE-4D44-B7DC-28223227B6FE}" destId="{EB4A2679-4310-437A-9A5F-32DAD977F9F1}" srcOrd="3" destOrd="0" parTransId="{AAD154D9-ABAC-4439-8D94-C4247C2411A3}" sibTransId="{98316EC2-07D3-459C-A54C-89210697ED10}"/>
    <dgm:cxn modelId="{61C7EFD0-BC00-4932-9909-BB1616E03C2A}" type="presOf" srcId="{00A4FAD2-32BF-4D6C-A107-2EC0F0819E47}" destId="{F5CABD84-9144-4D18-B0D9-8DE8DF800C23}" srcOrd="0" destOrd="0" presId="urn:microsoft.com/office/officeart/2008/layout/LinedList"/>
    <dgm:cxn modelId="{665235E0-7AED-4C67-A280-748C0F4954C9}" type="presOf" srcId="{EB4A2679-4310-437A-9A5F-32DAD977F9F1}" destId="{D6430F82-CD3D-4B53-BF8C-87529FA8374A}" srcOrd="0" destOrd="0" presId="urn:microsoft.com/office/officeart/2008/layout/LinedList"/>
    <dgm:cxn modelId="{EE375B6F-CD92-4867-8ED4-E0150C9FB55C}" type="presParOf" srcId="{A154D56E-B377-4A22-991B-1D74B2BF4C66}" destId="{E1E04419-E298-47FD-B710-FB15D4083F35}" srcOrd="0" destOrd="0" presId="urn:microsoft.com/office/officeart/2008/layout/LinedList"/>
    <dgm:cxn modelId="{201DD175-2CD2-4076-AB9D-3FD2CCDC7035}" type="presParOf" srcId="{A154D56E-B377-4A22-991B-1D74B2BF4C66}" destId="{BCC95552-1F2F-4666-83CE-98B5FAB195BC}" srcOrd="1" destOrd="0" presId="urn:microsoft.com/office/officeart/2008/layout/LinedList"/>
    <dgm:cxn modelId="{E2EBF9DC-3F3C-4819-BECE-6D01F99A2967}" type="presParOf" srcId="{BCC95552-1F2F-4666-83CE-98B5FAB195BC}" destId="{B7279D04-C159-4AD3-BEED-F546BFEA24E2}" srcOrd="0" destOrd="0" presId="urn:microsoft.com/office/officeart/2008/layout/LinedList"/>
    <dgm:cxn modelId="{990CC172-247D-4B67-BDF1-4686404A3DA6}" type="presParOf" srcId="{BCC95552-1F2F-4666-83CE-98B5FAB195BC}" destId="{5EB5B61A-2B94-4CF1-B943-65B08B600530}" srcOrd="1" destOrd="0" presId="urn:microsoft.com/office/officeart/2008/layout/LinedList"/>
    <dgm:cxn modelId="{5B4E9AE0-0B9E-4A58-851F-0922216B312A}" type="presParOf" srcId="{A154D56E-B377-4A22-991B-1D74B2BF4C66}" destId="{3F9A489C-EAA0-45AA-B692-1D7D7A219E1E}" srcOrd="2" destOrd="0" presId="urn:microsoft.com/office/officeart/2008/layout/LinedList"/>
    <dgm:cxn modelId="{5D53CC99-084E-479D-8C96-E580E5102400}" type="presParOf" srcId="{A154D56E-B377-4A22-991B-1D74B2BF4C66}" destId="{878E0320-3B67-463A-9DBF-FFD00A46F8F1}" srcOrd="3" destOrd="0" presId="urn:microsoft.com/office/officeart/2008/layout/LinedList"/>
    <dgm:cxn modelId="{984FDD08-EFA4-4920-A0E0-DFFDA03D4DBA}" type="presParOf" srcId="{878E0320-3B67-463A-9DBF-FFD00A46F8F1}" destId="{6DA7B9D2-B047-45B3-BCAD-AA5F38127D6A}" srcOrd="0" destOrd="0" presId="urn:microsoft.com/office/officeart/2008/layout/LinedList"/>
    <dgm:cxn modelId="{44C55544-79FA-4530-944E-D44134F1F245}" type="presParOf" srcId="{878E0320-3B67-463A-9DBF-FFD00A46F8F1}" destId="{18751940-3390-4171-BB37-C10B4ED9091F}" srcOrd="1" destOrd="0" presId="urn:microsoft.com/office/officeart/2008/layout/LinedList"/>
    <dgm:cxn modelId="{268BFEE6-C481-4453-B310-23A61EFF1606}" type="presParOf" srcId="{A154D56E-B377-4A22-991B-1D74B2BF4C66}" destId="{1B849984-BA0A-45C8-8F43-90E31D6F4ABC}" srcOrd="4" destOrd="0" presId="urn:microsoft.com/office/officeart/2008/layout/LinedList"/>
    <dgm:cxn modelId="{54E904EF-77DA-4D66-A520-25A2CCA5EEF3}" type="presParOf" srcId="{A154D56E-B377-4A22-991B-1D74B2BF4C66}" destId="{7619A8E0-1BCF-48C6-A2D7-CE3AA5B4FAA6}" srcOrd="5" destOrd="0" presId="urn:microsoft.com/office/officeart/2008/layout/LinedList"/>
    <dgm:cxn modelId="{E01E2620-41D4-47C1-889A-02B799ADD321}" type="presParOf" srcId="{7619A8E0-1BCF-48C6-A2D7-CE3AA5B4FAA6}" destId="{F5CABD84-9144-4D18-B0D9-8DE8DF800C23}" srcOrd="0" destOrd="0" presId="urn:microsoft.com/office/officeart/2008/layout/LinedList"/>
    <dgm:cxn modelId="{23867192-1D2C-47C5-BA3A-EEF9C1632D62}" type="presParOf" srcId="{7619A8E0-1BCF-48C6-A2D7-CE3AA5B4FAA6}" destId="{6E6EB67B-FB64-4064-982D-EC56B7EF1CE7}" srcOrd="1" destOrd="0" presId="urn:microsoft.com/office/officeart/2008/layout/LinedList"/>
    <dgm:cxn modelId="{7CE2BAD0-404F-49AE-891B-B665949F590D}" type="presParOf" srcId="{A154D56E-B377-4A22-991B-1D74B2BF4C66}" destId="{1331BADF-6B2B-4CB7-B314-6FFD2C91EDE6}" srcOrd="6" destOrd="0" presId="urn:microsoft.com/office/officeart/2008/layout/LinedList"/>
    <dgm:cxn modelId="{1992B985-D854-4AD0-9B14-9105396C0C49}" type="presParOf" srcId="{A154D56E-B377-4A22-991B-1D74B2BF4C66}" destId="{45676AE9-1CEA-4E05-951E-336609AA4ED2}" srcOrd="7" destOrd="0" presId="urn:microsoft.com/office/officeart/2008/layout/LinedList"/>
    <dgm:cxn modelId="{A7AB073B-1A0D-4731-9425-14155C57052C}" type="presParOf" srcId="{45676AE9-1CEA-4E05-951E-336609AA4ED2}" destId="{D6430F82-CD3D-4B53-BF8C-87529FA8374A}" srcOrd="0" destOrd="0" presId="urn:microsoft.com/office/officeart/2008/layout/LinedList"/>
    <dgm:cxn modelId="{3030F135-7E29-43E6-B144-335F12B45B44}" type="presParOf" srcId="{45676AE9-1CEA-4E05-951E-336609AA4ED2}" destId="{49BF0E9B-DA94-4231-9B8C-C992DF7053E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18A06DA-B7D6-45B5-9BE0-90FBA045EE4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accent2_2" csCatId="accent2" phldr="1"/>
      <dgm:spPr/>
      <dgm:t>
        <a:bodyPr/>
        <a:lstStyle/>
        <a:p>
          <a:endParaRPr lang="en-US"/>
        </a:p>
      </dgm:t>
    </dgm:pt>
    <dgm:pt modelId="{194E7763-8226-4A01-AFF4-B2802F978056}">
      <dgm:prSet/>
      <dgm:spPr/>
      <dgm:t>
        <a:bodyPr/>
        <a:lstStyle/>
        <a:p>
          <a:r>
            <a:rPr lang="fr-FR"/>
            <a:t>Pour certains verbes en -yer le y devient un i (les deux variantes i et y sont utilisées pour les verbes en -ayer).</a:t>
          </a:r>
          <a:endParaRPr lang="en-US"/>
        </a:p>
      </dgm:t>
    </dgm:pt>
    <dgm:pt modelId="{0BB3E786-9CB5-40BB-ABCE-F6401CA88CE1}" type="parTrans" cxnId="{7EA93D63-A744-49CF-BF6D-FAD0D6A74192}">
      <dgm:prSet/>
      <dgm:spPr/>
      <dgm:t>
        <a:bodyPr/>
        <a:lstStyle/>
        <a:p>
          <a:endParaRPr lang="en-US"/>
        </a:p>
      </dgm:t>
    </dgm:pt>
    <dgm:pt modelId="{73278135-CB5F-4056-BAB8-58F8A735105D}" type="sibTrans" cxnId="{7EA93D63-A744-49CF-BF6D-FAD0D6A74192}">
      <dgm:prSet/>
      <dgm:spPr/>
      <dgm:t>
        <a:bodyPr/>
        <a:lstStyle/>
        <a:p>
          <a:endParaRPr lang="en-US"/>
        </a:p>
      </dgm:t>
    </dgm:pt>
    <dgm:pt modelId="{AA927324-931A-4FD0-996E-D375BA887CF6}">
      <dgm:prSet/>
      <dgm:spPr/>
      <dgm:t>
        <a:bodyPr/>
        <a:lstStyle/>
        <a:p>
          <a:r>
            <a:rPr lang="fr-FR"/>
            <a:t>Exemples :</a:t>
          </a:r>
          <a:endParaRPr lang="en-US"/>
        </a:p>
      </dgm:t>
    </dgm:pt>
    <dgm:pt modelId="{0033470A-72EA-47F7-A7ED-088F0BBCF213}" type="parTrans" cxnId="{D31ED49A-1470-44D1-B934-EA3F85F04112}">
      <dgm:prSet/>
      <dgm:spPr/>
      <dgm:t>
        <a:bodyPr/>
        <a:lstStyle/>
        <a:p>
          <a:endParaRPr lang="en-US"/>
        </a:p>
      </dgm:t>
    </dgm:pt>
    <dgm:pt modelId="{CF157E09-56F1-4481-91B3-41D62912B10C}" type="sibTrans" cxnId="{D31ED49A-1470-44D1-B934-EA3F85F04112}">
      <dgm:prSet/>
      <dgm:spPr/>
      <dgm:t>
        <a:bodyPr/>
        <a:lstStyle/>
        <a:p>
          <a:endParaRPr lang="en-US"/>
        </a:p>
      </dgm:t>
    </dgm:pt>
    <dgm:pt modelId="{CAE3CA0C-A272-4522-8CE9-1338F23FAD27}">
      <dgm:prSet/>
      <dgm:spPr/>
      <dgm:t>
        <a:bodyPr/>
        <a:lstStyle/>
        <a:p>
          <a:r>
            <a:rPr lang="fr-FR"/>
            <a:t>employer - j'emploierai, tu emploieras, il emploiera, nous emploierons, vous emploierez, ils emploieront</a:t>
          </a:r>
          <a:endParaRPr lang="en-US"/>
        </a:p>
      </dgm:t>
    </dgm:pt>
    <dgm:pt modelId="{E66B2570-B185-422D-9034-C51B0E61CCAE}" type="parTrans" cxnId="{3CC7624E-4CCC-40BF-A862-8740C6DD9E83}">
      <dgm:prSet/>
      <dgm:spPr/>
      <dgm:t>
        <a:bodyPr/>
        <a:lstStyle/>
        <a:p>
          <a:endParaRPr lang="en-US"/>
        </a:p>
      </dgm:t>
    </dgm:pt>
    <dgm:pt modelId="{69B22989-344B-4F30-9D7C-8D78EFABCFD4}" type="sibTrans" cxnId="{3CC7624E-4CCC-40BF-A862-8740C6DD9E83}">
      <dgm:prSet/>
      <dgm:spPr/>
      <dgm:t>
        <a:bodyPr/>
        <a:lstStyle/>
        <a:p>
          <a:endParaRPr lang="en-US"/>
        </a:p>
      </dgm:t>
    </dgm:pt>
    <dgm:pt modelId="{F0E2954A-A3BE-4D8B-B59F-2C20B6289839}">
      <dgm:prSet/>
      <dgm:spPr/>
      <dgm:t>
        <a:bodyPr/>
        <a:lstStyle/>
        <a:p>
          <a:r>
            <a:rPr lang="fr-FR"/>
            <a:t>payer - je payerai/paierai</a:t>
          </a:r>
          <a:endParaRPr lang="en-US"/>
        </a:p>
      </dgm:t>
    </dgm:pt>
    <dgm:pt modelId="{FE79C6BA-91F9-414E-B869-1A38A8E3EC67}" type="parTrans" cxnId="{719335C9-6B28-459E-ACC0-4BB8F3F70A49}">
      <dgm:prSet/>
      <dgm:spPr/>
      <dgm:t>
        <a:bodyPr/>
        <a:lstStyle/>
        <a:p>
          <a:endParaRPr lang="en-US"/>
        </a:p>
      </dgm:t>
    </dgm:pt>
    <dgm:pt modelId="{8D3870D3-E627-47F0-8303-940503261128}" type="sibTrans" cxnId="{719335C9-6B28-459E-ACC0-4BB8F3F70A49}">
      <dgm:prSet/>
      <dgm:spPr/>
      <dgm:t>
        <a:bodyPr/>
        <a:lstStyle/>
        <a:p>
          <a:endParaRPr lang="en-US"/>
        </a:p>
      </dgm:t>
    </dgm:pt>
    <dgm:pt modelId="{E1ED93A0-2767-49B6-BC92-FE37C9E09381}" type="pres">
      <dgm:prSet presAssocID="{118A06DA-B7D6-45B5-9BE0-90FBA045EE4B}" presName="root" presStyleCnt="0">
        <dgm:presLayoutVars>
          <dgm:dir/>
          <dgm:resizeHandles val="exact"/>
        </dgm:presLayoutVars>
      </dgm:prSet>
      <dgm:spPr/>
    </dgm:pt>
    <dgm:pt modelId="{A35D2372-E16B-4418-87F5-E281624BF3EE}" type="pres">
      <dgm:prSet presAssocID="{194E7763-8226-4A01-AFF4-B2802F978056}" presName="compNode" presStyleCnt="0"/>
      <dgm:spPr/>
    </dgm:pt>
    <dgm:pt modelId="{B431DB17-12EF-4212-8416-B2202CCC1A16}" type="pres">
      <dgm:prSet presAssocID="{194E7763-8226-4A01-AFF4-B2802F978056}" presName="bgRect" presStyleLbl="bgShp" presStyleIdx="0" presStyleCnt="4"/>
      <dgm:spPr/>
    </dgm:pt>
    <dgm:pt modelId="{C6B39797-0EF8-4304-A158-09E731872644}" type="pres">
      <dgm:prSet presAssocID="{194E7763-8226-4A01-AFF4-B2802F978056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ight Double Quote"/>
        </a:ext>
      </dgm:extLst>
    </dgm:pt>
    <dgm:pt modelId="{167CF730-6DB0-4FFD-85C5-F64AD30CC4D1}" type="pres">
      <dgm:prSet presAssocID="{194E7763-8226-4A01-AFF4-B2802F978056}" presName="spaceRect" presStyleCnt="0"/>
      <dgm:spPr/>
    </dgm:pt>
    <dgm:pt modelId="{09C9B9F4-15E0-4BA9-8D7A-E9320C00EF72}" type="pres">
      <dgm:prSet presAssocID="{194E7763-8226-4A01-AFF4-B2802F978056}" presName="parTx" presStyleLbl="revTx" presStyleIdx="0" presStyleCnt="4">
        <dgm:presLayoutVars>
          <dgm:chMax val="0"/>
          <dgm:chPref val="0"/>
        </dgm:presLayoutVars>
      </dgm:prSet>
      <dgm:spPr/>
    </dgm:pt>
    <dgm:pt modelId="{356225C8-43DC-421E-8A77-1D2E994645A3}" type="pres">
      <dgm:prSet presAssocID="{73278135-CB5F-4056-BAB8-58F8A735105D}" presName="sibTrans" presStyleCnt="0"/>
      <dgm:spPr/>
    </dgm:pt>
    <dgm:pt modelId="{15A028E5-0B95-48D1-95CD-2C9F0745FB06}" type="pres">
      <dgm:prSet presAssocID="{AA927324-931A-4FD0-996E-D375BA887CF6}" presName="compNode" presStyleCnt="0"/>
      <dgm:spPr/>
    </dgm:pt>
    <dgm:pt modelId="{565BC7C4-40F7-4031-BE19-8D42D89FCD19}" type="pres">
      <dgm:prSet presAssocID="{AA927324-931A-4FD0-996E-D375BA887CF6}" presName="bgRect" presStyleLbl="bgShp" presStyleIdx="1" presStyleCnt="4"/>
      <dgm:spPr/>
    </dgm:pt>
    <dgm:pt modelId="{C4A5459E-E053-4CC2-B612-1591D75F425C}" type="pres">
      <dgm:prSet presAssocID="{AA927324-931A-4FD0-996E-D375BA887CF6}" presName="iconRect" presStyleLbl="node1" presStyleIdx="1" presStyleCnt="4"/>
      <dgm:spPr>
        <a:ln>
          <a:noFill/>
        </a:ln>
      </dgm:spPr>
    </dgm:pt>
    <dgm:pt modelId="{D0CDA9D6-FB6C-4916-B73F-5EDD27008FB4}" type="pres">
      <dgm:prSet presAssocID="{AA927324-931A-4FD0-996E-D375BA887CF6}" presName="spaceRect" presStyleCnt="0"/>
      <dgm:spPr/>
    </dgm:pt>
    <dgm:pt modelId="{30C16E2D-DE28-4950-AEA6-C5ACBA95A473}" type="pres">
      <dgm:prSet presAssocID="{AA927324-931A-4FD0-996E-D375BA887CF6}" presName="parTx" presStyleLbl="revTx" presStyleIdx="1" presStyleCnt="4">
        <dgm:presLayoutVars>
          <dgm:chMax val="0"/>
          <dgm:chPref val="0"/>
        </dgm:presLayoutVars>
      </dgm:prSet>
      <dgm:spPr/>
    </dgm:pt>
    <dgm:pt modelId="{55595FA7-1B4B-43AE-900B-E42C366BBD6B}" type="pres">
      <dgm:prSet presAssocID="{CF157E09-56F1-4481-91B3-41D62912B10C}" presName="sibTrans" presStyleCnt="0"/>
      <dgm:spPr/>
    </dgm:pt>
    <dgm:pt modelId="{EA030DEF-3F09-43B9-9F0F-2D4797E474C5}" type="pres">
      <dgm:prSet presAssocID="{CAE3CA0C-A272-4522-8CE9-1338F23FAD27}" presName="compNode" presStyleCnt="0"/>
      <dgm:spPr/>
    </dgm:pt>
    <dgm:pt modelId="{BDBB4245-DAFC-46D3-8AAA-CF2E0F53D60D}" type="pres">
      <dgm:prSet presAssocID="{CAE3CA0C-A272-4522-8CE9-1338F23FAD27}" presName="bgRect" presStyleLbl="bgShp" presStyleIdx="2" presStyleCnt="4"/>
      <dgm:spPr/>
    </dgm:pt>
    <dgm:pt modelId="{4B21876A-13D9-4993-9A25-27F2888B361E}" type="pres">
      <dgm:prSet presAssocID="{CAE3CA0C-A272-4522-8CE9-1338F23FAD27}" presName="iconRect" presStyleLbl="node1" presStyleIdx="2" presStyleCnt="4"/>
      <dgm:spPr>
        <a:ln>
          <a:noFill/>
        </a:ln>
      </dgm:spPr>
    </dgm:pt>
    <dgm:pt modelId="{9ECCD20B-D3A0-4B6F-8EF0-0FF24190A5A0}" type="pres">
      <dgm:prSet presAssocID="{CAE3CA0C-A272-4522-8CE9-1338F23FAD27}" presName="spaceRect" presStyleCnt="0"/>
      <dgm:spPr/>
    </dgm:pt>
    <dgm:pt modelId="{8B9EE618-3D4E-44C7-B70D-56BF58AA126F}" type="pres">
      <dgm:prSet presAssocID="{CAE3CA0C-A272-4522-8CE9-1338F23FAD27}" presName="parTx" presStyleLbl="revTx" presStyleIdx="2" presStyleCnt="4">
        <dgm:presLayoutVars>
          <dgm:chMax val="0"/>
          <dgm:chPref val="0"/>
        </dgm:presLayoutVars>
      </dgm:prSet>
      <dgm:spPr/>
    </dgm:pt>
    <dgm:pt modelId="{C072E670-ACAF-416D-A5B8-E44B38D6BE8E}" type="pres">
      <dgm:prSet presAssocID="{69B22989-344B-4F30-9D7C-8D78EFABCFD4}" presName="sibTrans" presStyleCnt="0"/>
      <dgm:spPr/>
    </dgm:pt>
    <dgm:pt modelId="{335B5452-A4D3-4920-9A3C-EC840798A6F9}" type="pres">
      <dgm:prSet presAssocID="{F0E2954A-A3BE-4D8B-B59F-2C20B6289839}" presName="compNode" presStyleCnt="0"/>
      <dgm:spPr/>
    </dgm:pt>
    <dgm:pt modelId="{D4EE3DE8-2E63-4F8C-9F4F-DD767C02F108}" type="pres">
      <dgm:prSet presAssocID="{F0E2954A-A3BE-4D8B-B59F-2C20B6289839}" presName="bgRect" presStyleLbl="bgShp" presStyleIdx="3" presStyleCnt="4"/>
      <dgm:spPr/>
    </dgm:pt>
    <dgm:pt modelId="{A42D3B9B-7153-459F-818A-8566BCAC88D7}" type="pres">
      <dgm:prSet presAssocID="{F0E2954A-A3BE-4D8B-B59F-2C20B6289839}" presName="iconRect" presStyleLbl="node1" presStyleIdx="3" presStyleCnt="4"/>
      <dgm:spPr>
        <a:ln>
          <a:noFill/>
        </a:ln>
      </dgm:spPr>
    </dgm:pt>
    <dgm:pt modelId="{D1390B79-5BC5-434B-9F06-7CD057BB36D8}" type="pres">
      <dgm:prSet presAssocID="{F0E2954A-A3BE-4D8B-B59F-2C20B6289839}" presName="spaceRect" presStyleCnt="0"/>
      <dgm:spPr/>
    </dgm:pt>
    <dgm:pt modelId="{67F02156-B357-4026-B920-EA17A328CA52}" type="pres">
      <dgm:prSet presAssocID="{F0E2954A-A3BE-4D8B-B59F-2C20B6289839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5EBBA027-9D57-4548-9580-B0BA788A44B3}" type="presOf" srcId="{AA927324-931A-4FD0-996E-D375BA887CF6}" destId="{30C16E2D-DE28-4950-AEA6-C5ACBA95A473}" srcOrd="0" destOrd="0" presId="urn:microsoft.com/office/officeart/2018/2/layout/IconVerticalSolidList"/>
    <dgm:cxn modelId="{7EA93D63-A744-49CF-BF6D-FAD0D6A74192}" srcId="{118A06DA-B7D6-45B5-9BE0-90FBA045EE4B}" destId="{194E7763-8226-4A01-AFF4-B2802F978056}" srcOrd="0" destOrd="0" parTransId="{0BB3E786-9CB5-40BB-ABCE-F6401CA88CE1}" sibTransId="{73278135-CB5F-4056-BAB8-58F8A735105D}"/>
    <dgm:cxn modelId="{3CC7624E-4CCC-40BF-A862-8740C6DD9E83}" srcId="{118A06DA-B7D6-45B5-9BE0-90FBA045EE4B}" destId="{CAE3CA0C-A272-4522-8CE9-1338F23FAD27}" srcOrd="2" destOrd="0" parTransId="{E66B2570-B185-422D-9034-C51B0E61CCAE}" sibTransId="{69B22989-344B-4F30-9D7C-8D78EFABCFD4}"/>
    <dgm:cxn modelId="{07E4A254-A147-4EF7-B836-5CD6D649E8D8}" type="presOf" srcId="{118A06DA-B7D6-45B5-9BE0-90FBA045EE4B}" destId="{E1ED93A0-2767-49B6-BC92-FE37C9E09381}" srcOrd="0" destOrd="0" presId="urn:microsoft.com/office/officeart/2018/2/layout/IconVerticalSolidList"/>
    <dgm:cxn modelId="{FFE6A879-137F-496F-BEB4-089D5387BC64}" type="presOf" srcId="{194E7763-8226-4A01-AFF4-B2802F978056}" destId="{09C9B9F4-15E0-4BA9-8D7A-E9320C00EF72}" srcOrd="0" destOrd="0" presId="urn:microsoft.com/office/officeart/2018/2/layout/IconVerticalSolidList"/>
    <dgm:cxn modelId="{D31ED49A-1470-44D1-B934-EA3F85F04112}" srcId="{118A06DA-B7D6-45B5-9BE0-90FBA045EE4B}" destId="{AA927324-931A-4FD0-996E-D375BA887CF6}" srcOrd="1" destOrd="0" parTransId="{0033470A-72EA-47F7-A7ED-088F0BBCF213}" sibTransId="{CF157E09-56F1-4481-91B3-41D62912B10C}"/>
    <dgm:cxn modelId="{405DC9C0-4984-47DD-B6B3-3F1E3CC3478A}" type="presOf" srcId="{F0E2954A-A3BE-4D8B-B59F-2C20B6289839}" destId="{67F02156-B357-4026-B920-EA17A328CA52}" srcOrd="0" destOrd="0" presId="urn:microsoft.com/office/officeart/2018/2/layout/IconVerticalSolidList"/>
    <dgm:cxn modelId="{719335C9-6B28-459E-ACC0-4BB8F3F70A49}" srcId="{118A06DA-B7D6-45B5-9BE0-90FBA045EE4B}" destId="{F0E2954A-A3BE-4D8B-B59F-2C20B6289839}" srcOrd="3" destOrd="0" parTransId="{FE79C6BA-91F9-414E-B869-1A38A8E3EC67}" sibTransId="{8D3870D3-E627-47F0-8303-940503261128}"/>
    <dgm:cxn modelId="{ED96EED6-09AE-4243-9A4E-7AAB3EB541BB}" type="presOf" srcId="{CAE3CA0C-A272-4522-8CE9-1338F23FAD27}" destId="{8B9EE618-3D4E-44C7-B70D-56BF58AA126F}" srcOrd="0" destOrd="0" presId="urn:microsoft.com/office/officeart/2018/2/layout/IconVerticalSolidList"/>
    <dgm:cxn modelId="{2243D3C0-6F43-421E-BC72-918E406BCD51}" type="presParOf" srcId="{E1ED93A0-2767-49B6-BC92-FE37C9E09381}" destId="{A35D2372-E16B-4418-87F5-E281624BF3EE}" srcOrd="0" destOrd="0" presId="urn:microsoft.com/office/officeart/2018/2/layout/IconVerticalSolidList"/>
    <dgm:cxn modelId="{B5916E0F-A416-4AE0-99F0-93542AE3B3E8}" type="presParOf" srcId="{A35D2372-E16B-4418-87F5-E281624BF3EE}" destId="{B431DB17-12EF-4212-8416-B2202CCC1A16}" srcOrd="0" destOrd="0" presId="urn:microsoft.com/office/officeart/2018/2/layout/IconVerticalSolidList"/>
    <dgm:cxn modelId="{7C6992C8-F18D-40EB-82F9-A95FDB8E1EE4}" type="presParOf" srcId="{A35D2372-E16B-4418-87F5-E281624BF3EE}" destId="{C6B39797-0EF8-4304-A158-09E731872644}" srcOrd="1" destOrd="0" presId="urn:microsoft.com/office/officeart/2018/2/layout/IconVerticalSolidList"/>
    <dgm:cxn modelId="{BBC8ECA7-50DB-4CAB-A981-88C521C19159}" type="presParOf" srcId="{A35D2372-E16B-4418-87F5-E281624BF3EE}" destId="{167CF730-6DB0-4FFD-85C5-F64AD30CC4D1}" srcOrd="2" destOrd="0" presId="urn:microsoft.com/office/officeart/2018/2/layout/IconVerticalSolidList"/>
    <dgm:cxn modelId="{37E1AD36-FB0A-4015-82CE-44862D120CE4}" type="presParOf" srcId="{A35D2372-E16B-4418-87F5-E281624BF3EE}" destId="{09C9B9F4-15E0-4BA9-8D7A-E9320C00EF72}" srcOrd="3" destOrd="0" presId="urn:microsoft.com/office/officeart/2018/2/layout/IconVerticalSolidList"/>
    <dgm:cxn modelId="{E144D973-5762-4A71-A9E8-B0E603457A4E}" type="presParOf" srcId="{E1ED93A0-2767-49B6-BC92-FE37C9E09381}" destId="{356225C8-43DC-421E-8A77-1D2E994645A3}" srcOrd="1" destOrd="0" presId="urn:microsoft.com/office/officeart/2018/2/layout/IconVerticalSolidList"/>
    <dgm:cxn modelId="{71661E94-B6F2-4D64-A065-BA25CB2ED1C5}" type="presParOf" srcId="{E1ED93A0-2767-49B6-BC92-FE37C9E09381}" destId="{15A028E5-0B95-48D1-95CD-2C9F0745FB06}" srcOrd="2" destOrd="0" presId="urn:microsoft.com/office/officeart/2018/2/layout/IconVerticalSolidList"/>
    <dgm:cxn modelId="{9B9F55FF-98FA-429B-8B9A-907043A79912}" type="presParOf" srcId="{15A028E5-0B95-48D1-95CD-2C9F0745FB06}" destId="{565BC7C4-40F7-4031-BE19-8D42D89FCD19}" srcOrd="0" destOrd="0" presId="urn:microsoft.com/office/officeart/2018/2/layout/IconVerticalSolidList"/>
    <dgm:cxn modelId="{1347C634-36B1-41AA-8180-CEC0367739FF}" type="presParOf" srcId="{15A028E5-0B95-48D1-95CD-2C9F0745FB06}" destId="{C4A5459E-E053-4CC2-B612-1591D75F425C}" srcOrd="1" destOrd="0" presId="urn:microsoft.com/office/officeart/2018/2/layout/IconVerticalSolidList"/>
    <dgm:cxn modelId="{E3423434-426E-4F58-A932-04A11AB01FD8}" type="presParOf" srcId="{15A028E5-0B95-48D1-95CD-2C9F0745FB06}" destId="{D0CDA9D6-FB6C-4916-B73F-5EDD27008FB4}" srcOrd="2" destOrd="0" presId="urn:microsoft.com/office/officeart/2018/2/layout/IconVerticalSolidList"/>
    <dgm:cxn modelId="{B37C8190-8A80-4EA6-975C-87DE6CF658B4}" type="presParOf" srcId="{15A028E5-0B95-48D1-95CD-2C9F0745FB06}" destId="{30C16E2D-DE28-4950-AEA6-C5ACBA95A473}" srcOrd="3" destOrd="0" presId="urn:microsoft.com/office/officeart/2018/2/layout/IconVerticalSolidList"/>
    <dgm:cxn modelId="{29B3D3A9-1188-423D-A745-3BA18E166267}" type="presParOf" srcId="{E1ED93A0-2767-49B6-BC92-FE37C9E09381}" destId="{55595FA7-1B4B-43AE-900B-E42C366BBD6B}" srcOrd="3" destOrd="0" presId="urn:microsoft.com/office/officeart/2018/2/layout/IconVerticalSolidList"/>
    <dgm:cxn modelId="{7B08CA7E-FB82-4B66-B484-931D884F1004}" type="presParOf" srcId="{E1ED93A0-2767-49B6-BC92-FE37C9E09381}" destId="{EA030DEF-3F09-43B9-9F0F-2D4797E474C5}" srcOrd="4" destOrd="0" presId="urn:microsoft.com/office/officeart/2018/2/layout/IconVerticalSolidList"/>
    <dgm:cxn modelId="{0769CBE8-DE58-4855-B0AB-D2EC86639891}" type="presParOf" srcId="{EA030DEF-3F09-43B9-9F0F-2D4797E474C5}" destId="{BDBB4245-DAFC-46D3-8AAA-CF2E0F53D60D}" srcOrd="0" destOrd="0" presId="urn:microsoft.com/office/officeart/2018/2/layout/IconVerticalSolidList"/>
    <dgm:cxn modelId="{83E20C50-679E-407A-8C94-2E585875C3D5}" type="presParOf" srcId="{EA030DEF-3F09-43B9-9F0F-2D4797E474C5}" destId="{4B21876A-13D9-4993-9A25-27F2888B361E}" srcOrd="1" destOrd="0" presId="urn:microsoft.com/office/officeart/2018/2/layout/IconVerticalSolidList"/>
    <dgm:cxn modelId="{9D14E74F-B81A-4832-BE60-65D91FF5F394}" type="presParOf" srcId="{EA030DEF-3F09-43B9-9F0F-2D4797E474C5}" destId="{9ECCD20B-D3A0-4B6F-8EF0-0FF24190A5A0}" srcOrd="2" destOrd="0" presId="urn:microsoft.com/office/officeart/2018/2/layout/IconVerticalSolidList"/>
    <dgm:cxn modelId="{6E9B8148-F2E3-4074-8816-0BDDD7668E82}" type="presParOf" srcId="{EA030DEF-3F09-43B9-9F0F-2D4797E474C5}" destId="{8B9EE618-3D4E-44C7-B70D-56BF58AA126F}" srcOrd="3" destOrd="0" presId="urn:microsoft.com/office/officeart/2018/2/layout/IconVerticalSolidList"/>
    <dgm:cxn modelId="{5550066C-96E2-4EB1-B921-F69214481D4D}" type="presParOf" srcId="{E1ED93A0-2767-49B6-BC92-FE37C9E09381}" destId="{C072E670-ACAF-416D-A5B8-E44B38D6BE8E}" srcOrd="5" destOrd="0" presId="urn:microsoft.com/office/officeart/2018/2/layout/IconVerticalSolidList"/>
    <dgm:cxn modelId="{8D216468-CFD3-4B63-9575-B87B9502AB93}" type="presParOf" srcId="{E1ED93A0-2767-49B6-BC92-FE37C9E09381}" destId="{335B5452-A4D3-4920-9A3C-EC840798A6F9}" srcOrd="6" destOrd="0" presId="urn:microsoft.com/office/officeart/2018/2/layout/IconVerticalSolidList"/>
    <dgm:cxn modelId="{E4C81CD1-FA5D-474C-A359-7F43724CF230}" type="presParOf" srcId="{335B5452-A4D3-4920-9A3C-EC840798A6F9}" destId="{D4EE3DE8-2E63-4F8C-9F4F-DD767C02F108}" srcOrd="0" destOrd="0" presId="urn:microsoft.com/office/officeart/2018/2/layout/IconVerticalSolidList"/>
    <dgm:cxn modelId="{BC6EAECD-8B77-4447-AB7C-3BF4B53C213B}" type="presParOf" srcId="{335B5452-A4D3-4920-9A3C-EC840798A6F9}" destId="{A42D3B9B-7153-459F-818A-8566BCAC88D7}" srcOrd="1" destOrd="0" presId="urn:microsoft.com/office/officeart/2018/2/layout/IconVerticalSolidList"/>
    <dgm:cxn modelId="{4A21E2AC-3478-4191-B47F-AA17DC86BB7A}" type="presParOf" srcId="{335B5452-A4D3-4920-9A3C-EC840798A6F9}" destId="{D1390B79-5BC5-434B-9F06-7CD057BB36D8}" srcOrd="2" destOrd="0" presId="urn:microsoft.com/office/officeart/2018/2/layout/IconVerticalSolidList"/>
    <dgm:cxn modelId="{AD21E712-6DA5-4CA1-9054-C1039BD06C70}" type="presParOf" srcId="{335B5452-A4D3-4920-9A3C-EC840798A6F9}" destId="{67F02156-B357-4026-B920-EA17A328CA5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234700F-9A67-48B6-80BD-D9115C9BE6F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8A9FC653-BAF6-4E38-A53D-9FF699C31003}">
      <dgm:prSet/>
      <dgm:spPr/>
      <dgm:t>
        <a:bodyPr/>
        <a:lstStyle/>
        <a:p>
          <a:pPr>
            <a:lnSpc>
              <a:spcPct val="100000"/>
            </a:lnSpc>
          </a:pPr>
          <a:r>
            <a:rPr lang="fr-FR"/>
            <a:t>Les verbes en -oir ainsi que aller, envoyer, faire et venir sont irréguliers (voir la liste des verbes irréguliers).</a:t>
          </a:r>
          <a:endParaRPr lang="en-US"/>
        </a:p>
      </dgm:t>
    </dgm:pt>
    <dgm:pt modelId="{B0B2055E-491B-4258-BF69-8A415E4CF2FA}" type="parTrans" cxnId="{9D80F388-A835-4ECD-A11A-9B69D20847AB}">
      <dgm:prSet/>
      <dgm:spPr/>
      <dgm:t>
        <a:bodyPr/>
        <a:lstStyle/>
        <a:p>
          <a:endParaRPr lang="en-US"/>
        </a:p>
      </dgm:t>
    </dgm:pt>
    <dgm:pt modelId="{A50D02D0-D175-437E-B6E3-0F7DD3D5B369}" type="sibTrans" cxnId="{9D80F388-A835-4ECD-A11A-9B69D20847AB}">
      <dgm:prSet/>
      <dgm:spPr/>
      <dgm:t>
        <a:bodyPr/>
        <a:lstStyle/>
        <a:p>
          <a:endParaRPr lang="en-US"/>
        </a:p>
      </dgm:t>
    </dgm:pt>
    <dgm:pt modelId="{0A6083C8-2EEC-403E-ADAA-1F7B207B0597}">
      <dgm:prSet/>
      <dgm:spPr/>
      <dgm:t>
        <a:bodyPr/>
        <a:lstStyle/>
        <a:p>
          <a:pPr>
            <a:lnSpc>
              <a:spcPct val="100000"/>
            </a:lnSpc>
          </a:pPr>
          <a:r>
            <a:rPr lang="fr-FR"/>
            <a:t>Exemple :</a:t>
          </a:r>
          <a:endParaRPr lang="en-US" dirty="0"/>
        </a:p>
      </dgm:t>
    </dgm:pt>
    <dgm:pt modelId="{0B8432E5-2676-4917-B7FC-0B8EF3C9DC38}" type="parTrans" cxnId="{F25D56F1-1B9C-43AC-84FB-0882845885C2}">
      <dgm:prSet/>
      <dgm:spPr/>
      <dgm:t>
        <a:bodyPr/>
        <a:lstStyle/>
        <a:p>
          <a:endParaRPr lang="en-US"/>
        </a:p>
      </dgm:t>
    </dgm:pt>
    <dgm:pt modelId="{C9648698-A234-47A1-838D-41E158D1DF28}" type="sibTrans" cxnId="{F25D56F1-1B9C-43AC-84FB-0882845885C2}">
      <dgm:prSet/>
      <dgm:spPr/>
      <dgm:t>
        <a:bodyPr/>
        <a:lstStyle/>
        <a:p>
          <a:endParaRPr lang="en-US"/>
        </a:p>
      </dgm:t>
    </dgm:pt>
    <dgm:pt modelId="{49AF0461-8348-4F38-A216-FDDD5F715523}">
      <dgm:prSet/>
      <dgm:spPr/>
      <dgm:t>
        <a:bodyPr/>
        <a:lstStyle/>
        <a:p>
          <a:pPr>
            <a:lnSpc>
              <a:spcPct val="100000"/>
            </a:lnSpc>
          </a:pPr>
          <a:r>
            <a:rPr lang="fr-FR"/>
            <a:t>pouvoir – je pourrai, tu pourras, il pourra, nous pourrons, vous pourrez, ils pourront</a:t>
          </a:r>
          <a:endParaRPr lang="en-US"/>
        </a:p>
      </dgm:t>
    </dgm:pt>
    <dgm:pt modelId="{6E267939-2FCE-4ACE-8E20-BE34263CA043}" type="parTrans" cxnId="{0B9008C7-2738-482E-AA77-28D20C14B276}">
      <dgm:prSet/>
      <dgm:spPr/>
      <dgm:t>
        <a:bodyPr/>
        <a:lstStyle/>
        <a:p>
          <a:endParaRPr lang="en-US"/>
        </a:p>
      </dgm:t>
    </dgm:pt>
    <dgm:pt modelId="{496CD1DB-EB31-4162-87E7-935975EAA3E3}" type="sibTrans" cxnId="{0B9008C7-2738-482E-AA77-28D20C14B276}">
      <dgm:prSet/>
      <dgm:spPr/>
      <dgm:t>
        <a:bodyPr/>
        <a:lstStyle/>
        <a:p>
          <a:endParaRPr lang="en-US"/>
        </a:p>
      </dgm:t>
    </dgm:pt>
    <dgm:pt modelId="{EBDF6EBE-5114-4469-9685-CBBDADFC766A}" type="pres">
      <dgm:prSet presAssocID="{E234700F-9A67-48B6-80BD-D9115C9BE6F6}" presName="root" presStyleCnt="0">
        <dgm:presLayoutVars>
          <dgm:dir/>
          <dgm:resizeHandles val="exact"/>
        </dgm:presLayoutVars>
      </dgm:prSet>
      <dgm:spPr/>
    </dgm:pt>
    <dgm:pt modelId="{69F1EB43-06E2-491E-AF9E-2C36C5FB7CA2}" type="pres">
      <dgm:prSet presAssocID="{8A9FC653-BAF6-4E38-A53D-9FF699C31003}" presName="compNode" presStyleCnt="0"/>
      <dgm:spPr/>
    </dgm:pt>
    <dgm:pt modelId="{33B3810C-0714-4210-8E03-D76BEC149729}" type="pres">
      <dgm:prSet presAssocID="{8A9FC653-BAF6-4E38-A53D-9FF699C31003}" presName="bgRect" presStyleLbl="bgShp" presStyleIdx="0" presStyleCnt="3"/>
      <dgm:spPr/>
    </dgm:pt>
    <dgm:pt modelId="{34C1306B-62AB-40E6-8750-8ED61C25DEBC}" type="pres">
      <dgm:prSet presAssocID="{8A9FC653-BAF6-4E38-A53D-9FF699C3100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ight Pointing Backhand Index"/>
        </a:ext>
      </dgm:extLst>
    </dgm:pt>
    <dgm:pt modelId="{BC26BBE0-24C2-42CD-B81A-C12AEA384BD5}" type="pres">
      <dgm:prSet presAssocID="{8A9FC653-BAF6-4E38-A53D-9FF699C31003}" presName="spaceRect" presStyleCnt="0"/>
      <dgm:spPr/>
    </dgm:pt>
    <dgm:pt modelId="{952113AA-D922-4217-ABB9-3F7B3EB7149C}" type="pres">
      <dgm:prSet presAssocID="{8A9FC653-BAF6-4E38-A53D-9FF699C31003}" presName="parTx" presStyleLbl="revTx" presStyleIdx="0" presStyleCnt="3">
        <dgm:presLayoutVars>
          <dgm:chMax val="0"/>
          <dgm:chPref val="0"/>
        </dgm:presLayoutVars>
      </dgm:prSet>
      <dgm:spPr/>
    </dgm:pt>
    <dgm:pt modelId="{F41D9D3A-16CB-46F6-8DFA-0CE7F5CC4A68}" type="pres">
      <dgm:prSet presAssocID="{A50D02D0-D175-437E-B6E3-0F7DD3D5B369}" presName="sibTrans" presStyleCnt="0"/>
      <dgm:spPr/>
    </dgm:pt>
    <dgm:pt modelId="{D332705E-33A6-475E-808A-E5B5E587D5AB}" type="pres">
      <dgm:prSet presAssocID="{0A6083C8-2EEC-403E-ADAA-1F7B207B0597}" presName="compNode" presStyleCnt="0"/>
      <dgm:spPr/>
    </dgm:pt>
    <dgm:pt modelId="{2F3E9924-1305-42E4-A9E2-41BDB550B7D4}" type="pres">
      <dgm:prSet presAssocID="{0A6083C8-2EEC-403E-ADAA-1F7B207B0597}" presName="bgRect" presStyleLbl="bgShp" presStyleIdx="1" presStyleCnt="3"/>
      <dgm:spPr/>
    </dgm:pt>
    <dgm:pt modelId="{958DCC33-DA04-40E7-91A6-FA0520957D8A}" type="pres">
      <dgm:prSet presAssocID="{0A6083C8-2EEC-403E-ADAA-1F7B207B059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65142A5F-FEB5-41E9-B7C6-F0DD6A64820B}" type="pres">
      <dgm:prSet presAssocID="{0A6083C8-2EEC-403E-ADAA-1F7B207B0597}" presName="spaceRect" presStyleCnt="0"/>
      <dgm:spPr/>
    </dgm:pt>
    <dgm:pt modelId="{14DDE01C-4A13-4801-A45D-7FB0AE8CC4FC}" type="pres">
      <dgm:prSet presAssocID="{0A6083C8-2EEC-403E-ADAA-1F7B207B0597}" presName="parTx" presStyleLbl="revTx" presStyleIdx="1" presStyleCnt="3">
        <dgm:presLayoutVars>
          <dgm:chMax val="0"/>
          <dgm:chPref val="0"/>
        </dgm:presLayoutVars>
      </dgm:prSet>
      <dgm:spPr/>
    </dgm:pt>
    <dgm:pt modelId="{0F1F389B-5A49-4AC1-A7A9-8BEF0623E322}" type="pres">
      <dgm:prSet presAssocID="{C9648698-A234-47A1-838D-41E158D1DF28}" presName="sibTrans" presStyleCnt="0"/>
      <dgm:spPr/>
    </dgm:pt>
    <dgm:pt modelId="{3B2883C5-D177-4CE6-8A4F-AA63B0F65F85}" type="pres">
      <dgm:prSet presAssocID="{49AF0461-8348-4F38-A216-FDDD5F715523}" presName="compNode" presStyleCnt="0"/>
      <dgm:spPr/>
    </dgm:pt>
    <dgm:pt modelId="{71246D0A-4392-4135-BA57-D5B5D336EBAF}" type="pres">
      <dgm:prSet presAssocID="{49AF0461-8348-4F38-A216-FDDD5F715523}" presName="bgRect" presStyleLbl="bgShp" presStyleIdx="2" presStyleCnt="3"/>
      <dgm:spPr/>
    </dgm:pt>
    <dgm:pt modelId="{6FBBFF3A-514D-454D-8D7D-3B3D5E465B6D}" type="pres">
      <dgm:prSet presAssocID="{49AF0461-8348-4F38-A216-FDDD5F715523}" presName="iconRect" presStyleLbl="node1" presStyleIdx="2" presStyleCnt="3"/>
      <dgm:spPr>
        <a:ln>
          <a:noFill/>
        </a:ln>
      </dgm:spPr>
    </dgm:pt>
    <dgm:pt modelId="{6B2910C8-0AF3-4259-8A67-4A758EF027F2}" type="pres">
      <dgm:prSet presAssocID="{49AF0461-8348-4F38-A216-FDDD5F715523}" presName="spaceRect" presStyleCnt="0"/>
      <dgm:spPr/>
    </dgm:pt>
    <dgm:pt modelId="{61BD9A10-0ED2-4C1F-9CAD-7B9C5EA34D19}" type="pres">
      <dgm:prSet presAssocID="{49AF0461-8348-4F38-A216-FDDD5F715523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BF0A9C7D-51B9-4006-8394-E57DB0AD4DEA}" type="presOf" srcId="{49AF0461-8348-4F38-A216-FDDD5F715523}" destId="{61BD9A10-0ED2-4C1F-9CAD-7B9C5EA34D19}" srcOrd="0" destOrd="0" presId="urn:microsoft.com/office/officeart/2018/2/layout/IconVerticalSolidList"/>
    <dgm:cxn modelId="{9D80F388-A835-4ECD-A11A-9B69D20847AB}" srcId="{E234700F-9A67-48B6-80BD-D9115C9BE6F6}" destId="{8A9FC653-BAF6-4E38-A53D-9FF699C31003}" srcOrd="0" destOrd="0" parTransId="{B0B2055E-491B-4258-BF69-8A415E4CF2FA}" sibTransId="{A50D02D0-D175-437E-B6E3-0F7DD3D5B369}"/>
    <dgm:cxn modelId="{1E0A47A4-FAD9-4058-8472-9452AA5B28EB}" type="presOf" srcId="{8A9FC653-BAF6-4E38-A53D-9FF699C31003}" destId="{952113AA-D922-4217-ABB9-3F7B3EB7149C}" srcOrd="0" destOrd="0" presId="urn:microsoft.com/office/officeart/2018/2/layout/IconVerticalSolidList"/>
    <dgm:cxn modelId="{FA9C8AA9-4D24-401C-99E0-F0A47C512047}" type="presOf" srcId="{0A6083C8-2EEC-403E-ADAA-1F7B207B0597}" destId="{14DDE01C-4A13-4801-A45D-7FB0AE8CC4FC}" srcOrd="0" destOrd="0" presId="urn:microsoft.com/office/officeart/2018/2/layout/IconVerticalSolidList"/>
    <dgm:cxn modelId="{0B9008C7-2738-482E-AA77-28D20C14B276}" srcId="{E234700F-9A67-48B6-80BD-D9115C9BE6F6}" destId="{49AF0461-8348-4F38-A216-FDDD5F715523}" srcOrd="2" destOrd="0" parTransId="{6E267939-2FCE-4ACE-8E20-BE34263CA043}" sibTransId="{496CD1DB-EB31-4162-87E7-935975EAA3E3}"/>
    <dgm:cxn modelId="{F25D56F1-1B9C-43AC-84FB-0882845885C2}" srcId="{E234700F-9A67-48B6-80BD-D9115C9BE6F6}" destId="{0A6083C8-2EEC-403E-ADAA-1F7B207B0597}" srcOrd="1" destOrd="0" parTransId="{0B8432E5-2676-4917-B7FC-0B8EF3C9DC38}" sibTransId="{C9648698-A234-47A1-838D-41E158D1DF28}"/>
    <dgm:cxn modelId="{4C7CD4F2-AEB0-4662-B1B6-AFF4AA39B12B}" type="presOf" srcId="{E234700F-9A67-48B6-80BD-D9115C9BE6F6}" destId="{EBDF6EBE-5114-4469-9685-CBBDADFC766A}" srcOrd="0" destOrd="0" presId="urn:microsoft.com/office/officeart/2018/2/layout/IconVerticalSolidList"/>
    <dgm:cxn modelId="{04D300A0-4948-4C9C-BF33-37891BDF1B78}" type="presParOf" srcId="{EBDF6EBE-5114-4469-9685-CBBDADFC766A}" destId="{69F1EB43-06E2-491E-AF9E-2C36C5FB7CA2}" srcOrd="0" destOrd="0" presId="urn:microsoft.com/office/officeart/2018/2/layout/IconVerticalSolidList"/>
    <dgm:cxn modelId="{825A6821-E1B0-4DB2-940B-F299810C294C}" type="presParOf" srcId="{69F1EB43-06E2-491E-AF9E-2C36C5FB7CA2}" destId="{33B3810C-0714-4210-8E03-D76BEC149729}" srcOrd="0" destOrd="0" presId="urn:microsoft.com/office/officeart/2018/2/layout/IconVerticalSolidList"/>
    <dgm:cxn modelId="{F646116D-2675-4E92-BB63-E1B690F5C535}" type="presParOf" srcId="{69F1EB43-06E2-491E-AF9E-2C36C5FB7CA2}" destId="{34C1306B-62AB-40E6-8750-8ED61C25DEBC}" srcOrd="1" destOrd="0" presId="urn:microsoft.com/office/officeart/2018/2/layout/IconVerticalSolidList"/>
    <dgm:cxn modelId="{71F423A6-1213-4864-BD83-848A92C2CD75}" type="presParOf" srcId="{69F1EB43-06E2-491E-AF9E-2C36C5FB7CA2}" destId="{BC26BBE0-24C2-42CD-B81A-C12AEA384BD5}" srcOrd="2" destOrd="0" presId="urn:microsoft.com/office/officeart/2018/2/layout/IconVerticalSolidList"/>
    <dgm:cxn modelId="{507BDD14-C16E-4983-BBE8-C3452FCC2315}" type="presParOf" srcId="{69F1EB43-06E2-491E-AF9E-2C36C5FB7CA2}" destId="{952113AA-D922-4217-ABB9-3F7B3EB7149C}" srcOrd="3" destOrd="0" presId="urn:microsoft.com/office/officeart/2018/2/layout/IconVerticalSolidList"/>
    <dgm:cxn modelId="{219989FC-4B27-4C28-8678-F66487615E0F}" type="presParOf" srcId="{EBDF6EBE-5114-4469-9685-CBBDADFC766A}" destId="{F41D9D3A-16CB-46F6-8DFA-0CE7F5CC4A68}" srcOrd="1" destOrd="0" presId="urn:microsoft.com/office/officeart/2018/2/layout/IconVerticalSolidList"/>
    <dgm:cxn modelId="{92BE54A0-C03D-4DD9-8C97-F25D412C468C}" type="presParOf" srcId="{EBDF6EBE-5114-4469-9685-CBBDADFC766A}" destId="{D332705E-33A6-475E-808A-E5B5E587D5AB}" srcOrd="2" destOrd="0" presId="urn:microsoft.com/office/officeart/2018/2/layout/IconVerticalSolidList"/>
    <dgm:cxn modelId="{7C80FEE2-BABB-4B9D-8ABA-AA0DC86992CD}" type="presParOf" srcId="{D332705E-33A6-475E-808A-E5B5E587D5AB}" destId="{2F3E9924-1305-42E4-A9E2-41BDB550B7D4}" srcOrd="0" destOrd="0" presId="urn:microsoft.com/office/officeart/2018/2/layout/IconVerticalSolidList"/>
    <dgm:cxn modelId="{BE0EFB7E-DD71-4EEE-9638-B808364E3777}" type="presParOf" srcId="{D332705E-33A6-475E-808A-E5B5E587D5AB}" destId="{958DCC33-DA04-40E7-91A6-FA0520957D8A}" srcOrd="1" destOrd="0" presId="urn:microsoft.com/office/officeart/2018/2/layout/IconVerticalSolidList"/>
    <dgm:cxn modelId="{2DA929F8-811C-4385-9A8E-EE8AE9F1B998}" type="presParOf" srcId="{D332705E-33A6-475E-808A-E5B5E587D5AB}" destId="{65142A5F-FEB5-41E9-B7C6-F0DD6A64820B}" srcOrd="2" destOrd="0" presId="urn:microsoft.com/office/officeart/2018/2/layout/IconVerticalSolidList"/>
    <dgm:cxn modelId="{D05B6D0D-D874-4CE8-BB19-267648E92DEE}" type="presParOf" srcId="{D332705E-33A6-475E-808A-E5B5E587D5AB}" destId="{14DDE01C-4A13-4801-A45D-7FB0AE8CC4FC}" srcOrd="3" destOrd="0" presId="urn:microsoft.com/office/officeart/2018/2/layout/IconVerticalSolidList"/>
    <dgm:cxn modelId="{F9241830-A196-428B-9695-88F386B58572}" type="presParOf" srcId="{EBDF6EBE-5114-4469-9685-CBBDADFC766A}" destId="{0F1F389B-5A49-4AC1-A7A9-8BEF0623E322}" srcOrd="3" destOrd="0" presId="urn:microsoft.com/office/officeart/2018/2/layout/IconVerticalSolidList"/>
    <dgm:cxn modelId="{9CDB06AB-BC98-4E18-AF00-1C00BA9DF642}" type="presParOf" srcId="{EBDF6EBE-5114-4469-9685-CBBDADFC766A}" destId="{3B2883C5-D177-4CE6-8A4F-AA63B0F65F85}" srcOrd="4" destOrd="0" presId="urn:microsoft.com/office/officeart/2018/2/layout/IconVerticalSolidList"/>
    <dgm:cxn modelId="{A76EF019-EEC8-43AF-9C8C-3B6EEC9277C2}" type="presParOf" srcId="{3B2883C5-D177-4CE6-8A4F-AA63B0F65F85}" destId="{71246D0A-4392-4135-BA57-D5B5D336EBAF}" srcOrd="0" destOrd="0" presId="urn:microsoft.com/office/officeart/2018/2/layout/IconVerticalSolidList"/>
    <dgm:cxn modelId="{46A2432D-1169-49C9-9391-742F6EB94B12}" type="presParOf" srcId="{3B2883C5-D177-4CE6-8A4F-AA63B0F65F85}" destId="{6FBBFF3A-514D-454D-8D7D-3B3D5E465B6D}" srcOrd="1" destOrd="0" presId="urn:microsoft.com/office/officeart/2018/2/layout/IconVerticalSolidList"/>
    <dgm:cxn modelId="{B7FA3A43-4554-490A-92BF-A72981BB14ED}" type="presParOf" srcId="{3B2883C5-D177-4CE6-8A4F-AA63B0F65F85}" destId="{6B2910C8-0AF3-4259-8A67-4A758EF027F2}" srcOrd="2" destOrd="0" presId="urn:microsoft.com/office/officeart/2018/2/layout/IconVerticalSolidList"/>
    <dgm:cxn modelId="{4721242D-2416-4682-8964-28932BBBF7F7}" type="presParOf" srcId="{3B2883C5-D177-4CE6-8A4F-AA63B0F65F85}" destId="{61BD9A10-0ED2-4C1F-9CAD-7B9C5EA34D1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D11C761-849D-4444-8FD7-3CD95A187A08}" type="doc">
      <dgm:prSet loTypeId="urn:microsoft.com/office/officeart/2008/layout/LinedList" loCatId="list" qsTypeId="urn:microsoft.com/office/officeart/2005/8/quickstyle/simple4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C0EF9A70-2D04-4AC4-90C5-96D071BEB5C1}">
      <dgm:prSet/>
      <dgm:spPr/>
      <dgm:t>
        <a:bodyPr/>
        <a:lstStyle/>
        <a:p>
          <a:r>
            <a:rPr lang="fr-FR"/>
            <a:t>Demain je </a:t>
          </a:r>
          <a:r>
            <a:rPr lang="fr-FR" i="1"/>
            <a:t>(finir)</a:t>
          </a:r>
          <a:r>
            <a:rPr lang="fr-FR"/>
            <a:t>  __________de lire cette bande-dessinée.</a:t>
          </a:r>
          <a:endParaRPr lang="en-US"/>
        </a:p>
      </dgm:t>
    </dgm:pt>
    <dgm:pt modelId="{0C118576-8ED6-49E9-988A-59157A64183F}" type="parTrans" cxnId="{2126B80A-9988-4388-AF2C-77CB31D0BA5E}">
      <dgm:prSet/>
      <dgm:spPr/>
      <dgm:t>
        <a:bodyPr/>
        <a:lstStyle/>
        <a:p>
          <a:endParaRPr lang="en-US"/>
        </a:p>
      </dgm:t>
    </dgm:pt>
    <dgm:pt modelId="{5DBCAFBF-632A-4F90-8698-AE1CBC04CBD8}" type="sibTrans" cxnId="{2126B80A-9988-4388-AF2C-77CB31D0BA5E}">
      <dgm:prSet/>
      <dgm:spPr/>
      <dgm:t>
        <a:bodyPr/>
        <a:lstStyle/>
        <a:p>
          <a:endParaRPr lang="en-US"/>
        </a:p>
      </dgm:t>
    </dgm:pt>
    <dgm:pt modelId="{5012560D-27DB-4ABC-B170-AD7D0263B0FF}">
      <dgm:prSet/>
      <dgm:spPr/>
      <dgm:t>
        <a:bodyPr/>
        <a:lstStyle/>
        <a:p>
          <a:r>
            <a:rPr lang="fr-FR"/>
            <a:t>La semaine prochaine il </a:t>
          </a:r>
          <a:r>
            <a:rPr lang="fr-FR" i="1"/>
            <a:t>(visiter)</a:t>
          </a:r>
          <a:r>
            <a:rPr lang="fr-FR"/>
            <a:t>  ________le nouveau musée.</a:t>
          </a:r>
          <a:endParaRPr lang="en-US"/>
        </a:p>
      </dgm:t>
    </dgm:pt>
    <dgm:pt modelId="{9CAB1EA3-3BD2-4BEA-90E6-437354C0DDB8}" type="parTrans" cxnId="{723249BC-CC62-4D0E-9583-120361A9E966}">
      <dgm:prSet/>
      <dgm:spPr/>
      <dgm:t>
        <a:bodyPr/>
        <a:lstStyle/>
        <a:p>
          <a:endParaRPr lang="en-US"/>
        </a:p>
      </dgm:t>
    </dgm:pt>
    <dgm:pt modelId="{676770FA-1653-4877-9903-7FDC969D9EC0}" type="sibTrans" cxnId="{723249BC-CC62-4D0E-9583-120361A9E966}">
      <dgm:prSet/>
      <dgm:spPr/>
      <dgm:t>
        <a:bodyPr/>
        <a:lstStyle/>
        <a:p>
          <a:endParaRPr lang="en-US"/>
        </a:p>
      </dgm:t>
    </dgm:pt>
    <dgm:pt modelId="{570B1DD6-818B-4B5B-95F6-8FAA69276993}">
      <dgm:prSet/>
      <dgm:spPr/>
      <dgm:t>
        <a:bodyPr/>
        <a:lstStyle/>
        <a:p>
          <a:r>
            <a:rPr lang="fr-FR"/>
            <a:t>Tu </a:t>
          </a:r>
          <a:r>
            <a:rPr lang="fr-FR" i="1"/>
            <a:t>(prendre)</a:t>
          </a:r>
          <a:r>
            <a:rPr lang="fr-FR"/>
            <a:t>  _________un thé.</a:t>
          </a:r>
          <a:endParaRPr lang="en-US"/>
        </a:p>
      </dgm:t>
    </dgm:pt>
    <dgm:pt modelId="{C463D228-A8F9-4FFB-B96A-8E10D12A4109}" type="parTrans" cxnId="{0BCDADE1-66E4-4583-A6BC-8312CCF554B5}">
      <dgm:prSet/>
      <dgm:spPr/>
      <dgm:t>
        <a:bodyPr/>
        <a:lstStyle/>
        <a:p>
          <a:endParaRPr lang="en-US"/>
        </a:p>
      </dgm:t>
    </dgm:pt>
    <dgm:pt modelId="{32B71381-855C-4B07-8B95-ACDABC95C056}" type="sibTrans" cxnId="{0BCDADE1-66E4-4583-A6BC-8312CCF554B5}">
      <dgm:prSet/>
      <dgm:spPr/>
      <dgm:t>
        <a:bodyPr/>
        <a:lstStyle/>
        <a:p>
          <a:endParaRPr lang="en-US"/>
        </a:p>
      </dgm:t>
    </dgm:pt>
    <dgm:pt modelId="{7B3304D4-29CD-473B-B309-64176D56E66B}">
      <dgm:prSet/>
      <dgm:spPr/>
      <dgm:t>
        <a:bodyPr/>
        <a:lstStyle/>
        <a:p>
          <a:r>
            <a:rPr lang="fr-FR"/>
            <a:t>Nous </a:t>
          </a:r>
          <a:r>
            <a:rPr lang="fr-FR" i="1"/>
            <a:t>(rester)</a:t>
          </a:r>
          <a:r>
            <a:rPr lang="fr-FR"/>
            <a:t>  ____________un jour de plus.</a:t>
          </a:r>
          <a:endParaRPr lang="en-US"/>
        </a:p>
      </dgm:t>
    </dgm:pt>
    <dgm:pt modelId="{8EA85882-41F6-4B5B-8FDC-6C2BF0A74F80}" type="parTrans" cxnId="{0F6D8991-CA54-4E4E-969F-3AE2B5D649D1}">
      <dgm:prSet/>
      <dgm:spPr/>
      <dgm:t>
        <a:bodyPr/>
        <a:lstStyle/>
        <a:p>
          <a:endParaRPr lang="en-US"/>
        </a:p>
      </dgm:t>
    </dgm:pt>
    <dgm:pt modelId="{075F2993-F5BE-4144-83A6-9C2C0F9DCD42}" type="sibTrans" cxnId="{0F6D8991-CA54-4E4E-969F-3AE2B5D649D1}">
      <dgm:prSet/>
      <dgm:spPr/>
      <dgm:t>
        <a:bodyPr/>
        <a:lstStyle/>
        <a:p>
          <a:endParaRPr lang="en-US"/>
        </a:p>
      </dgm:t>
    </dgm:pt>
    <dgm:pt modelId="{54694A92-8E00-4192-942D-1A0DF1003404}">
      <dgm:prSet/>
      <dgm:spPr/>
      <dgm:t>
        <a:bodyPr/>
        <a:lstStyle/>
        <a:p>
          <a:r>
            <a:rPr lang="fr-FR"/>
            <a:t>Juliette et Camille </a:t>
          </a:r>
          <a:r>
            <a:rPr lang="fr-FR" i="1"/>
            <a:t>(préparer)</a:t>
          </a:r>
          <a:r>
            <a:rPr lang="fr-FR"/>
            <a:t> ______________le repas.</a:t>
          </a:r>
          <a:endParaRPr lang="en-US"/>
        </a:p>
      </dgm:t>
    </dgm:pt>
    <dgm:pt modelId="{3FF31B3B-C702-4D07-A827-D93B5CA20E31}" type="parTrans" cxnId="{ED4FF24F-AE20-4FC7-B493-27DFCF7151D9}">
      <dgm:prSet/>
      <dgm:spPr/>
      <dgm:t>
        <a:bodyPr/>
        <a:lstStyle/>
        <a:p>
          <a:endParaRPr lang="en-US"/>
        </a:p>
      </dgm:t>
    </dgm:pt>
    <dgm:pt modelId="{930D3ACA-1895-4133-A7D4-279E41C51BD1}" type="sibTrans" cxnId="{ED4FF24F-AE20-4FC7-B493-27DFCF7151D9}">
      <dgm:prSet/>
      <dgm:spPr/>
      <dgm:t>
        <a:bodyPr/>
        <a:lstStyle/>
        <a:p>
          <a:endParaRPr lang="en-US"/>
        </a:p>
      </dgm:t>
    </dgm:pt>
    <dgm:pt modelId="{98AD6AAB-A37A-485D-8BFB-AE7CA6B300D3}" type="pres">
      <dgm:prSet presAssocID="{DD11C761-849D-4444-8FD7-3CD95A187A08}" presName="vert0" presStyleCnt="0">
        <dgm:presLayoutVars>
          <dgm:dir/>
          <dgm:animOne val="branch"/>
          <dgm:animLvl val="lvl"/>
        </dgm:presLayoutVars>
      </dgm:prSet>
      <dgm:spPr/>
    </dgm:pt>
    <dgm:pt modelId="{3A454D2E-2088-42CF-AC1F-0BA59BC61664}" type="pres">
      <dgm:prSet presAssocID="{C0EF9A70-2D04-4AC4-90C5-96D071BEB5C1}" presName="thickLine" presStyleLbl="alignNode1" presStyleIdx="0" presStyleCnt="5"/>
      <dgm:spPr/>
    </dgm:pt>
    <dgm:pt modelId="{D28402E8-8E8E-4C0B-85ED-AFF0060F9024}" type="pres">
      <dgm:prSet presAssocID="{C0EF9A70-2D04-4AC4-90C5-96D071BEB5C1}" presName="horz1" presStyleCnt="0"/>
      <dgm:spPr/>
    </dgm:pt>
    <dgm:pt modelId="{CF39CAAB-2978-4258-AC5B-D35EFFA68150}" type="pres">
      <dgm:prSet presAssocID="{C0EF9A70-2D04-4AC4-90C5-96D071BEB5C1}" presName="tx1" presStyleLbl="revTx" presStyleIdx="0" presStyleCnt="5"/>
      <dgm:spPr/>
    </dgm:pt>
    <dgm:pt modelId="{2B1C7264-4642-4292-AB1C-1E724D6369B1}" type="pres">
      <dgm:prSet presAssocID="{C0EF9A70-2D04-4AC4-90C5-96D071BEB5C1}" presName="vert1" presStyleCnt="0"/>
      <dgm:spPr/>
    </dgm:pt>
    <dgm:pt modelId="{F8E5B744-7CB5-4527-B7AB-A2AD88C58C26}" type="pres">
      <dgm:prSet presAssocID="{5012560D-27DB-4ABC-B170-AD7D0263B0FF}" presName="thickLine" presStyleLbl="alignNode1" presStyleIdx="1" presStyleCnt="5"/>
      <dgm:spPr/>
    </dgm:pt>
    <dgm:pt modelId="{658F37FC-1DD4-4DA9-8CEF-0C63611C13CB}" type="pres">
      <dgm:prSet presAssocID="{5012560D-27DB-4ABC-B170-AD7D0263B0FF}" presName="horz1" presStyleCnt="0"/>
      <dgm:spPr/>
    </dgm:pt>
    <dgm:pt modelId="{6DD8566B-77BD-4452-ADE3-0A927B333498}" type="pres">
      <dgm:prSet presAssocID="{5012560D-27DB-4ABC-B170-AD7D0263B0FF}" presName="tx1" presStyleLbl="revTx" presStyleIdx="1" presStyleCnt="5"/>
      <dgm:spPr/>
    </dgm:pt>
    <dgm:pt modelId="{DE3F1071-1CD2-4D16-8530-DB7763A62E23}" type="pres">
      <dgm:prSet presAssocID="{5012560D-27DB-4ABC-B170-AD7D0263B0FF}" presName="vert1" presStyleCnt="0"/>
      <dgm:spPr/>
    </dgm:pt>
    <dgm:pt modelId="{CC2293AE-7AA4-4CAC-9B37-539450B275BF}" type="pres">
      <dgm:prSet presAssocID="{570B1DD6-818B-4B5B-95F6-8FAA69276993}" presName="thickLine" presStyleLbl="alignNode1" presStyleIdx="2" presStyleCnt="5"/>
      <dgm:spPr/>
    </dgm:pt>
    <dgm:pt modelId="{21900A27-75E4-4998-AA0A-3A09DDE35F4B}" type="pres">
      <dgm:prSet presAssocID="{570B1DD6-818B-4B5B-95F6-8FAA69276993}" presName="horz1" presStyleCnt="0"/>
      <dgm:spPr/>
    </dgm:pt>
    <dgm:pt modelId="{9B4571D6-68D1-489D-B591-140E0BF77E26}" type="pres">
      <dgm:prSet presAssocID="{570B1DD6-818B-4B5B-95F6-8FAA69276993}" presName="tx1" presStyleLbl="revTx" presStyleIdx="2" presStyleCnt="5"/>
      <dgm:spPr/>
    </dgm:pt>
    <dgm:pt modelId="{6C57FD1C-D524-436A-91DF-01E9D8CE35E9}" type="pres">
      <dgm:prSet presAssocID="{570B1DD6-818B-4B5B-95F6-8FAA69276993}" presName="vert1" presStyleCnt="0"/>
      <dgm:spPr/>
    </dgm:pt>
    <dgm:pt modelId="{09BD271E-DA66-4D0F-A2F5-630772D20B7A}" type="pres">
      <dgm:prSet presAssocID="{7B3304D4-29CD-473B-B309-64176D56E66B}" presName="thickLine" presStyleLbl="alignNode1" presStyleIdx="3" presStyleCnt="5"/>
      <dgm:spPr/>
    </dgm:pt>
    <dgm:pt modelId="{64D50CA7-7D49-43D4-999A-E3478AC182B6}" type="pres">
      <dgm:prSet presAssocID="{7B3304D4-29CD-473B-B309-64176D56E66B}" presName="horz1" presStyleCnt="0"/>
      <dgm:spPr/>
    </dgm:pt>
    <dgm:pt modelId="{297E2BD5-D9F2-417C-894B-1754179766FE}" type="pres">
      <dgm:prSet presAssocID="{7B3304D4-29CD-473B-B309-64176D56E66B}" presName="tx1" presStyleLbl="revTx" presStyleIdx="3" presStyleCnt="5"/>
      <dgm:spPr/>
    </dgm:pt>
    <dgm:pt modelId="{22187F0C-A7C2-44AD-A97D-EB1FDE7469CD}" type="pres">
      <dgm:prSet presAssocID="{7B3304D4-29CD-473B-B309-64176D56E66B}" presName="vert1" presStyleCnt="0"/>
      <dgm:spPr/>
    </dgm:pt>
    <dgm:pt modelId="{043E60F7-8A5A-4674-A838-66EEA4A6F987}" type="pres">
      <dgm:prSet presAssocID="{54694A92-8E00-4192-942D-1A0DF1003404}" presName="thickLine" presStyleLbl="alignNode1" presStyleIdx="4" presStyleCnt="5"/>
      <dgm:spPr/>
    </dgm:pt>
    <dgm:pt modelId="{817DC4AE-414C-489F-8AEE-1087309D3334}" type="pres">
      <dgm:prSet presAssocID="{54694A92-8E00-4192-942D-1A0DF1003404}" presName="horz1" presStyleCnt="0"/>
      <dgm:spPr/>
    </dgm:pt>
    <dgm:pt modelId="{2F9617AB-F180-4B5A-B780-6E4E9256F71A}" type="pres">
      <dgm:prSet presAssocID="{54694A92-8E00-4192-942D-1A0DF1003404}" presName="tx1" presStyleLbl="revTx" presStyleIdx="4" presStyleCnt="5"/>
      <dgm:spPr/>
    </dgm:pt>
    <dgm:pt modelId="{DE8FED6D-1F06-4E7D-8434-DA2CEF50F3EB}" type="pres">
      <dgm:prSet presAssocID="{54694A92-8E00-4192-942D-1A0DF1003404}" presName="vert1" presStyleCnt="0"/>
      <dgm:spPr/>
    </dgm:pt>
  </dgm:ptLst>
  <dgm:cxnLst>
    <dgm:cxn modelId="{2126B80A-9988-4388-AF2C-77CB31D0BA5E}" srcId="{DD11C761-849D-4444-8FD7-3CD95A187A08}" destId="{C0EF9A70-2D04-4AC4-90C5-96D071BEB5C1}" srcOrd="0" destOrd="0" parTransId="{0C118576-8ED6-49E9-988A-59157A64183F}" sibTransId="{5DBCAFBF-632A-4F90-8698-AE1CBC04CBD8}"/>
    <dgm:cxn modelId="{43B8921B-8476-4751-998F-5C972C39F3C6}" type="presOf" srcId="{C0EF9A70-2D04-4AC4-90C5-96D071BEB5C1}" destId="{CF39CAAB-2978-4258-AC5B-D35EFFA68150}" srcOrd="0" destOrd="0" presId="urn:microsoft.com/office/officeart/2008/layout/LinedList"/>
    <dgm:cxn modelId="{72CA403E-55AE-46D4-A791-FFDEE5A16DC1}" type="presOf" srcId="{570B1DD6-818B-4B5B-95F6-8FAA69276993}" destId="{9B4571D6-68D1-489D-B591-140E0BF77E26}" srcOrd="0" destOrd="0" presId="urn:microsoft.com/office/officeart/2008/layout/LinedList"/>
    <dgm:cxn modelId="{E4AB586F-CC95-4850-A422-14607E0A1DDA}" type="presOf" srcId="{54694A92-8E00-4192-942D-1A0DF1003404}" destId="{2F9617AB-F180-4B5A-B780-6E4E9256F71A}" srcOrd="0" destOrd="0" presId="urn:microsoft.com/office/officeart/2008/layout/LinedList"/>
    <dgm:cxn modelId="{ED4FF24F-AE20-4FC7-B493-27DFCF7151D9}" srcId="{DD11C761-849D-4444-8FD7-3CD95A187A08}" destId="{54694A92-8E00-4192-942D-1A0DF1003404}" srcOrd="4" destOrd="0" parTransId="{3FF31B3B-C702-4D07-A827-D93B5CA20E31}" sibTransId="{930D3ACA-1895-4133-A7D4-279E41C51BD1}"/>
    <dgm:cxn modelId="{F1A0B18A-4B15-4F53-85D5-7A4962BA14FD}" type="presOf" srcId="{7B3304D4-29CD-473B-B309-64176D56E66B}" destId="{297E2BD5-D9F2-417C-894B-1754179766FE}" srcOrd="0" destOrd="0" presId="urn:microsoft.com/office/officeart/2008/layout/LinedList"/>
    <dgm:cxn modelId="{0F6D8991-CA54-4E4E-969F-3AE2B5D649D1}" srcId="{DD11C761-849D-4444-8FD7-3CD95A187A08}" destId="{7B3304D4-29CD-473B-B309-64176D56E66B}" srcOrd="3" destOrd="0" parTransId="{8EA85882-41F6-4B5B-8FDC-6C2BF0A74F80}" sibTransId="{075F2993-F5BE-4144-83A6-9C2C0F9DCD42}"/>
    <dgm:cxn modelId="{39530BAC-E861-4E8A-872D-1F026E636D33}" type="presOf" srcId="{5012560D-27DB-4ABC-B170-AD7D0263B0FF}" destId="{6DD8566B-77BD-4452-ADE3-0A927B333498}" srcOrd="0" destOrd="0" presId="urn:microsoft.com/office/officeart/2008/layout/LinedList"/>
    <dgm:cxn modelId="{31F5E6BA-24FD-4B9D-BFB1-B885ECCB6D79}" type="presOf" srcId="{DD11C761-849D-4444-8FD7-3CD95A187A08}" destId="{98AD6AAB-A37A-485D-8BFB-AE7CA6B300D3}" srcOrd="0" destOrd="0" presId="urn:microsoft.com/office/officeart/2008/layout/LinedList"/>
    <dgm:cxn modelId="{723249BC-CC62-4D0E-9583-120361A9E966}" srcId="{DD11C761-849D-4444-8FD7-3CD95A187A08}" destId="{5012560D-27DB-4ABC-B170-AD7D0263B0FF}" srcOrd="1" destOrd="0" parTransId="{9CAB1EA3-3BD2-4BEA-90E6-437354C0DDB8}" sibTransId="{676770FA-1653-4877-9903-7FDC969D9EC0}"/>
    <dgm:cxn modelId="{0BCDADE1-66E4-4583-A6BC-8312CCF554B5}" srcId="{DD11C761-849D-4444-8FD7-3CD95A187A08}" destId="{570B1DD6-818B-4B5B-95F6-8FAA69276993}" srcOrd="2" destOrd="0" parTransId="{C463D228-A8F9-4FFB-B96A-8E10D12A4109}" sibTransId="{32B71381-855C-4B07-8B95-ACDABC95C056}"/>
    <dgm:cxn modelId="{24635909-8600-4135-B57D-E72ECE0EA05F}" type="presParOf" srcId="{98AD6AAB-A37A-485D-8BFB-AE7CA6B300D3}" destId="{3A454D2E-2088-42CF-AC1F-0BA59BC61664}" srcOrd="0" destOrd="0" presId="urn:microsoft.com/office/officeart/2008/layout/LinedList"/>
    <dgm:cxn modelId="{4EC59F39-C661-4AE0-855A-1DD2C7A60D7D}" type="presParOf" srcId="{98AD6AAB-A37A-485D-8BFB-AE7CA6B300D3}" destId="{D28402E8-8E8E-4C0B-85ED-AFF0060F9024}" srcOrd="1" destOrd="0" presId="urn:microsoft.com/office/officeart/2008/layout/LinedList"/>
    <dgm:cxn modelId="{5240D95D-9F8B-4BE5-900E-3FF1FDC872C1}" type="presParOf" srcId="{D28402E8-8E8E-4C0B-85ED-AFF0060F9024}" destId="{CF39CAAB-2978-4258-AC5B-D35EFFA68150}" srcOrd="0" destOrd="0" presId="urn:microsoft.com/office/officeart/2008/layout/LinedList"/>
    <dgm:cxn modelId="{01905244-959D-4754-B1B4-84BFC6BC1665}" type="presParOf" srcId="{D28402E8-8E8E-4C0B-85ED-AFF0060F9024}" destId="{2B1C7264-4642-4292-AB1C-1E724D6369B1}" srcOrd="1" destOrd="0" presId="urn:microsoft.com/office/officeart/2008/layout/LinedList"/>
    <dgm:cxn modelId="{51E8958C-B990-430C-A5E2-F054FAEF8185}" type="presParOf" srcId="{98AD6AAB-A37A-485D-8BFB-AE7CA6B300D3}" destId="{F8E5B744-7CB5-4527-B7AB-A2AD88C58C26}" srcOrd="2" destOrd="0" presId="urn:microsoft.com/office/officeart/2008/layout/LinedList"/>
    <dgm:cxn modelId="{9E8CA362-0F24-4AFF-A091-972B791A4D9E}" type="presParOf" srcId="{98AD6AAB-A37A-485D-8BFB-AE7CA6B300D3}" destId="{658F37FC-1DD4-4DA9-8CEF-0C63611C13CB}" srcOrd="3" destOrd="0" presId="urn:microsoft.com/office/officeart/2008/layout/LinedList"/>
    <dgm:cxn modelId="{A7673B63-1652-4A4D-9E24-19697C2D6A75}" type="presParOf" srcId="{658F37FC-1DD4-4DA9-8CEF-0C63611C13CB}" destId="{6DD8566B-77BD-4452-ADE3-0A927B333498}" srcOrd="0" destOrd="0" presId="urn:microsoft.com/office/officeart/2008/layout/LinedList"/>
    <dgm:cxn modelId="{BD9F0D1F-6A37-4352-AEBC-8D4FA4B6C888}" type="presParOf" srcId="{658F37FC-1DD4-4DA9-8CEF-0C63611C13CB}" destId="{DE3F1071-1CD2-4D16-8530-DB7763A62E23}" srcOrd="1" destOrd="0" presId="urn:microsoft.com/office/officeart/2008/layout/LinedList"/>
    <dgm:cxn modelId="{EB61AD62-DC1D-430B-97F2-6AD3C0DF505F}" type="presParOf" srcId="{98AD6AAB-A37A-485D-8BFB-AE7CA6B300D3}" destId="{CC2293AE-7AA4-4CAC-9B37-539450B275BF}" srcOrd="4" destOrd="0" presId="urn:microsoft.com/office/officeart/2008/layout/LinedList"/>
    <dgm:cxn modelId="{669E47B0-9A32-4FFE-8EB4-08179116F8A7}" type="presParOf" srcId="{98AD6AAB-A37A-485D-8BFB-AE7CA6B300D3}" destId="{21900A27-75E4-4998-AA0A-3A09DDE35F4B}" srcOrd="5" destOrd="0" presId="urn:microsoft.com/office/officeart/2008/layout/LinedList"/>
    <dgm:cxn modelId="{AC982F47-BF29-42FF-A155-BEEA0ECB5A5F}" type="presParOf" srcId="{21900A27-75E4-4998-AA0A-3A09DDE35F4B}" destId="{9B4571D6-68D1-489D-B591-140E0BF77E26}" srcOrd="0" destOrd="0" presId="urn:microsoft.com/office/officeart/2008/layout/LinedList"/>
    <dgm:cxn modelId="{BD1C3375-978F-4B26-AAC6-41EC2E78F393}" type="presParOf" srcId="{21900A27-75E4-4998-AA0A-3A09DDE35F4B}" destId="{6C57FD1C-D524-436A-91DF-01E9D8CE35E9}" srcOrd="1" destOrd="0" presId="urn:microsoft.com/office/officeart/2008/layout/LinedList"/>
    <dgm:cxn modelId="{3D4CB448-9651-4247-A250-BA40D93FC36E}" type="presParOf" srcId="{98AD6AAB-A37A-485D-8BFB-AE7CA6B300D3}" destId="{09BD271E-DA66-4D0F-A2F5-630772D20B7A}" srcOrd="6" destOrd="0" presId="urn:microsoft.com/office/officeart/2008/layout/LinedList"/>
    <dgm:cxn modelId="{49DB23B6-7881-4986-9562-B01F232CF986}" type="presParOf" srcId="{98AD6AAB-A37A-485D-8BFB-AE7CA6B300D3}" destId="{64D50CA7-7D49-43D4-999A-E3478AC182B6}" srcOrd="7" destOrd="0" presId="urn:microsoft.com/office/officeart/2008/layout/LinedList"/>
    <dgm:cxn modelId="{A1628EFE-D017-47C0-AC1C-AE92811CA637}" type="presParOf" srcId="{64D50CA7-7D49-43D4-999A-E3478AC182B6}" destId="{297E2BD5-D9F2-417C-894B-1754179766FE}" srcOrd="0" destOrd="0" presId="urn:microsoft.com/office/officeart/2008/layout/LinedList"/>
    <dgm:cxn modelId="{1AE89A1E-11D1-412A-A6D3-14D7C1ED1E0F}" type="presParOf" srcId="{64D50CA7-7D49-43D4-999A-E3478AC182B6}" destId="{22187F0C-A7C2-44AD-A97D-EB1FDE7469CD}" srcOrd="1" destOrd="0" presId="urn:microsoft.com/office/officeart/2008/layout/LinedList"/>
    <dgm:cxn modelId="{0FBADC5A-9D2A-4A14-AE69-2CEE19965E44}" type="presParOf" srcId="{98AD6AAB-A37A-485D-8BFB-AE7CA6B300D3}" destId="{043E60F7-8A5A-4674-A838-66EEA4A6F987}" srcOrd="8" destOrd="0" presId="urn:microsoft.com/office/officeart/2008/layout/LinedList"/>
    <dgm:cxn modelId="{3125BC76-E7F6-4AF8-8750-2FD30652739F}" type="presParOf" srcId="{98AD6AAB-A37A-485D-8BFB-AE7CA6B300D3}" destId="{817DC4AE-414C-489F-8AEE-1087309D3334}" srcOrd="9" destOrd="0" presId="urn:microsoft.com/office/officeart/2008/layout/LinedList"/>
    <dgm:cxn modelId="{21416E15-410E-402A-A628-F66523F3BD56}" type="presParOf" srcId="{817DC4AE-414C-489F-8AEE-1087309D3334}" destId="{2F9617AB-F180-4B5A-B780-6E4E9256F71A}" srcOrd="0" destOrd="0" presId="urn:microsoft.com/office/officeart/2008/layout/LinedList"/>
    <dgm:cxn modelId="{1A1B6C97-72FA-4912-B6A1-E5A38104957E}" type="presParOf" srcId="{817DC4AE-414C-489F-8AEE-1087309D3334}" destId="{DE8FED6D-1F06-4E7D-8434-DA2CEF50F3E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0B8D152-3BE6-480E-A323-F542E07EAADA}" type="doc">
      <dgm:prSet loTypeId="urn:microsoft.com/office/officeart/2008/layout/LinedList" loCatId="list" qsTypeId="urn:microsoft.com/office/officeart/2005/8/quickstyle/simple4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854C62EF-917B-4D31-B38E-CDF409AE967F}">
      <dgm:prSet/>
      <dgm:spPr/>
      <dgm:t>
        <a:bodyPr/>
        <a:lstStyle/>
        <a:p>
          <a:r>
            <a:rPr lang="fr-FR"/>
            <a:t>Demain je </a:t>
          </a:r>
          <a:r>
            <a:rPr lang="fr-FR" i="1"/>
            <a:t>(finir)</a:t>
          </a:r>
          <a:r>
            <a:rPr lang="fr-FR"/>
            <a:t>   </a:t>
          </a:r>
          <a:r>
            <a:rPr lang="fr-FR" b="1" i="1"/>
            <a:t>finirai </a:t>
          </a:r>
          <a:r>
            <a:rPr lang="fr-FR"/>
            <a:t>de lire cette bande-dessinée.</a:t>
          </a:r>
          <a:endParaRPr lang="en-US"/>
        </a:p>
      </dgm:t>
    </dgm:pt>
    <dgm:pt modelId="{84DE4C94-0528-4F81-A06F-59CD45A8FE6A}" type="parTrans" cxnId="{E62D45AC-DB7B-476B-BB3A-634B1939AAD4}">
      <dgm:prSet/>
      <dgm:spPr/>
      <dgm:t>
        <a:bodyPr/>
        <a:lstStyle/>
        <a:p>
          <a:endParaRPr lang="en-US"/>
        </a:p>
      </dgm:t>
    </dgm:pt>
    <dgm:pt modelId="{460D97DD-0C50-4302-835E-9D9EC5B36732}" type="sibTrans" cxnId="{E62D45AC-DB7B-476B-BB3A-634B1939AAD4}">
      <dgm:prSet/>
      <dgm:spPr/>
      <dgm:t>
        <a:bodyPr/>
        <a:lstStyle/>
        <a:p>
          <a:endParaRPr lang="en-US"/>
        </a:p>
      </dgm:t>
    </dgm:pt>
    <dgm:pt modelId="{90B1C314-26F1-43F6-884C-3A19B19D78F0}">
      <dgm:prSet/>
      <dgm:spPr/>
      <dgm:t>
        <a:bodyPr/>
        <a:lstStyle/>
        <a:p>
          <a:r>
            <a:rPr lang="fr-FR"/>
            <a:t>La semaine prochaine il </a:t>
          </a:r>
          <a:r>
            <a:rPr lang="fr-FR" i="1"/>
            <a:t>(visiter)</a:t>
          </a:r>
          <a:r>
            <a:rPr lang="fr-FR"/>
            <a:t>  </a:t>
          </a:r>
          <a:r>
            <a:rPr lang="fr-FR" b="1" i="1"/>
            <a:t>visitera </a:t>
          </a:r>
          <a:r>
            <a:rPr lang="fr-FR"/>
            <a:t> le nouveau musée.</a:t>
          </a:r>
          <a:endParaRPr lang="en-US"/>
        </a:p>
      </dgm:t>
    </dgm:pt>
    <dgm:pt modelId="{EC10B98B-1FA8-4C5B-971B-29B19184B015}" type="parTrans" cxnId="{3DAE6BCB-1297-49F6-846F-8F46A225D2E6}">
      <dgm:prSet/>
      <dgm:spPr/>
      <dgm:t>
        <a:bodyPr/>
        <a:lstStyle/>
        <a:p>
          <a:endParaRPr lang="en-US"/>
        </a:p>
      </dgm:t>
    </dgm:pt>
    <dgm:pt modelId="{6A5F5FBB-E473-4750-B9AA-53BBE620F8FE}" type="sibTrans" cxnId="{3DAE6BCB-1297-49F6-846F-8F46A225D2E6}">
      <dgm:prSet/>
      <dgm:spPr/>
      <dgm:t>
        <a:bodyPr/>
        <a:lstStyle/>
        <a:p>
          <a:endParaRPr lang="en-US"/>
        </a:p>
      </dgm:t>
    </dgm:pt>
    <dgm:pt modelId="{027E70CE-93A6-4D4A-9487-7B7A27FB662D}">
      <dgm:prSet/>
      <dgm:spPr/>
      <dgm:t>
        <a:bodyPr/>
        <a:lstStyle/>
        <a:p>
          <a:r>
            <a:rPr lang="fr-FR"/>
            <a:t>Tu </a:t>
          </a:r>
          <a:r>
            <a:rPr lang="fr-FR" i="1"/>
            <a:t>(prendre)</a:t>
          </a:r>
          <a:r>
            <a:rPr lang="fr-FR"/>
            <a:t>  </a:t>
          </a:r>
          <a:r>
            <a:rPr lang="fr-FR" b="1" i="1"/>
            <a:t>prendras </a:t>
          </a:r>
          <a:r>
            <a:rPr lang="fr-FR"/>
            <a:t>un thé.</a:t>
          </a:r>
          <a:endParaRPr lang="en-US"/>
        </a:p>
      </dgm:t>
    </dgm:pt>
    <dgm:pt modelId="{281EB6ED-546E-470E-B5BC-AAFC830A50CA}" type="parTrans" cxnId="{BC942E73-A84A-4287-8827-B9E488C2B777}">
      <dgm:prSet/>
      <dgm:spPr/>
      <dgm:t>
        <a:bodyPr/>
        <a:lstStyle/>
        <a:p>
          <a:endParaRPr lang="en-US"/>
        </a:p>
      </dgm:t>
    </dgm:pt>
    <dgm:pt modelId="{86B4FCD4-56EB-4264-AE69-A48C7D492772}" type="sibTrans" cxnId="{BC942E73-A84A-4287-8827-B9E488C2B777}">
      <dgm:prSet/>
      <dgm:spPr/>
      <dgm:t>
        <a:bodyPr/>
        <a:lstStyle/>
        <a:p>
          <a:endParaRPr lang="en-US"/>
        </a:p>
      </dgm:t>
    </dgm:pt>
    <dgm:pt modelId="{C5FA8527-E6B5-4A93-A2B4-65C5300CBD59}">
      <dgm:prSet/>
      <dgm:spPr/>
      <dgm:t>
        <a:bodyPr/>
        <a:lstStyle/>
        <a:p>
          <a:r>
            <a:rPr lang="fr-FR"/>
            <a:t>Nous </a:t>
          </a:r>
          <a:r>
            <a:rPr lang="fr-FR" i="1"/>
            <a:t>(rester)</a:t>
          </a:r>
          <a:r>
            <a:rPr lang="fr-FR"/>
            <a:t>  </a:t>
          </a:r>
          <a:r>
            <a:rPr lang="fr-FR" b="1" i="1"/>
            <a:t>resterons </a:t>
          </a:r>
          <a:r>
            <a:rPr lang="fr-FR"/>
            <a:t>un jour de plus.</a:t>
          </a:r>
          <a:endParaRPr lang="en-US"/>
        </a:p>
      </dgm:t>
    </dgm:pt>
    <dgm:pt modelId="{ABBB128D-582F-40DD-B0A9-9558A82421F5}" type="parTrans" cxnId="{7E82ECC6-71B4-4880-9CEF-DAC675D972BE}">
      <dgm:prSet/>
      <dgm:spPr/>
      <dgm:t>
        <a:bodyPr/>
        <a:lstStyle/>
        <a:p>
          <a:endParaRPr lang="en-US"/>
        </a:p>
      </dgm:t>
    </dgm:pt>
    <dgm:pt modelId="{0D031FDC-274E-4C03-93B3-16A2DA7AC219}" type="sibTrans" cxnId="{7E82ECC6-71B4-4880-9CEF-DAC675D972BE}">
      <dgm:prSet/>
      <dgm:spPr/>
      <dgm:t>
        <a:bodyPr/>
        <a:lstStyle/>
        <a:p>
          <a:endParaRPr lang="en-US"/>
        </a:p>
      </dgm:t>
    </dgm:pt>
    <dgm:pt modelId="{0F620A0A-1381-4D8C-88B3-70507B244687}">
      <dgm:prSet/>
      <dgm:spPr/>
      <dgm:t>
        <a:bodyPr/>
        <a:lstStyle/>
        <a:p>
          <a:r>
            <a:rPr lang="fr-FR"/>
            <a:t>Juliette et Camille </a:t>
          </a:r>
          <a:r>
            <a:rPr lang="fr-FR" i="1"/>
            <a:t>(préparer)</a:t>
          </a:r>
          <a:r>
            <a:rPr lang="fr-FR"/>
            <a:t>  </a:t>
          </a:r>
          <a:r>
            <a:rPr lang="fr-FR" b="1" i="1"/>
            <a:t>préparerons </a:t>
          </a:r>
          <a:r>
            <a:rPr lang="fr-FR"/>
            <a:t>le repas..</a:t>
          </a:r>
          <a:endParaRPr lang="en-US"/>
        </a:p>
      </dgm:t>
    </dgm:pt>
    <dgm:pt modelId="{F2BA8734-D4C6-4836-AD1D-B4B3569AFF5C}" type="parTrans" cxnId="{757AC1B5-4D71-4AD8-BD4F-14CF118F69D8}">
      <dgm:prSet/>
      <dgm:spPr/>
      <dgm:t>
        <a:bodyPr/>
        <a:lstStyle/>
        <a:p>
          <a:endParaRPr lang="en-US"/>
        </a:p>
      </dgm:t>
    </dgm:pt>
    <dgm:pt modelId="{AF1EEFE9-6A7C-4413-B7A3-77C6D85A75BB}" type="sibTrans" cxnId="{757AC1B5-4D71-4AD8-BD4F-14CF118F69D8}">
      <dgm:prSet/>
      <dgm:spPr/>
      <dgm:t>
        <a:bodyPr/>
        <a:lstStyle/>
        <a:p>
          <a:endParaRPr lang="en-US"/>
        </a:p>
      </dgm:t>
    </dgm:pt>
    <dgm:pt modelId="{3D7F7BEB-6C39-475A-BB99-A180BCB87EC2}" type="pres">
      <dgm:prSet presAssocID="{30B8D152-3BE6-480E-A323-F542E07EAADA}" presName="vert0" presStyleCnt="0">
        <dgm:presLayoutVars>
          <dgm:dir/>
          <dgm:animOne val="branch"/>
          <dgm:animLvl val="lvl"/>
        </dgm:presLayoutVars>
      </dgm:prSet>
      <dgm:spPr/>
    </dgm:pt>
    <dgm:pt modelId="{CF0B47DD-4206-42C9-8453-8FC1D37F2042}" type="pres">
      <dgm:prSet presAssocID="{854C62EF-917B-4D31-B38E-CDF409AE967F}" presName="thickLine" presStyleLbl="alignNode1" presStyleIdx="0" presStyleCnt="5"/>
      <dgm:spPr/>
    </dgm:pt>
    <dgm:pt modelId="{A28F93DB-B8EE-4E91-934C-B5D7A10AB2D3}" type="pres">
      <dgm:prSet presAssocID="{854C62EF-917B-4D31-B38E-CDF409AE967F}" presName="horz1" presStyleCnt="0"/>
      <dgm:spPr/>
    </dgm:pt>
    <dgm:pt modelId="{0235A541-8B13-49B5-9D2D-8F227683DBEE}" type="pres">
      <dgm:prSet presAssocID="{854C62EF-917B-4D31-B38E-CDF409AE967F}" presName="tx1" presStyleLbl="revTx" presStyleIdx="0" presStyleCnt="5"/>
      <dgm:spPr/>
    </dgm:pt>
    <dgm:pt modelId="{F59E5F80-0A82-42C9-B8A8-D098C810F76F}" type="pres">
      <dgm:prSet presAssocID="{854C62EF-917B-4D31-B38E-CDF409AE967F}" presName="vert1" presStyleCnt="0"/>
      <dgm:spPr/>
    </dgm:pt>
    <dgm:pt modelId="{7B66877A-D8A5-4CCE-9EA1-638D354BE940}" type="pres">
      <dgm:prSet presAssocID="{90B1C314-26F1-43F6-884C-3A19B19D78F0}" presName="thickLine" presStyleLbl="alignNode1" presStyleIdx="1" presStyleCnt="5"/>
      <dgm:spPr/>
    </dgm:pt>
    <dgm:pt modelId="{90CFF56E-F710-4F4D-9FE0-5E0068B55D57}" type="pres">
      <dgm:prSet presAssocID="{90B1C314-26F1-43F6-884C-3A19B19D78F0}" presName="horz1" presStyleCnt="0"/>
      <dgm:spPr/>
    </dgm:pt>
    <dgm:pt modelId="{9EBD18E6-3030-4CC2-9126-A103C85C74CE}" type="pres">
      <dgm:prSet presAssocID="{90B1C314-26F1-43F6-884C-3A19B19D78F0}" presName="tx1" presStyleLbl="revTx" presStyleIdx="1" presStyleCnt="5"/>
      <dgm:spPr/>
    </dgm:pt>
    <dgm:pt modelId="{E173F5CD-B32C-43A3-A390-3BB5E78DCDD4}" type="pres">
      <dgm:prSet presAssocID="{90B1C314-26F1-43F6-884C-3A19B19D78F0}" presName="vert1" presStyleCnt="0"/>
      <dgm:spPr/>
    </dgm:pt>
    <dgm:pt modelId="{4A3E91A7-33C9-4D43-9C86-6E417CD99055}" type="pres">
      <dgm:prSet presAssocID="{027E70CE-93A6-4D4A-9487-7B7A27FB662D}" presName="thickLine" presStyleLbl="alignNode1" presStyleIdx="2" presStyleCnt="5"/>
      <dgm:spPr/>
    </dgm:pt>
    <dgm:pt modelId="{C252C710-36C2-44FA-A39C-D639A46710DD}" type="pres">
      <dgm:prSet presAssocID="{027E70CE-93A6-4D4A-9487-7B7A27FB662D}" presName="horz1" presStyleCnt="0"/>
      <dgm:spPr/>
    </dgm:pt>
    <dgm:pt modelId="{BCBBE205-ACF1-4F0A-A30B-08C6D41F264A}" type="pres">
      <dgm:prSet presAssocID="{027E70CE-93A6-4D4A-9487-7B7A27FB662D}" presName="tx1" presStyleLbl="revTx" presStyleIdx="2" presStyleCnt="5"/>
      <dgm:spPr/>
    </dgm:pt>
    <dgm:pt modelId="{2A51E2DC-D9A8-450D-AF24-A96AE5E9AC5F}" type="pres">
      <dgm:prSet presAssocID="{027E70CE-93A6-4D4A-9487-7B7A27FB662D}" presName="vert1" presStyleCnt="0"/>
      <dgm:spPr/>
    </dgm:pt>
    <dgm:pt modelId="{A251FD31-D430-4D91-B4C1-E0B48A625758}" type="pres">
      <dgm:prSet presAssocID="{C5FA8527-E6B5-4A93-A2B4-65C5300CBD59}" presName="thickLine" presStyleLbl="alignNode1" presStyleIdx="3" presStyleCnt="5"/>
      <dgm:spPr/>
    </dgm:pt>
    <dgm:pt modelId="{FA3643F8-97C5-4C19-AD6B-DE452129A692}" type="pres">
      <dgm:prSet presAssocID="{C5FA8527-E6B5-4A93-A2B4-65C5300CBD59}" presName="horz1" presStyleCnt="0"/>
      <dgm:spPr/>
    </dgm:pt>
    <dgm:pt modelId="{6F18F6B5-CA0A-4A24-BD8D-17146A6C70F4}" type="pres">
      <dgm:prSet presAssocID="{C5FA8527-E6B5-4A93-A2B4-65C5300CBD59}" presName="tx1" presStyleLbl="revTx" presStyleIdx="3" presStyleCnt="5"/>
      <dgm:spPr/>
    </dgm:pt>
    <dgm:pt modelId="{255808AA-190A-4D81-A51A-F3050D097197}" type="pres">
      <dgm:prSet presAssocID="{C5FA8527-E6B5-4A93-A2B4-65C5300CBD59}" presName="vert1" presStyleCnt="0"/>
      <dgm:spPr/>
    </dgm:pt>
    <dgm:pt modelId="{A98EF24C-64B9-4959-9E14-7AD9D5DB4075}" type="pres">
      <dgm:prSet presAssocID="{0F620A0A-1381-4D8C-88B3-70507B244687}" presName="thickLine" presStyleLbl="alignNode1" presStyleIdx="4" presStyleCnt="5"/>
      <dgm:spPr/>
    </dgm:pt>
    <dgm:pt modelId="{79A468FA-8470-4DEC-963B-0B7C54002DAB}" type="pres">
      <dgm:prSet presAssocID="{0F620A0A-1381-4D8C-88B3-70507B244687}" presName="horz1" presStyleCnt="0"/>
      <dgm:spPr/>
    </dgm:pt>
    <dgm:pt modelId="{F186759D-3CCD-4176-943E-25BEDC73B24E}" type="pres">
      <dgm:prSet presAssocID="{0F620A0A-1381-4D8C-88B3-70507B244687}" presName="tx1" presStyleLbl="revTx" presStyleIdx="4" presStyleCnt="5"/>
      <dgm:spPr/>
    </dgm:pt>
    <dgm:pt modelId="{56173BAB-F40D-42FC-A755-2A1B84B1A438}" type="pres">
      <dgm:prSet presAssocID="{0F620A0A-1381-4D8C-88B3-70507B244687}" presName="vert1" presStyleCnt="0"/>
      <dgm:spPr/>
    </dgm:pt>
  </dgm:ptLst>
  <dgm:cxnLst>
    <dgm:cxn modelId="{57F75B00-DCD6-47BD-88BA-2A11378A8448}" type="presOf" srcId="{30B8D152-3BE6-480E-A323-F542E07EAADA}" destId="{3D7F7BEB-6C39-475A-BB99-A180BCB87EC2}" srcOrd="0" destOrd="0" presId="urn:microsoft.com/office/officeart/2008/layout/LinedList"/>
    <dgm:cxn modelId="{3CFE0E02-0976-48AE-8562-1286FE969BCC}" type="presOf" srcId="{854C62EF-917B-4D31-B38E-CDF409AE967F}" destId="{0235A541-8B13-49B5-9D2D-8F227683DBEE}" srcOrd="0" destOrd="0" presId="urn:microsoft.com/office/officeart/2008/layout/LinedList"/>
    <dgm:cxn modelId="{0D0FC43D-E05B-4FE6-98B1-140B96A647F8}" type="presOf" srcId="{0F620A0A-1381-4D8C-88B3-70507B244687}" destId="{F186759D-3CCD-4176-943E-25BEDC73B24E}" srcOrd="0" destOrd="0" presId="urn:microsoft.com/office/officeart/2008/layout/LinedList"/>
    <dgm:cxn modelId="{BC942E73-A84A-4287-8827-B9E488C2B777}" srcId="{30B8D152-3BE6-480E-A323-F542E07EAADA}" destId="{027E70CE-93A6-4D4A-9487-7B7A27FB662D}" srcOrd="2" destOrd="0" parTransId="{281EB6ED-546E-470E-B5BC-AAFC830A50CA}" sibTransId="{86B4FCD4-56EB-4264-AE69-A48C7D492772}"/>
    <dgm:cxn modelId="{9906F87C-24DD-430E-AF5D-DCCEF2D9727D}" type="presOf" srcId="{027E70CE-93A6-4D4A-9487-7B7A27FB662D}" destId="{BCBBE205-ACF1-4F0A-A30B-08C6D41F264A}" srcOrd="0" destOrd="0" presId="urn:microsoft.com/office/officeart/2008/layout/LinedList"/>
    <dgm:cxn modelId="{E62D45AC-DB7B-476B-BB3A-634B1939AAD4}" srcId="{30B8D152-3BE6-480E-A323-F542E07EAADA}" destId="{854C62EF-917B-4D31-B38E-CDF409AE967F}" srcOrd="0" destOrd="0" parTransId="{84DE4C94-0528-4F81-A06F-59CD45A8FE6A}" sibTransId="{460D97DD-0C50-4302-835E-9D9EC5B36732}"/>
    <dgm:cxn modelId="{757AC1B5-4D71-4AD8-BD4F-14CF118F69D8}" srcId="{30B8D152-3BE6-480E-A323-F542E07EAADA}" destId="{0F620A0A-1381-4D8C-88B3-70507B244687}" srcOrd="4" destOrd="0" parTransId="{F2BA8734-D4C6-4836-AD1D-B4B3569AFF5C}" sibTransId="{AF1EEFE9-6A7C-4413-B7A3-77C6D85A75BB}"/>
    <dgm:cxn modelId="{032CADB7-5215-41AC-9A17-CCB7EE0A0096}" type="presOf" srcId="{C5FA8527-E6B5-4A93-A2B4-65C5300CBD59}" destId="{6F18F6B5-CA0A-4A24-BD8D-17146A6C70F4}" srcOrd="0" destOrd="0" presId="urn:microsoft.com/office/officeart/2008/layout/LinedList"/>
    <dgm:cxn modelId="{F954F5BF-9AFC-4E74-ADFF-0C4C6085F668}" type="presOf" srcId="{90B1C314-26F1-43F6-884C-3A19B19D78F0}" destId="{9EBD18E6-3030-4CC2-9126-A103C85C74CE}" srcOrd="0" destOrd="0" presId="urn:microsoft.com/office/officeart/2008/layout/LinedList"/>
    <dgm:cxn modelId="{7E82ECC6-71B4-4880-9CEF-DAC675D972BE}" srcId="{30B8D152-3BE6-480E-A323-F542E07EAADA}" destId="{C5FA8527-E6B5-4A93-A2B4-65C5300CBD59}" srcOrd="3" destOrd="0" parTransId="{ABBB128D-582F-40DD-B0A9-9558A82421F5}" sibTransId="{0D031FDC-274E-4C03-93B3-16A2DA7AC219}"/>
    <dgm:cxn modelId="{3DAE6BCB-1297-49F6-846F-8F46A225D2E6}" srcId="{30B8D152-3BE6-480E-A323-F542E07EAADA}" destId="{90B1C314-26F1-43F6-884C-3A19B19D78F0}" srcOrd="1" destOrd="0" parTransId="{EC10B98B-1FA8-4C5B-971B-29B19184B015}" sibTransId="{6A5F5FBB-E473-4750-B9AA-53BBE620F8FE}"/>
    <dgm:cxn modelId="{CA7CBFCF-481E-48A3-842D-FCB8B8C81360}" type="presParOf" srcId="{3D7F7BEB-6C39-475A-BB99-A180BCB87EC2}" destId="{CF0B47DD-4206-42C9-8453-8FC1D37F2042}" srcOrd="0" destOrd="0" presId="urn:microsoft.com/office/officeart/2008/layout/LinedList"/>
    <dgm:cxn modelId="{2F4BD3EF-2E03-4F74-9F8F-99B14042EE88}" type="presParOf" srcId="{3D7F7BEB-6C39-475A-BB99-A180BCB87EC2}" destId="{A28F93DB-B8EE-4E91-934C-B5D7A10AB2D3}" srcOrd="1" destOrd="0" presId="urn:microsoft.com/office/officeart/2008/layout/LinedList"/>
    <dgm:cxn modelId="{4E489ED3-D0FB-4252-8538-79972A11D92B}" type="presParOf" srcId="{A28F93DB-B8EE-4E91-934C-B5D7A10AB2D3}" destId="{0235A541-8B13-49B5-9D2D-8F227683DBEE}" srcOrd="0" destOrd="0" presId="urn:microsoft.com/office/officeart/2008/layout/LinedList"/>
    <dgm:cxn modelId="{D008DCB4-7E36-477E-9C16-6E153D76A517}" type="presParOf" srcId="{A28F93DB-B8EE-4E91-934C-B5D7A10AB2D3}" destId="{F59E5F80-0A82-42C9-B8A8-D098C810F76F}" srcOrd="1" destOrd="0" presId="urn:microsoft.com/office/officeart/2008/layout/LinedList"/>
    <dgm:cxn modelId="{15E34EEF-6FA3-4A2F-8E98-20CD8B0293F3}" type="presParOf" srcId="{3D7F7BEB-6C39-475A-BB99-A180BCB87EC2}" destId="{7B66877A-D8A5-4CCE-9EA1-638D354BE940}" srcOrd="2" destOrd="0" presId="urn:microsoft.com/office/officeart/2008/layout/LinedList"/>
    <dgm:cxn modelId="{78138C37-E276-4AD1-A86C-1FF156F467B7}" type="presParOf" srcId="{3D7F7BEB-6C39-475A-BB99-A180BCB87EC2}" destId="{90CFF56E-F710-4F4D-9FE0-5E0068B55D57}" srcOrd="3" destOrd="0" presId="urn:microsoft.com/office/officeart/2008/layout/LinedList"/>
    <dgm:cxn modelId="{F9ADDD06-83CC-4A12-9913-55F8D66B9D28}" type="presParOf" srcId="{90CFF56E-F710-4F4D-9FE0-5E0068B55D57}" destId="{9EBD18E6-3030-4CC2-9126-A103C85C74CE}" srcOrd="0" destOrd="0" presId="urn:microsoft.com/office/officeart/2008/layout/LinedList"/>
    <dgm:cxn modelId="{A424B420-C916-42B4-AF8E-B2BA93E304C4}" type="presParOf" srcId="{90CFF56E-F710-4F4D-9FE0-5E0068B55D57}" destId="{E173F5CD-B32C-43A3-A390-3BB5E78DCDD4}" srcOrd="1" destOrd="0" presId="urn:microsoft.com/office/officeart/2008/layout/LinedList"/>
    <dgm:cxn modelId="{9FE2305B-FE5E-4588-BA00-1CB228A5D0E3}" type="presParOf" srcId="{3D7F7BEB-6C39-475A-BB99-A180BCB87EC2}" destId="{4A3E91A7-33C9-4D43-9C86-6E417CD99055}" srcOrd="4" destOrd="0" presId="urn:microsoft.com/office/officeart/2008/layout/LinedList"/>
    <dgm:cxn modelId="{0BFF6F71-1AEF-442B-9822-30F360C88531}" type="presParOf" srcId="{3D7F7BEB-6C39-475A-BB99-A180BCB87EC2}" destId="{C252C710-36C2-44FA-A39C-D639A46710DD}" srcOrd="5" destOrd="0" presId="urn:microsoft.com/office/officeart/2008/layout/LinedList"/>
    <dgm:cxn modelId="{73301B9C-5B76-43C0-91CE-15C6708E6883}" type="presParOf" srcId="{C252C710-36C2-44FA-A39C-D639A46710DD}" destId="{BCBBE205-ACF1-4F0A-A30B-08C6D41F264A}" srcOrd="0" destOrd="0" presId="urn:microsoft.com/office/officeart/2008/layout/LinedList"/>
    <dgm:cxn modelId="{D9E9A371-A24F-4ED0-8C08-149DA3CD52E0}" type="presParOf" srcId="{C252C710-36C2-44FA-A39C-D639A46710DD}" destId="{2A51E2DC-D9A8-450D-AF24-A96AE5E9AC5F}" srcOrd="1" destOrd="0" presId="urn:microsoft.com/office/officeart/2008/layout/LinedList"/>
    <dgm:cxn modelId="{15E12CBA-0CA9-4E73-8E5B-FA62D96EB3FC}" type="presParOf" srcId="{3D7F7BEB-6C39-475A-BB99-A180BCB87EC2}" destId="{A251FD31-D430-4D91-B4C1-E0B48A625758}" srcOrd="6" destOrd="0" presId="urn:microsoft.com/office/officeart/2008/layout/LinedList"/>
    <dgm:cxn modelId="{5E5B2144-D67B-4F10-ABCC-FFB3B52E91C0}" type="presParOf" srcId="{3D7F7BEB-6C39-475A-BB99-A180BCB87EC2}" destId="{FA3643F8-97C5-4C19-AD6B-DE452129A692}" srcOrd="7" destOrd="0" presId="urn:microsoft.com/office/officeart/2008/layout/LinedList"/>
    <dgm:cxn modelId="{977A15B7-E673-4D0E-9D8E-2D3507346179}" type="presParOf" srcId="{FA3643F8-97C5-4C19-AD6B-DE452129A692}" destId="{6F18F6B5-CA0A-4A24-BD8D-17146A6C70F4}" srcOrd="0" destOrd="0" presId="urn:microsoft.com/office/officeart/2008/layout/LinedList"/>
    <dgm:cxn modelId="{33000604-497C-4ED6-A1F1-7A516D052DB2}" type="presParOf" srcId="{FA3643F8-97C5-4C19-AD6B-DE452129A692}" destId="{255808AA-190A-4D81-A51A-F3050D097197}" srcOrd="1" destOrd="0" presId="urn:microsoft.com/office/officeart/2008/layout/LinedList"/>
    <dgm:cxn modelId="{F5538B3D-08D2-439B-9A25-D2742052F614}" type="presParOf" srcId="{3D7F7BEB-6C39-475A-BB99-A180BCB87EC2}" destId="{A98EF24C-64B9-4959-9E14-7AD9D5DB4075}" srcOrd="8" destOrd="0" presId="urn:microsoft.com/office/officeart/2008/layout/LinedList"/>
    <dgm:cxn modelId="{6D4CC3E2-7B77-49F7-90B2-5FE8A49E6F23}" type="presParOf" srcId="{3D7F7BEB-6C39-475A-BB99-A180BCB87EC2}" destId="{79A468FA-8470-4DEC-963B-0B7C54002DAB}" srcOrd="9" destOrd="0" presId="urn:microsoft.com/office/officeart/2008/layout/LinedList"/>
    <dgm:cxn modelId="{2F358E86-26CE-45CA-96B1-B512A9E9F084}" type="presParOf" srcId="{79A468FA-8470-4DEC-963B-0B7C54002DAB}" destId="{F186759D-3CCD-4176-943E-25BEDC73B24E}" srcOrd="0" destOrd="0" presId="urn:microsoft.com/office/officeart/2008/layout/LinedList"/>
    <dgm:cxn modelId="{C601359E-E498-4A9C-B050-9C6E5609E023}" type="presParOf" srcId="{79A468FA-8470-4DEC-963B-0B7C54002DAB}" destId="{56173BAB-F40D-42FC-A755-2A1B84B1A43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5C54468-235C-488A-8703-09A916A85F25}" type="doc">
      <dgm:prSet loTypeId="urn:microsoft.com/office/officeart/2008/layout/LinedList" loCatId="list" qsTypeId="urn:microsoft.com/office/officeart/2005/8/quickstyle/simple5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AEAEF4C6-19F8-4055-BFA6-EF1E851122EB}">
      <dgm:prSet/>
      <dgm:spPr/>
      <dgm:t>
        <a:bodyPr/>
        <a:lstStyle/>
        <a:p>
          <a:r>
            <a:rPr lang="fr-FR"/>
            <a:t>Quand est-ce que tu </a:t>
          </a:r>
          <a:r>
            <a:rPr lang="fr-FR" i="1"/>
            <a:t>(être)</a:t>
          </a:r>
          <a:r>
            <a:rPr lang="fr-FR"/>
            <a:t>  à Paris ?</a:t>
          </a:r>
          <a:endParaRPr lang="en-US"/>
        </a:p>
      </dgm:t>
    </dgm:pt>
    <dgm:pt modelId="{1655D3B5-9080-4DFB-82A7-72CBA04E8292}" type="parTrans" cxnId="{DE05BB2A-7932-4A2B-A3DA-AF09CE317992}">
      <dgm:prSet/>
      <dgm:spPr/>
      <dgm:t>
        <a:bodyPr/>
        <a:lstStyle/>
        <a:p>
          <a:endParaRPr lang="en-US"/>
        </a:p>
      </dgm:t>
    </dgm:pt>
    <dgm:pt modelId="{A3B50833-E0F7-43D1-B580-363858556691}" type="sibTrans" cxnId="{DE05BB2A-7932-4A2B-A3DA-AF09CE317992}">
      <dgm:prSet/>
      <dgm:spPr/>
      <dgm:t>
        <a:bodyPr/>
        <a:lstStyle/>
        <a:p>
          <a:endParaRPr lang="en-US"/>
        </a:p>
      </dgm:t>
    </dgm:pt>
    <dgm:pt modelId="{66C51C85-7616-4B48-8F30-27D782BE9BA0}">
      <dgm:prSet/>
      <dgm:spPr/>
      <dgm:t>
        <a:bodyPr/>
        <a:lstStyle/>
        <a:p>
          <a:r>
            <a:rPr lang="fr-FR"/>
            <a:t>La bibliothèque </a:t>
          </a:r>
          <a:r>
            <a:rPr lang="fr-FR" i="1"/>
            <a:t>(fermer)</a:t>
          </a:r>
          <a:r>
            <a:rPr lang="fr-FR"/>
            <a:t>  pendant les vacances.</a:t>
          </a:r>
          <a:endParaRPr lang="en-US"/>
        </a:p>
      </dgm:t>
    </dgm:pt>
    <dgm:pt modelId="{DF9278FB-F9CD-4E6F-B3A7-9EC791BB59B8}" type="parTrans" cxnId="{2B87B5D4-EAA3-4854-8CCF-AD9ABE75728F}">
      <dgm:prSet/>
      <dgm:spPr/>
      <dgm:t>
        <a:bodyPr/>
        <a:lstStyle/>
        <a:p>
          <a:endParaRPr lang="en-US"/>
        </a:p>
      </dgm:t>
    </dgm:pt>
    <dgm:pt modelId="{C05EE777-EFF9-486A-9CF7-4A84DC23FB42}" type="sibTrans" cxnId="{2B87B5D4-EAA3-4854-8CCF-AD9ABE75728F}">
      <dgm:prSet/>
      <dgm:spPr/>
      <dgm:t>
        <a:bodyPr/>
        <a:lstStyle/>
        <a:p>
          <a:endParaRPr lang="en-US"/>
        </a:p>
      </dgm:t>
    </dgm:pt>
    <dgm:pt modelId="{EACF12E2-FA0E-4077-92A4-838C6EEB3EA6}">
      <dgm:prSet/>
      <dgm:spPr/>
      <dgm:t>
        <a:bodyPr/>
        <a:lstStyle/>
        <a:p>
          <a:r>
            <a:rPr lang="fr-FR"/>
            <a:t>Dans un mois ils </a:t>
          </a:r>
          <a:r>
            <a:rPr lang="fr-FR" i="1"/>
            <a:t>(partir)</a:t>
          </a:r>
          <a:r>
            <a:rPr lang="fr-FR"/>
            <a:t>  à Bordeaux.</a:t>
          </a:r>
          <a:endParaRPr lang="en-US"/>
        </a:p>
      </dgm:t>
    </dgm:pt>
    <dgm:pt modelId="{6C2C3501-08BA-4C46-845C-326AF83EFC49}" type="parTrans" cxnId="{BDDCF40F-6427-4298-A97B-D7008AA761AA}">
      <dgm:prSet/>
      <dgm:spPr/>
      <dgm:t>
        <a:bodyPr/>
        <a:lstStyle/>
        <a:p>
          <a:endParaRPr lang="en-US"/>
        </a:p>
      </dgm:t>
    </dgm:pt>
    <dgm:pt modelId="{AECD8FE3-492B-47B9-8CC3-11A4D5122058}" type="sibTrans" cxnId="{BDDCF40F-6427-4298-A97B-D7008AA761AA}">
      <dgm:prSet/>
      <dgm:spPr/>
      <dgm:t>
        <a:bodyPr/>
        <a:lstStyle/>
        <a:p>
          <a:endParaRPr lang="en-US"/>
        </a:p>
      </dgm:t>
    </dgm:pt>
    <dgm:pt modelId="{D6DD77D0-8620-4199-8B8B-EAE9D274E108}">
      <dgm:prSet/>
      <dgm:spPr/>
      <dgm:t>
        <a:bodyPr/>
        <a:lstStyle/>
        <a:p>
          <a:r>
            <a:rPr lang="fr-FR"/>
            <a:t>À mon anniversaire j’</a:t>
          </a:r>
          <a:r>
            <a:rPr lang="fr-FR" i="1"/>
            <a:t>(avoir)</a:t>
          </a:r>
          <a:r>
            <a:rPr lang="fr-FR"/>
            <a:t>  plein de cadeaux.</a:t>
          </a:r>
          <a:endParaRPr lang="en-US"/>
        </a:p>
      </dgm:t>
    </dgm:pt>
    <dgm:pt modelId="{72AE84BF-FB3A-448C-B3A0-07DBB9FA65AB}" type="parTrans" cxnId="{33881F35-D879-405E-993D-6BCE8B04A3F8}">
      <dgm:prSet/>
      <dgm:spPr/>
      <dgm:t>
        <a:bodyPr/>
        <a:lstStyle/>
        <a:p>
          <a:endParaRPr lang="en-US"/>
        </a:p>
      </dgm:t>
    </dgm:pt>
    <dgm:pt modelId="{DFA22C4E-1782-45F3-842F-17368729039C}" type="sibTrans" cxnId="{33881F35-D879-405E-993D-6BCE8B04A3F8}">
      <dgm:prSet/>
      <dgm:spPr/>
      <dgm:t>
        <a:bodyPr/>
        <a:lstStyle/>
        <a:p>
          <a:endParaRPr lang="en-US"/>
        </a:p>
      </dgm:t>
    </dgm:pt>
    <dgm:pt modelId="{F369E3B1-3F8C-4961-91A9-0D1A6F53ECE7}">
      <dgm:prSet/>
      <dgm:spPr/>
      <dgm:t>
        <a:bodyPr/>
        <a:lstStyle/>
        <a:p>
          <a:r>
            <a:rPr lang="fr-FR"/>
            <a:t>La semaine prochaine vous </a:t>
          </a:r>
          <a:r>
            <a:rPr lang="fr-FR" i="1"/>
            <a:t>(modeler)</a:t>
          </a:r>
          <a:r>
            <a:rPr lang="fr-FR"/>
            <a:t>  une sculpture.</a:t>
          </a:r>
          <a:endParaRPr lang="en-US"/>
        </a:p>
      </dgm:t>
    </dgm:pt>
    <dgm:pt modelId="{077991A1-EA71-4289-AAEE-3EC049550258}" type="parTrans" cxnId="{3B7E4387-58CD-46A1-8EFF-CCD289D80D5E}">
      <dgm:prSet/>
      <dgm:spPr/>
      <dgm:t>
        <a:bodyPr/>
        <a:lstStyle/>
        <a:p>
          <a:endParaRPr lang="en-US"/>
        </a:p>
      </dgm:t>
    </dgm:pt>
    <dgm:pt modelId="{DC0A17CB-522B-4B20-9C89-D4BBD363F9EF}" type="sibTrans" cxnId="{3B7E4387-58CD-46A1-8EFF-CCD289D80D5E}">
      <dgm:prSet/>
      <dgm:spPr/>
      <dgm:t>
        <a:bodyPr/>
        <a:lstStyle/>
        <a:p>
          <a:endParaRPr lang="en-US"/>
        </a:p>
      </dgm:t>
    </dgm:pt>
    <dgm:pt modelId="{165BF3B6-9CB7-4A60-A57C-932827E8ABAF}" type="pres">
      <dgm:prSet presAssocID="{35C54468-235C-488A-8703-09A916A85F25}" presName="vert0" presStyleCnt="0">
        <dgm:presLayoutVars>
          <dgm:dir/>
          <dgm:animOne val="branch"/>
          <dgm:animLvl val="lvl"/>
        </dgm:presLayoutVars>
      </dgm:prSet>
      <dgm:spPr/>
    </dgm:pt>
    <dgm:pt modelId="{D7066B6E-EA3D-4C5D-9AAE-A9DBBA6A8AD0}" type="pres">
      <dgm:prSet presAssocID="{AEAEF4C6-19F8-4055-BFA6-EF1E851122EB}" presName="thickLine" presStyleLbl="alignNode1" presStyleIdx="0" presStyleCnt="5"/>
      <dgm:spPr/>
    </dgm:pt>
    <dgm:pt modelId="{380E111F-9AE6-4609-A9EA-7AA0A40DDF1F}" type="pres">
      <dgm:prSet presAssocID="{AEAEF4C6-19F8-4055-BFA6-EF1E851122EB}" presName="horz1" presStyleCnt="0"/>
      <dgm:spPr/>
    </dgm:pt>
    <dgm:pt modelId="{23C4DEB6-D70C-48C7-A7D7-3863E455C29C}" type="pres">
      <dgm:prSet presAssocID="{AEAEF4C6-19F8-4055-BFA6-EF1E851122EB}" presName="tx1" presStyleLbl="revTx" presStyleIdx="0" presStyleCnt="5"/>
      <dgm:spPr/>
    </dgm:pt>
    <dgm:pt modelId="{C68E414E-B52A-4FFE-8694-A96668DE214A}" type="pres">
      <dgm:prSet presAssocID="{AEAEF4C6-19F8-4055-BFA6-EF1E851122EB}" presName="vert1" presStyleCnt="0"/>
      <dgm:spPr/>
    </dgm:pt>
    <dgm:pt modelId="{A3F858AA-430A-49C0-8C6E-15D038BD05A7}" type="pres">
      <dgm:prSet presAssocID="{66C51C85-7616-4B48-8F30-27D782BE9BA0}" presName="thickLine" presStyleLbl="alignNode1" presStyleIdx="1" presStyleCnt="5"/>
      <dgm:spPr/>
    </dgm:pt>
    <dgm:pt modelId="{8CD4CB90-7473-499C-AACA-E5FA126381A1}" type="pres">
      <dgm:prSet presAssocID="{66C51C85-7616-4B48-8F30-27D782BE9BA0}" presName="horz1" presStyleCnt="0"/>
      <dgm:spPr/>
    </dgm:pt>
    <dgm:pt modelId="{2C25CF57-11BD-4E2F-99A4-47817646831E}" type="pres">
      <dgm:prSet presAssocID="{66C51C85-7616-4B48-8F30-27D782BE9BA0}" presName="tx1" presStyleLbl="revTx" presStyleIdx="1" presStyleCnt="5"/>
      <dgm:spPr/>
    </dgm:pt>
    <dgm:pt modelId="{C92A78DE-D9DB-47F0-98E6-29DBA5EDB708}" type="pres">
      <dgm:prSet presAssocID="{66C51C85-7616-4B48-8F30-27D782BE9BA0}" presName="vert1" presStyleCnt="0"/>
      <dgm:spPr/>
    </dgm:pt>
    <dgm:pt modelId="{B482A724-540F-4E30-9036-C399BE732C93}" type="pres">
      <dgm:prSet presAssocID="{EACF12E2-FA0E-4077-92A4-838C6EEB3EA6}" presName="thickLine" presStyleLbl="alignNode1" presStyleIdx="2" presStyleCnt="5"/>
      <dgm:spPr/>
    </dgm:pt>
    <dgm:pt modelId="{8EE83E93-19D7-4AAE-8C5F-F30168D2F344}" type="pres">
      <dgm:prSet presAssocID="{EACF12E2-FA0E-4077-92A4-838C6EEB3EA6}" presName="horz1" presStyleCnt="0"/>
      <dgm:spPr/>
    </dgm:pt>
    <dgm:pt modelId="{05FD4443-E816-429F-B490-83556D2A0D05}" type="pres">
      <dgm:prSet presAssocID="{EACF12E2-FA0E-4077-92A4-838C6EEB3EA6}" presName="tx1" presStyleLbl="revTx" presStyleIdx="2" presStyleCnt="5"/>
      <dgm:spPr/>
    </dgm:pt>
    <dgm:pt modelId="{2F059577-84F8-4E94-9829-9682EE0268CF}" type="pres">
      <dgm:prSet presAssocID="{EACF12E2-FA0E-4077-92A4-838C6EEB3EA6}" presName="vert1" presStyleCnt="0"/>
      <dgm:spPr/>
    </dgm:pt>
    <dgm:pt modelId="{5BDAD2BB-4A0D-4017-B1B6-DA0E83FCEB7C}" type="pres">
      <dgm:prSet presAssocID="{D6DD77D0-8620-4199-8B8B-EAE9D274E108}" presName="thickLine" presStyleLbl="alignNode1" presStyleIdx="3" presStyleCnt="5"/>
      <dgm:spPr/>
    </dgm:pt>
    <dgm:pt modelId="{19592F2E-448E-453E-BD28-D4613FB2B946}" type="pres">
      <dgm:prSet presAssocID="{D6DD77D0-8620-4199-8B8B-EAE9D274E108}" presName="horz1" presStyleCnt="0"/>
      <dgm:spPr/>
    </dgm:pt>
    <dgm:pt modelId="{03D82735-2815-43E6-B4CA-570CC67D9422}" type="pres">
      <dgm:prSet presAssocID="{D6DD77D0-8620-4199-8B8B-EAE9D274E108}" presName="tx1" presStyleLbl="revTx" presStyleIdx="3" presStyleCnt="5"/>
      <dgm:spPr/>
    </dgm:pt>
    <dgm:pt modelId="{77C3C512-2B57-43FD-B1FB-0E5A6666F156}" type="pres">
      <dgm:prSet presAssocID="{D6DD77D0-8620-4199-8B8B-EAE9D274E108}" presName="vert1" presStyleCnt="0"/>
      <dgm:spPr/>
    </dgm:pt>
    <dgm:pt modelId="{C4A4ECE8-6D39-481D-B86A-355FD3EB99E6}" type="pres">
      <dgm:prSet presAssocID="{F369E3B1-3F8C-4961-91A9-0D1A6F53ECE7}" presName="thickLine" presStyleLbl="alignNode1" presStyleIdx="4" presStyleCnt="5"/>
      <dgm:spPr/>
    </dgm:pt>
    <dgm:pt modelId="{14D2B129-18BD-4815-B849-599A4A7030C4}" type="pres">
      <dgm:prSet presAssocID="{F369E3B1-3F8C-4961-91A9-0D1A6F53ECE7}" presName="horz1" presStyleCnt="0"/>
      <dgm:spPr/>
    </dgm:pt>
    <dgm:pt modelId="{27F2EDA3-E1D5-4668-B5CB-62509E28F138}" type="pres">
      <dgm:prSet presAssocID="{F369E3B1-3F8C-4961-91A9-0D1A6F53ECE7}" presName="tx1" presStyleLbl="revTx" presStyleIdx="4" presStyleCnt="5"/>
      <dgm:spPr/>
    </dgm:pt>
    <dgm:pt modelId="{A4D500B1-2FAF-4D75-A966-8C3FD4B8D269}" type="pres">
      <dgm:prSet presAssocID="{F369E3B1-3F8C-4961-91A9-0D1A6F53ECE7}" presName="vert1" presStyleCnt="0"/>
      <dgm:spPr/>
    </dgm:pt>
  </dgm:ptLst>
  <dgm:cxnLst>
    <dgm:cxn modelId="{BDDCF40F-6427-4298-A97B-D7008AA761AA}" srcId="{35C54468-235C-488A-8703-09A916A85F25}" destId="{EACF12E2-FA0E-4077-92A4-838C6EEB3EA6}" srcOrd="2" destOrd="0" parTransId="{6C2C3501-08BA-4C46-845C-326AF83EFC49}" sibTransId="{AECD8FE3-492B-47B9-8CC3-11A4D5122058}"/>
    <dgm:cxn modelId="{DE05BB2A-7932-4A2B-A3DA-AF09CE317992}" srcId="{35C54468-235C-488A-8703-09A916A85F25}" destId="{AEAEF4C6-19F8-4055-BFA6-EF1E851122EB}" srcOrd="0" destOrd="0" parTransId="{1655D3B5-9080-4DFB-82A7-72CBA04E8292}" sibTransId="{A3B50833-E0F7-43D1-B580-363858556691}"/>
    <dgm:cxn modelId="{33881F35-D879-405E-993D-6BCE8B04A3F8}" srcId="{35C54468-235C-488A-8703-09A916A85F25}" destId="{D6DD77D0-8620-4199-8B8B-EAE9D274E108}" srcOrd="3" destOrd="0" parTransId="{72AE84BF-FB3A-448C-B3A0-07DBB9FA65AB}" sibTransId="{DFA22C4E-1782-45F3-842F-17368729039C}"/>
    <dgm:cxn modelId="{8C359166-8338-48C2-95E2-548FC8CCE3AD}" type="presOf" srcId="{AEAEF4C6-19F8-4055-BFA6-EF1E851122EB}" destId="{23C4DEB6-D70C-48C7-A7D7-3863E455C29C}" srcOrd="0" destOrd="0" presId="urn:microsoft.com/office/officeart/2008/layout/LinedList"/>
    <dgm:cxn modelId="{BD2E9A51-5D9C-4E4F-8CE1-758627677411}" type="presOf" srcId="{66C51C85-7616-4B48-8F30-27D782BE9BA0}" destId="{2C25CF57-11BD-4E2F-99A4-47817646831E}" srcOrd="0" destOrd="0" presId="urn:microsoft.com/office/officeart/2008/layout/LinedList"/>
    <dgm:cxn modelId="{3B7E4387-58CD-46A1-8EFF-CCD289D80D5E}" srcId="{35C54468-235C-488A-8703-09A916A85F25}" destId="{F369E3B1-3F8C-4961-91A9-0D1A6F53ECE7}" srcOrd="4" destOrd="0" parTransId="{077991A1-EA71-4289-AAEE-3EC049550258}" sibTransId="{DC0A17CB-522B-4B20-9C89-D4BBD363F9EF}"/>
    <dgm:cxn modelId="{C41E65AF-7384-4C9A-83EA-7527F146A96E}" type="presOf" srcId="{EACF12E2-FA0E-4077-92A4-838C6EEB3EA6}" destId="{05FD4443-E816-429F-B490-83556D2A0D05}" srcOrd="0" destOrd="0" presId="urn:microsoft.com/office/officeart/2008/layout/LinedList"/>
    <dgm:cxn modelId="{837F5DC2-2F71-45BC-AF93-5F92A93062C4}" type="presOf" srcId="{D6DD77D0-8620-4199-8B8B-EAE9D274E108}" destId="{03D82735-2815-43E6-B4CA-570CC67D9422}" srcOrd="0" destOrd="0" presId="urn:microsoft.com/office/officeart/2008/layout/LinedList"/>
    <dgm:cxn modelId="{B2C7F2C3-0F19-43E4-A27F-6E134EEDCAC2}" type="presOf" srcId="{F369E3B1-3F8C-4961-91A9-0D1A6F53ECE7}" destId="{27F2EDA3-E1D5-4668-B5CB-62509E28F138}" srcOrd="0" destOrd="0" presId="urn:microsoft.com/office/officeart/2008/layout/LinedList"/>
    <dgm:cxn modelId="{2B87B5D4-EAA3-4854-8CCF-AD9ABE75728F}" srcId="{35C54468-235C-488A-8703-09A916A85F25}" destId="{66C51C85-7616-4B48-8F30-27D782BE9BA0}" srcOrd="1" destOrd="0" parTransId="{DF9278FB-F9CD-4E6F-B3A7-9EC791BB59B8}" sibTransId="{C05EE777-EFF9-486A-9CF7-4A84DC23FB42}"/>
    <dgm:cxn modelId="{4847E5F3-6012-40BF-A464-061378873404}" type="presOf" srcId="{35C54468-235C-488A-8703-09A916A85F25}" destId="{165BF3B6-9CB7-4A60-A57C-932827E8ABAF}" srcOrd="0" destOrd="0" presId="urn:microsoft.com/office/officeart/2008/layout/LinedList"/>
    <dgm:cxn modelId="{0AEC56F5-EFBE-4E28-9946-B63C71764803}" type="presParOf" srcId="{165BF3B6-9CB7-4A60-A57C-932827E8ABAF}" destId="{D7066B6E-EA3D-4C5D-9AAE-A9DBBA6A8AD0}" srcOrd="0" destOrd="0" presId="urn:microsoft.com/office/officeart/2008/layout/LinedList"/>
    <dgm:cxn modelId="{73AD73F5-D024-4939-B63C-7ADD44216170}" type="presParOf" srcId="{165BF3B6-9CB7-4A60-A57C-932827E8ABAF}" destId="{380E111F-9AE6-4609-A9EA-7AA0A40DDF1F}" srcOrd="1" destOrd="0" presId="urn:microsoft.com/office/officeart/2008/layout/LinedList"/>
    <dgm:cxn modelId="{5C6DAA5E-2BEF-46EB-89D2-205F9747DEDD}" type="presParOf" srcId="{380E111F-9AE6-4609-A9EA-7AA0A40DDF1F}" destId="{23C4DEB6-D70C-48C7-A7D7-3863E455C29C}" srcOrd="0" destOrd="0" presId="urn:microsoft.com/office/officeart/2008/layout/LinedList"/>
    <dgm:cxn modelId="{C67ADCCF-56E8-4DFD-8A39-3EC019933E8A}" type="presParOf" srcId="{380E111F-9AE6-4609-A9EA-7AA0A40DDF1F}" destId="{C68E414E-B52A-4FFE-8694-A96668DE214A}" srcOrd="1" destOrd="0" presId="urn:microsoft.com/office/officeart/2008/layout/LinedList"/>
    <dgm:cxn modelId="{2579454B-8D39-4240-B0E7-06BCD229158E}" type="presParOf" srcId="{165BF3B6-9CB7-4A60-A57C-932827E8ABAF}" destId="{A3F858AA-430A-49C0-8C6E-15D038BD05A7}" srcOrd="2" destOrd="0" presId="urn:microsoft.com/office/officeart/2008/layout/LinedList"/>
    <dgm:cxn modelId="{FFA4296E-62E6-4B5B-B001-C604366A4D3D}" type="presParOf" srcId="{165BF3B6-9CB7-4A60-A57C-932827E8ABAF}" destId="{8CD4CB90-7473-499C-AACA-E5FA126381A1}" srcOrd="3" destOrd="0" presId="urn:microsoft.com/office/officeart/2008/layout/LinedList"/>
    <dgm:cxn modelId="{5933CB4D-56A6-45C1-B1F5-028165D15D85}" type="presParOf" srcId="{8CD4CB90-7473-499C-AACA-E5FA126381A1}" destId="{2C25CF57-11BD-4E2F-99A4-47817646831E}" srcOrd="0" destOrd="0" presId="urn:microsoft.com/office/officeart/2008/layout/LinedList"/>
    <dgm:cxn modelId="{DB1E1C2A-9B61-4605-8A49-FACABDE822E3}" type="presParOf" srcId="{8CD4CB90-7473-499C-AACA-E5FA126381A1}" destId="{C92A78DE-D9DB-47F0-98E6-29DBA5EDB708}" srcOrd="1" destOrd="0" presId="urn:microsoft.com/office/officeart/2008/layout/LinedList"/>
    <dgm:cxn modelId="{B647D950-ADFA-450A-A2B4-7CBF6B25AD63}" type="presParOf" srcId="{165BF3B6-9CB7-4A60-A57C-932827E8ABAF}" destId="{B482A724-540F-4E30-9036-C399BE732C93}" srcOrd="4" destOrd="0" presId="urn:microsoft.com/office/officeart/2008/layout/LinedList"/>
    <dgm:cxn modelId="{4020758D-0F65-4EF8-93DC-B126F5CCCA0D}" type="presParOf" srcId="{165BF3B6-9CB7-4A60-A57C-932827E8ABAF}" destId="{8EE83E93-19D7-4AAE-8C5F-F30168D2F344}" srcOrd="5" destOrd="0" presId="urn:microsoft.com/office/officeart/2008/layout/LinedList"/>
    <dgm:cxn modelId="{7A890F8F-213C-4602-BC3E-A1538DC49205}" type="presParOf" srcId="{8EE83E93-19D7-4AAE-8C5F-F30168D2F344}" destId="{05FD4443-E816-429F-B490-83556D2A0D05}" srcOrd="0" destOrd="0" presId="urn:microsoft.com/office/officeart/2008/layout/LinedList"/>
    <dgm:cxn modelId="{D6C17223-BBF7-4DDB-9BE9-77C449628794}" type="presParOf" srcId="{8EE83E93-19D7-4AAE-8C5F-F30168D2F344}" destId="{2F059577-84F8-4E94-9829-9682EE0268CF}" srcOrd="1" destOrd="0" presId="urn:microsoft.com/office/officeart/2008/layout/LinedList"/>
    <dgm:cxn modelId="{72F5C54D-948E-41A1-BAA5-0D35A9BB493A}" type="presParOf" srcId="{165BF3B6-9CB7-4A60-A57C-932827E8ABAF}" destId="{5BDAD2BB-4A0D-4017-B1B6-DA0E83FCEB7C}" srcOrd="6" destOrd="0" presId="urn:microsoft.com/office/officeart/2008/layout/LinedList"/>
    <dgm:cxn modelId="{28BF9A6E-1244-4B1E-944F-7CE6CFF8906C}" type="presParOf" srcId="{165BF3B6-9CB7-4A60-A57C-932827E8ABAF}" destId="{19592F2E-448E-453E-BD28-D4613FB2B946}" srcOrd="7" destOrd="0" presId="urn:microsoft.com/office/officeart/2008/layout/LinedList"/>
    <dgm:cxn modelId="{B476EC6D-3230-4EBB-90CD-8A83B412B449}" type="presParOf" srcId="{19592F2E-448E-453E-BD28-D4613FB2B946}" destId="{03D82735-2815-43E6-B4CA-570CC67D9422}" srcOrd="0" destOrd="0" presId="urn:microsoft.com/office/officeart/2008/layout/LinedList"/>
    <dgm:cxn modelId="{27F9E722-296E-4B2C-ABF4-EF6CC4B71010}" type="presParOf" srcId="{19592F2E-448E-453E-BD28-D4613FB2B946}" destId="{77C3C512-2B57-43FD-B1FB-0E5A6666F156}" srcOrd="1" destOrd="0" presId="urn:microsoft.com/office/officeart/2008/layout/LinedList"/>
    <dgm:cxn modelId="{E5021DDC-96A7-4132-AAA5-3EF1E7872C6C}" type="presParOf" srcId="{165BF3B6-9CB7-4A60-A57C-932827E8ABAF}" destId="{C4A4ECE8-6D39-481D-B86A-355FD3EB99E6}" srcOrd="8" destOrd="0" presId="urn:microsoft.com/office/officeart/2008/layout/LinedList"/>
    <dgm:cxn modelId="{0232BA91-27B5-4504-B9F1-41C0CF0D36C2}" type="presParOf" srcId="{165BF3B6-9CB7-4A60-A57C-932827E8ABAF}" destId="{14D2B129-18BD-4815-B849-599A4A7030C4}" srcOrd="9" destOrd="0" presId="urn:microsoft.com/office/officeart/2008/layout/LinedList"/>
    <dgm:cxn modelId="{855BF97A-275D-4A61-AD20-FDDA3A8AD0FF}" type="presParOf" srcId="{14D2B129-18BD-4815-B849-599A4A7030C4}" destId="{27F2EDA3-E1D5-4668-B5CB-62509E28F138}" srcOrd="0" destOrd="0" presId="urn:microsoft.com/office/officeart/2008/layout/LinedList"/>
    <dgm:cxn modelId="{DE648305-CD0A-49AD-B18A-83E4A44AF048}" type="presParOf" srcId="{14D2B129-18BD-4815-B849-599A4A7030C4}" destId="{A4D500B1-2FAF-4D75-A966-8C3FD4B8D26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5C54468-235C-488A-8703-09A916A85F25}" type="doc">
      <dgm:prSet loTypeId="urn:microsoft.com/office/officeart/2008/layout/LinedList" loCatId="list" qsTypeId="urn:microsoft.com/office/officeart/2005/8/quickstyle/simple5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AEAEF4C6-19F8-4055-BFA6-EF1E851122EB}">
      <dgm:prSet/>
      <dgm:spPr/>
      <dgm:t>
        <a:bodyPr/>
        <a:lstStyle/>
        <a:p>
          <a:r>
            <a:rPr lang="fr-FR" dirty="0"/>
            <a:t>Quand est-ce que tu </a:t>
          </a:r>
          <a:r>
            <a:rPr lang="fr-FR" i="1" dirty="0"/>
            <a:t>(être)</a:t>
          </a:r>
          <a:r>
            <a:rPr lang="fr-FR" dirty="0"/>
            <a:t>  </a:t>
          </a:r>
          <a:r>
            <a:rPr lang="fr-FR" b="1" i="1" dirty="0"/>
            <a:t> seras </a:t>
          </a:r>
          <a:r>
            <a:rPr lang="fr-FR" dirty="0"/>
            <a:t>à Paris ?</a:t>
          </a:r>
          <a:endParaRPr lang="en-US" dirty="0"/>
        </a:p>
      </dgm:t>
    </dgm:pt>
    <dgm:pt modelId="{1655D3B5-9080-4DFB-82A7-72CBA04E8292}" type="parTrans" cxnId="{DE05BB2A-7932-4A2B-A3DA-AF09CE317992}">
      <dgm:prSet/>
      <dgm:spPr/>
      <dgm:t>
        <a:bodyPr/>
        <a:lstStyle/>
        <a:p>
          <a:endParaRPr lang="en-US"/>
        </a:p>
      </dgm:t>
    </dgm:pt>
    <dgm:pt modelId="{A3B50833-E0F7-43D1-B580-363858556691}" type="sibTrans" cxnId="{DE05BB2A-7932-4A2B-A3DA-AF09CE317992}">
      <dgm:prSet/>
      <dgm:spPr/>
      <dgm:t>
        <a:bodyPr/>
        <a:lstStyle/>
        <a:p>
          <a:endParaRPr lang="en-US"/>
        </a:p>
      </dgm:t>
    </dgm:pt>
    <dgm:pt modelId="{66C51C85-7616-4B48-8F30-27D782BE9BA0}">
      <dgm:prSet/>
      <dgm:spPr/>
      <dgm:t>
        <a:bodyPr/>
        <a:lstStyle/>
        <a:p>
          <a:r>
            <a:rPr lang="fr-FR" dirty="0"/>
            <a:t>La bibliothèque </a:t>
          </a:r>
          <a:r>
            <a:rPr lang="fr-FR" i="1" dirty="0"/>
            <a:t>(fermer)</a:t>
          </a:r>
          <a:r>
            <a:rPr lang="fr-FR" dirty="0"/>
            <a:t> </a:t>
          </a:r>
          <a:r>
            <a:rPr lang="fr-FR" b="1" i="1" dirty="0"/>
            <a:t>fermera</a:t>
          </a:r>
          <a:r>
            <a:rPr lang="fr-FR" dirty="0"/>
            <a:t> pendant les vacances.</a:t>
          </a:r>
          <a:endParaRPr lang="en-US" dirty="0"/>
        </a:p>
      </dgm:t>
    </dgm:pt>
    <dgm:pt modelId="{DF9278FB-F9CD-4E6F-B3A7-9EC791BB59B8}" type="parTrans" cxnId="{2B87B5D4-EAA3-4854-8CCF-AD9ABE75728F}">
      <dgm:prSet/>
      <dgm:spPr/>
      <dgm:t>
        <a:bodyPr/>
        <a:lstStyle/>
        <a:p>
          <a:endParaRPr lang="en-US"/>
        </a:p>
      </dgm:t>
    </dgm:pt>
    <dgm:pt modelId="{C05EE777-EFF9-486A-9CF7-4A84DC23FB42}" type="sibTrans" cxnId="{2B87B5D4-EAA3-4854-8CCF-AD9ABE75728F}">
      <dgm:prSet/>
      <dgm:spPr/>
      <dgm:t>
        <a:bodyPr/>
        <a:lstStyle/>
        <a:p>
          <a:endParaRPr lang="en-US"/>
        </a:p>
      </dgm:t>
    </dgm:pt>
    <dgm:pt modelId="{EACF12E2-FA0E-4077-92A4-838C6EEB3EA6}">
      <dgm:prSet/>
      <dgm:spPr/>
      <dgm:t>
        <a:bodyPr/>
        <a:lstStyle/>
        <a:p>
          <a:r>
            <a:rPr lang="fr-FR" dirty="0"/>
            <a:t>Dans un mois ils </a:t>
          </a:r>
          <a:r>
            <a:rPr lang="fr-FR" i="1" dirty="0"/>
            <a:t>(partir)</a:t>
          </a:r>
          <a:r>
            <a:rPr lang="fr-FR" dirty="0"/>
            <a:t>  </a:t>
          </a:r>
          <a:r>
            <a:rPr lang="fr-FR" b="1" i="1" dirty="0"/>
            <a:t>partiront</a:t>
          </a:r>
          <a:r>
            <a:rPr lang="fr-FR" dirty="0"/>
            <a:t> à Bordeaux.</a:t>
          </a:r>
          <a:endParaRPr lang="en-US" dirty="0"/>
        </a:p>
      </dgm:t>
    </dgm:pt>
    <dgm:pt modelId="{6C2C3501-08BA-4C46-845C-326AF83EFC49}" type="parTrans" cxnId="{BDDCF40F-6427-4298-A97B-D7008AA761AA}">
      <dgm:prSet/>
      <dgm:spPr/>
      <dgm:t>
        <a:bodyPr/>
        <a:lstStyle/>
        <a:p>
          <a:endParaRPr lang="en-US"/>
        </a:p>
      </dgm:t>
    </dgm:pt>
    <dgm:pt modelId="{AECD8FE3-492B-47B9-8CC3-11A4D5122058}" type="sibTrans" cxnId="{BDDCF40F-6427-4298-A97B-D7008AA761AA}">
      <dgm:prSet/>
      <dgm:spPr/>
      <dgm:t>
        <a:bodyPr/>
        <a:lstStyle/>
        <a:p>
          <a:endParaRPr lang="en-US"/>
        </a:p>
      </dgm:t>
    </dgm:pt>
    <dgm:pt modelId="{D6DD77D0-8620-4199-8B8B-EAE9D274E108}">
      <dgm:prSet/>
      <dgm:spPr/>
      <dgm:t>
        <a:bodyPr/>
        <a:lstStyle/>
        <a:p>
          <a:r>
            <a:rPr lang="fr-FR" dirty="0"/>
            <a:t>À mon anniversaire j’</a:t>
          </a:r>
          <a:r>
            <a:rPr lang="fr-FR" i="1" dirty="0"/>
            <a:t>(avoir)</a:t>
          </a:r>
          <a:r>
            <a:rPr lang="fr-FR" dirty="0"/>
            <a:t>  </a:t>
          </a:r>
          <a:r>
            <a:rPr lang="fr-FR" b="1" i="1" dirty="0"/>
            <a:t>aurai </a:t>
          </a:r>
          <a:r>
            <a:rPr lang="fr-FR" dirty="0"/>
            <a:t>plein de cadeaux.</a:t>
          </a:r>
          <a:endParaRPr lang="en-US" dirty="0"/>
        </a:p>
      </dgm:t>
    </dgm:pt>
    <dgm:pt modelId="{72AE84BF-FB3A-448C-B3A0-07DBB9FA65AB}" type="parTrans" cxnId="{33881F35-D879-405E-993D-6BCE8B04A3F8}">
      <dgm:prSet/>
      <dgm:spPr/>
      <dgm:t>
        <a:bodyPr/>
        <a:lstStyle/>
        <a:p>
          <a:endParaRPr lang="en-US"/>
        </a:p>
      </dgm:t>
    </dgm:pt>
    <dgm:pt modelId="{DFA22C4E-1782-45F3-842F-17368729039C}" type="sibTrans" cxnId="{33881F35-D879-405E-993D-6BCE8B04A3F8}">
      <dgm:prSet/>
      <dgm:spPr/>
      <dgm:t>
        <a:bodyPr/>
        <a:lstStyle/>
        <a:p>
          <a:endParaRPr lang="en-US"/>
        </a:p>
      </dgm:t>
    </dgm:pt>
    <dgm:pt modelId="{F369E3B1-3F8C-4961-91A9-0D1A6F53ECE7}">
      <dgm:prSet/>
      <dgm:spPr/>
      <dgm:t>
        <a:bodyPr/>
        <a:lstStyle/>
        <a:p>
          <a:r>
            <a:rPr lang="fr-FR" dirty="0"/>
            <a:t>La semaine prochaine vous </a:t>
          </a:r>
          <a:r>
            <a:rPr lang="fr-FR" i="1" dirty="0"/>
            <a:t>(modeler)</a:t>
          </a:r>
          <a:r>
            <a:rPr lang="fr-FR" dirty="0"/>
            <a:t>  </a:t>
          </a:r>
          <a:r>
            <a:rPr lang="fr-FR" b="1" i="1" dirty="0"/>
            <a:t>modèlerez </a:t>
          </a:r>
          <a:r>
            <a:rPr lang="fr-FR" dirty="0"/>
            <a:t>une sculpture.</a:t>
          </a:r>
          <a:endParaRPr lang="en-US" dirty="0"/>
        </a:p>
      </dgm:t>
    </dgm:pt>
    <dgm:pt modelId="{077991A1-EA71-4289-AAEE-3EC049550258}" type="parTrans" cxnId="{3B7E4387-58CD-46A1-8EFF-CCD289D80D5E}">
      <dgm:prSet/>
      <dgm:spPr/>
      <dgm:t>
        <a:bodyPr/>
        <a:lstStyle/>
        <a:p>
          <a:endParaRPr lang="en-US"/>
        </a:p>
      </dgm:t>
    </dgm:pt>
    <dgm:pt modelId="{DC0A17CB-522B-4B20-9C89-D4BBD363F9EF}" type="sibTrans" cxnId="{3B7E4387-58CD-46A1-8EFF-CCD289D80D5E}">
      <dgm:prSet/>
      <dgm:spPr/>
      <dgm:t>
        <a:bodyPr/>
        <a:lstStyle/>
        <a:p>
          <a:endParaRPr lang="en-US"/>
        </a:p>
      </dgm:t>
    </dgm:pt>
    <dgm:pt modelId="{165BF3B6-9CB7-4A60-A57C-932827E8ABAF}" type="pres">
      <dgm:prSet presAssocID="{35C54468-235C-488A-8703-09A916A85F25}" presName="vert0" presStyleCnt="0">
        <dgm:presLayoutVars>
          <dgm:dir/>
          <dgm:animOne val="branch"/>
          <dgm:animLvl val="lvl"/>
        </dgm:presLayoutVars>
      </dgm:prSet>
      <dgm:spPr/>
    </dgm:pt>
    <dgm:pt modelId="{D7066B6E-EA3D-4C5D-9AAE-A9DBBA6A8AD0}" type="pres">
      <dgm:prSet presAssocID="{AEAEF4C6-19F8-4055-BFA6-EF1E851122EB}" presName="thickLine" presStyleLbl="alignNode1" presStyleIdx="0" presStyleCnt="5"/>
      <dgm:spPr/>
    </dgm:pt>
    <dgm:pt modelId="{380E111F-9AE6-4609-A9EA-7AA0A40DDF1F}" type="pres">
      <dgm:prSet presAssocID="{AEAEF4C6-19F8-4055-BFA6-EF1E851122EB}" presName="horz1" presStyleCnt="0"/>
      <dgm:spPr/>
    </dgm:pt>
    <dgm:pt modelId="{23C4DEB6-D70C-48C7-A7D7-3863E455C29C}" type="pres">
      <dgm:prSet presAssocID="{AEAEF4C6-19F8-4055-BFA6-EF1E851122EB}" presName="tx1" presStyleLbl="revTx" presStyleIdx="0" presStyleCnt="5"/>
      <dgm:spPr/>
    </dgm:pt>
    <dgm:pt modelId="{C68E414E-B52A-4FFE-8694-A96668DE214A}" type="pres">
      <dgm:prSet presAssocID="{AEAEF4C6-19F8-4055-BFA6-EF1E851122EB}" presName="vert1" presStyleCnt="0"/>
      <dgm:spPr/>
    </dgm:pt>
    <dgm:pt modelId="{A3F858AA-430A-49C0-8C6E-15D038BD05A7}" type="pres">
      <dgm:prSet presAssocID="{66C51C85-7616-4B48-8F30-27D782BE9BA0}" presName="thickLine" presStyleLbl="alignNode1" presStyleIdx="1" presStyleCnt="5"/>
      <dgm:spPr/>
    </dgm:pt>
    <dgm:pt modelId="{8CD4CB90-7473-499C-AACA-E5FA126381A1}" type="pres">
      <dgm:prSet presAssocID="{66C51C85-7616-4B48-8F30-27D782BE9BA0}" presName="horz1" presStyleCnt="0"/>
      <dgm:spPr/>
    </dgm:pt>
    <dgm:pt modelId="{2C25CF57-11BD-4E2F-99A4-47817646831E}" type="pres">
      <dgm:prSet presAssocID="{66C51C85-7616-4B48-8F30-27D782BE9BA0}" presName="tx1" presStyleLbl="revTx" presStyleIdx="1" presStyleCnt="5"/>
      <dgm:spPr/>
    </dgm:pt>
    <dgm:pt modelId="{C92A78DE-D9DB-47F0-98E6-29DBA5EDB708}" type="pres">
      <dgm:prSet presAssocID="{66C51C85-7616-4B48-8F30-27D782BE9BA0}" presName="vert1" presStyleCnt="0"/>
      <dgm:spPr/>
    </dgm:pt>
    <dgm:pt modelId="{B482A724-540F-4E30-9036-C399BE732C93}" type="pres">
      <dgm:prSet presAssocID="{EACF12E2-FA0E-4077-92A4-838C6EEB3EA6}" presName="thickLine" presStyleLbl="alignNode1" presStyleIdx="2" presStyleCnt="5"/>
      <dgm:spPr/>
    </dgm:pt>
    <dgm:pt modelId="{8EE83E93-19D7-4AAE-8C5F-F30168D2F344}" type="pres">
      <dgm:prSet presAssocID="{EACF12E2-FA0E-4077-92A4-838C6EEB3EA6}" presName="horz1" presStyleCnt="0"/>
      <dgm:spPr/>
    </dgm:pt>
    <dgm:pt modelId="{05FD4443-E816-429F-B490-83556D2A0D05}" type="pres">
      <dgm:prSet presAssocID="{EACF12E2-FA0E-4077-92A4-838C6EEB3EA6}" presName="tx1" presStyleLbl="revTx" presStyleIdx="2" presStyleCnt="5"/>
      <dgm:spPr/>
    </dgm:pt>
    <dgm:pt modelId="{2F059577-84F8-4E94-9829-9682EE0268CF}" type="pres">
      <dgm:prSet presAssocID="{EACF12E2-FA0E-4077-92A4-838C6EEB3EA6}" presName="vert1" presStyleCnt="0"/>
      <dgm:spPr/>
    </dgm:pt>
    <dgm:pt modelId="{5BDAD2BB-4A0D-4017-B1B6-DA0E83FCEB7C}" type="pres">
      <dgm:prSet presAssocID="{D6DD77D0-8620-4199-8B8B-EAE9D274E108}" presName="thickLine" presStyleLbl="alignNode1" presStyleIdx="3" presStyleCnt="5"/>
      <dgm:spPr/>
    </dgm:pt>
    <dgm:pt modelId="{19592F2E-448E-453E-BD28-D4613FB2B946}" type="pres">
      <dgm:prSet presAssocID="{D6DD77D0-8620-4199-8B8B-EAE9D274E108}" presName="horz1" presStyleCnt="0"/>
      <dgm:spPr/>
    </dgm:pt>
    <dgm:pt modelId="{03D82735-2815-43E6-B4CA-570CC67D9422}" type="pres">
      <dgm:prSet presAssocID="{D6DD77D0-8620-4199-8B8B-EAE9D274E108}" presName="tx1" presStyleLbl="revTx" presStyleIdx="3" presStyleCnt="5"/>
      <dgm:spPr/>
    </dgm:pt>
    <dgm:pt modelId="{77C3C512-2B57-43FD-B1FB-0E5A6666F156}" type="pres">
      <dgm:prSet presAssocID="{D6DD77D0-8620-4199-8B8B-EAE9D274E108}" presName="vert1" presStyleCnt="0"/>
      <dgm:spPr/>
    </dgm:pt>
    <dgm:pt modelId="{C4A4ECE8-6D39-481D-B86A-355FD3EB99E6}" type="pres">
      <dgm:prSet presAssocID="{F369E3B1-3F8C-4961-91A9-0D1A6F53ECE7}" presName="thickLine" presStyleLbl="alignNode1" presStyleIdx="4" presStyleCnt="5"/>
      <dgm:spPr/>
    </dgm:pt>
    <dgm:pt modelId="{14D2B129-18BD-4815-B849-599A4A7030C4}" type="pres">
      <dgm:prSet presAssocID="{F369E3B1-3F8C-4961-91A9-0D1A6F53ECE7}" presName="horz1" presStyleCnt="0"/>
      <dgm:spPr/>
    </dgm:pt>
    <dgm:pt modelId="{27F2EDA3-E1D5-4668-B5CB-62509E28F138}" type="pres">
      <dgm:prSet presAssocID="{F369E3B1-3F8C-4961-91A9-0D1A6F53ECE7}" presName="tx1" presStyleLbl="revTx" presStyleIdx="4" presStyleCnt="5"/>
      <dgm:spPr/>
    </dgm:pt>
    <dgm:pt modelId="{A4D500B1-2FAF-4D75-A966-8C3FD4B8D269}" type="pres">
      <dgm:prSet presAssocID="{F369E3B1-3F8C-4961-91A9-0D1A6F53ECE7}" presName="vert1" presStyleCnt="0"/>
      <dgm:spPr/>
    </dgm:pt>
  </dgm:ptLst>
  <dgm:cxnLst>
    <dgm:cxn modelId="{20603903-657B-40E1-BB9B-B05A9414AA82}" type="presOf" srcId="{F369E3B1-3F8C-4961-91A9-0D1A6F53ECE7}" destId="{27F2EDA3-E1D5-4668-B5CB-62509E28F138}" srcOrd="0" destOrd="0" presId="urn:microsoft.com/office/officeart/2008/layout/LinedList"/>
    <dgm:cxn modelId="{BDDCF40F-6427-4298-A97B-D7008AA761AA}" srcId="{35C54468-235C-488A-8703-09A916A85F25}" destId="{EACF12E2-FA0E-4077-92A4-838C6EEB3EA6}" srcOrd="2" destOrd="0" parTransId="{6C2C3501-08BA-4C46-845C-326AF83EFC49}" sibTransId="{AECD8FE3-492B-47B9-8CC3-11A4D5122058}"/>
    <dgm:cxn modelId="{DE05BB2A-7932-4A2B-A3DA-AF09CE317992}" srcId="{35C54468-235C-488A-8703-09A916A85F25}" destId="{AEAEF4C6-19F8-4055-BFA6-EF1E851122EB}" srcOrd="0" destOrd="0" parTransId="{1655D3B5-9080-4DFB-82A7-72CBA04E8292}" sibTransId="{A3B50833-E0F7-43D1-B580-363858556691}"/>
    <dgm:cxn modelId="{33881F35-D879-405E-993D-6BCE8B04A3F8}" srcId="{35C54468-235C-488A-8703-09A916A85F25}" destId="{D6DD77D0-8620-4199-8B8B-EAE9D274E108}" srcOrd="3" destOrd="0" parTransId="{72AE84BF-FB3A-448C-B3A0-07DBB9FA65AB}" sibTransId="{DFA22C4E-1782-45F3-842F-17368729039C}"/>
    <dgm:cxn modelId="{58D7476A-4229-4417-B581-34AF86EC2EEB}" type="presOf" srcId="{AEAEF4C6-19F8-4055-BFA6-EF1E851122EB}" destId="{23C4DEB6-D70C-48C7-A7D7-3863E455C29C}" srcOrd="0" destOrd="0" presId="urn:microsoft.com/office/officeart/2008/layout/LinedList"/>
    <dgm:cxn modelId="{B20EC771-1ED8-4AC5-8CF3-6092769A1B63}" type="presOf" srcId="{D6DD77D0-8620-4199-8B8B-EAE9D274E108}" destId="{03D82735-2815-43E6-B4CA-570CC67D9422}" srcOrd="0" destOrd="0" presId="urn:microsoft.com/office/officeart/2008/layout/LinedList"/>
    <dgm:cxn modelId="{3B7E4387-58CD-46A1-8EFF-CCD289D80D5E}" srcId="{35C54468-235C-488A-8703-09A916A85F25}" destId="{F369E3B1-3F8C-4961-91A9-0D1A6F53ECE7}" srcOrd="4" destOrd="0" parTransId="{077991A1-EA71-4289-AAEE-3EC049550258}" sibTransId="{DC0A17CB-522B-4B20-9C89-D4BBD363F9EF}"/>
    <dgm:cxn modelId="{B6779597-8572-417A-BF31-06E083E40E5B}" type="presOf" srcId="{35C54468-235C-488A-8703-09A916A85F25}" destId="{165BF3B6-9CB7-4A60-A57C-932827E8ABAF}" srcOrd="0" destOrd="0" presId="urn:microsoft.com/office/officeart/2008/layout/LinedList"/>
    <dgm:cxn modelId="{C99868AB-1A54-44DE-9544-CBFFCB27992A}" type="presOf" srcId="{EACF12E2-FA0E-4077-92A4-838C6EEB3EA6}" destId="{05FD4443-E816-429F-B490-83556D2A0D05}" srcOrd="0" destOrd="0" presId="urn:microsoft.com/office/officeart/2008/layout/LinedList"/>
    <dgm:cxn modelId="{2B87B5D4-EAA3-4854-8CCF-AD9ABE75728F}" srcId="{35C54468-235C-488A-8703-09A916A85F25}" destId="{66C51C85-7616-4B48-8F30-27D782BE9BA0}" srcOrd="1" destOrd="0" parTransId="{DF9278FB-F9CD-4E6F-B3A7-9EC791BB59B8}" sibTransId="{C05EE777-EFF9-486A-9CF7-4A84DC23FB42}"/>
    <dgm:cxn modelId="{A04AF4D5-87AC-4DC0-8B26-7A094D03D733}" type="presOf" srcId="{66C51C85-7616-4B48-8F30-27D782BE9BA0}" destId="{2C25CF57-11BD-4E2F-99A4-47817646831E}" srcOrd="0" destOrd="0" presId="urn:microsoft.com/office/officeart/2008/layout/LinedList"/>
    <dgm:cxn modelId="{E7EDEABD-F8FE-425F-8FAA-C44CB3CEF9C1}" type="presParOf" srcId="{165BF3B6-9CB7-4A60-A57C-932827E8ABAF}" destId="{D7066B6E-EA3D-4C5D-9AAE-A9DBBA6A8AD0}" srcOrd="0" destOrd="0" presId="urn:microsoft.com/office/officeart/2008/layout/LinedList"/>
    <dgm:cxn modelId="{14014119-8725-4BDF-9BB8-EF8238ACE5E8}" type="presParOf" srcId="{165BF3B6-9CB7-4A60-A57C-932827E8ABAF}" destId="{380E111F-9AE6-4609-A9EA-7AA0A40DDF1F}" srcOrd="1" destOrd="0" presId="urn:microsoft.com/office/officeart/2008/layout/LinedList"/>
    <dgm:cxn modelId="{F57AC864-5535-48D0-820D-7A4F090E5706}" type="presParOf" srcId="{380E111F-9AE6-4609-A9EA-7AA0A40DDF1F}" destId="{23C4DEB6-D70C-48C7-A7D7-3863E455C29C}" srcOrd="0" destOrd="0" presId="urn:microsoft.com/office/officeart/2008/layout/LinedList"/>
    <dgm:cxn modelId="{D92CD1F4-0EB9-4DCB-A5A1-F71EFB702BA5}" type="presParOf" srcId="{380E111F-9AE6-4609-A9EA-7AA0A40DDF1F}" destId="{C68E414E-B52A-4FFE-8694-A96668DE214A}" srcOrd="1" destOrd="0" presId="urn:microsoft.com/office/officeart/2008/layout/LinedList"/>
    <dgm:cxn modelId="{20BF17A1-8F54-4135-8532-CFE8D945835D}" type="presParOf" srcId="{165BF3B6-9CB7-4A60-A57C-932827E8ABAF}" destId="{A3F858AA-430A-49C0-8C6E-15D038BD05A7}" srcOrd="2" destOrd="0" presId="urn:microsoft.com/office/officeart/2008/layout/LinedList"/>
    <dgm:cxn modelId="{769B26DA-3BC9-4167-BF14-861A4253C6A2}" type="presParOf" srcId="{165BF3B6-9CB7-4A60-A57C-932827E8ABAF}" destId="{8CD4CB90-7473-499C-AACA-E5FA126381A1}" srcOrd="3" destOrd="0" presId="urn:microsoft.com/office/officeart/2008/layout/LinedList"/>
    <dgm:cxn modelId="{76E453C2-D6A5-4B87-A516-5B9B575CAED8}" type="presParOf" srcId="{8CD4CB90-7473-499C-AACA-E5FA126381A1}" destId="{2C25CF57-11BD-4E2F-99A4-47817646831E}" srcOrd="0" destOrd="0" presId="urn:microsoft.com/office/officeart/2008/layout/LinedList"/>
    <dgm:cxn modelId="{38AD5147-7478-4DB4-8CBA-C97F693F7A6B}" type="presParOf" srcId="{8CD4CB90-7473-499C-AACA-E5FA126381A1}" destId="{C92A78DE-D9DB-47F0-98E6-29DBA5EDB708}" srcOrd="1" destOrd="0" presId="urn:microsoft.com/office/officeart/2008/layout/LinedList"/>
    <dgm:cxn modelId="{0D0EAF46-C28A-4E10-B8A0-C2FA933C95BE}" type="presParOf" srcId="{165BF3B6-9CB7-4A60-A57C-932827E8ABAF}" destId="{B482A724-540F-4E30-9036-C399BE732C93}" srcOrd="4" destOrd="0" presId="urn:microsoft.com/office/officeart/2008/layout/LinedList"/>
    <dgm:cxn modelId="{E6262FB8-86F0-41E1-BCCE-E3C0EC17D828}" type="presParOf" srcId="{165BF3B6-9CB7-4A60-A57C-932827E8ABAF}" destId="{8EE83E93-19D7-4AAE-8C5F-F30168D2F344}" srcOrd="5" destOrd="0" presId="urn:microsoft.com/office/officeart/2008/layout/LinedList"/>
    <dgm:cxn modelId="{E2CD53F5-0669-4DD7-BDE1-AF305DB5FC22}" type="presParOf" srcId="{8EE83E93-19D7-4AAE-8C5F-F30168D2F344}" destId="{05FD4443-E816-429F-B490-83556D2A0D05}" srcOrd="0" destOrd="0" presId="urn:microsoft.com/office/officeart/2008/layout/LinedList"/>
    <dgm:cxn modelId="{29FB61E2-0301-4703-8122-1D7DFF3A3851}" type="presParOf" srcId="{8EE83E93-19D7-4AAE-8C5F-F30168D2F344}" destId="{2F059577-84F8-4E94-9829-9682EE0268CF}" srcOrd="1" destOrd="0" presId="urn:microsoft.com/office/officeart/2008/layout/LinedList"/>
    <dgm:cxn modelId="{9A333B79-13BE-408D-830D-B1F8C228288D}" type="presParOf" srcId="{165BF3B6-9CB7-4A60-A57C-932827E8ABAF}" destId="{5BDAD2BB-4A0D-4017-B1B6-DA0E83FCEB7C}" srcOrd="6" destOrd="0" presId="urn:microsoft.com/office/officeart/2008/layout/LinedList"/>
    <dgm:cxn modelId="{A025EBAA-2D6F-4133-A9C2-1171F2A633F4}" type="presParOf" srcId="{165BF3B6-9CB7-4A60-A57C-932827E8ABAF}" destId="{19592F2E-448E-453E-BD28-D4613FB2B946}" srcOrd="7" destOrd="0" presId="urn:microsoft.com/office/officeart/2008/layout/LinedList"/>
    <dgm:cxn modelId="{22C5FD21-13C1-4EAE-9B2C-54F611A885D3}" type="presParOf" srcId="{19592F2E-448E-453E-BD28-D4613FB2B946}" destId="{03D82735-2815-43E6-B4CA-570CC67D9422}" srcOrd="0" destOrd="0" presId="urn:microsoft.com/office/officeart/2008/layout/LinedList"/>
    <dgm:cxn modelId="{E301DBFB-025C-4C8D-AC31-894CEE07BD16}" type="presParOf" srcId="{19592F2E-448E-453E-BD28-D4613FB2B946}" destId="{77C3C512-2B57-43FD-B1FB-0E5A6666F156}" srcOrd="1" destOrd="0" presId="urn:microsoft.com/office/officeart/2008/layout/LinedList"/>
    <dgm:cxn modelId="{183F1131-7696-4563-81CA-EB5EA5E21BED}" type="presParOf" srcId="{165BF3B6-9CB7-4A60-A57C-932827E8ABAF}" destId="{C4A4ECE8-6D39-481D-B86A-355FD3EB99E6}" srcOrd="8" destOrd="0" presId="urn:microsoft.com/office/officeart/2008/layout/LinedList"/>
    <dgm:cxn modelId="{DC496CF2-CCBA-42CF-8485-1F4401D945A6}" type="presParOf" srcId="{165BF3B6-9CB7-4A60-A57C-932827E8ABAF}" destId="{14D2B129-18BD-4815-B849-599A4A7030C4}" srcOrd="9" destOrd="0" presId="urn:microsoft.com/office/officeart/2008/layout/LinedList"/>
    <dgm:cxn modelId="{AABDB8E8-D3E9-46FB-903B-B71A6D30D6BF}" type="presParOf" srcId="{14D2B129-18BD-4815-B849-599A4A7030C4}" destId="{27F2EDA3-E1D5-4668-B5CB-62509E28F138}" srcOrd="0" destOrd="0" presId="urn:microsoft.com/office/officeart/2008/layout/LinedList"/>
    <dgm:cxn modelId="{CD7EE103-C538-4E63-8386-1560CDB487EC}" type="presParOf" srcId="{14D2B129-18BD-4815-B849-599A4A7030C4}" destId="{A4D500B1-2FAF-4D75-A966-8C3FD4B8D26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916B70-F338-4622-8B1A-E2E37CFB603D}">
      <dsp:nvSpPr>
        <dsp:cNvPr id="0" name=""/>
        <dsp:cNvSpPr/>
      </dsp:nvSpPr>
      <dsp:spPr>
        <a:xfrm>
          <a:off x="687680" y="0"/>
          <a:ext cx="5536883" cy="5536883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493D512-0C52-4153-AB85-7599191C0F1D}">
      <dsp:nvSpPr>
        <dsp:cNvPr id="0" name=""/>
        <dsp:cNvSpPr/>
      </dsp:nvSpPr>
      <dsp:spPr>
        <a:xfrm>
          <a:off x="1213684" y="526003"/>
          <a:ext cx="2159384" cy="215938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/>
            <a:t>Un e court présent dans le radical du verbe prend un accent grave (è) au futur simple.</a:t>
          </a:r>
          <a:endParaRPr lang="en-US" sz="2100" kern="1200"/>
        </a:p>
      </dsp:txBody>
      <dsp:txXfrm>
        <a:off x="1319096" y="631415"/>
        <a:ext cx="1948560" cy="1948560"/>
      </dsp:txXfrm>
    </dsp:sp>
    <dsp:sp modelId="{F6CF0048-05D5-4493-AE6E-737B449B1D3A}">
      <dsp:nvSpPr>
        <dsp:cNvPr id="0" name=""/>
        <dsp:cNvSpPr/>
      </dsp:nvSpPr>
      <dsp:spPr>
        <a:xfrm>
          <a:off x="3539175" y="526003"/>
          <a:ext cx="2159384" cy="2159384"/>
        </a:xfrm>
        <a:prstGeom prst="roundRect">
          <a:avLst/>
        </a:prstGeom>
        <a:gradFill rotWithShape="0">
          <a:gsLst>
            <a:gs pos="0">
              <a:schemeClr val="accent2">
                <a:hueOff val="-1704332"/>
                <a:satOff val="-2273"/>
                <a:lumOff val="-679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704332"/>
                <a:satOff val="-2273"/>
                <a:lumOff val="-679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704332"/>
                <a:satOff val="-2273"/>
                <a:lumOff val="-679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/>
            <a:t>Exemples :</a:t>
          </a:r>
          <a:endParaRPr lang="en-US" sz="2100" kern="1200"/>
        </a:p>
      </dsp:txBody>
      <dsp:txXfrm>
        <a:off x="3644587" y="631415"/>
        <a:ext cx="1948560" cy="1948560"/>
      </dsp:txXfrm>
    </dsp:sp>
    <dsp:sp modelId="{921088B5-6A77-451D-938E-BF24FC9BBD3B}">
      <dsp:nvSpPr>
        <dsp:cNvPr id="0" name=""/>
        <dsp:cNvSpPr/>
      </dsp:nvSpPr>
      <dsp:spPr>
        <a:xfrm>
          <a:off x="1213684" y="2851494"/>
          <a:ext cx="2159384" cy="2159384"/>
        </a:xfrm>
        <a:prstGeom prst="roundRect">
          <a:avLst/>
        </a:prstGeom>
        <a:gradFill rotWithShape="0">
          <a:gsLst>
            <a:gs pos="0">
              <a:schemeClr val="accent2">
                <a:hueOff val="-3408665"/>
                <a:satOff val="-4547"/>
                <a:lumOff val="-1359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3408665"/>
                <a:satOff val="-4547"/>
                <a:lumOff val="-1359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3408665"/>
                <a:satOff val="-4547"/>
                <a:lumOff val="-1359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/>
            <a:t>peser - je pèserai</a:t>
          </a:r>
          <a:endParaRPr lang="en-US" sz="2100" kern="1200"/>
        </a:p>
      </dsp:txBody>
      <dsp:txXfrm>
        <a:off x="1319096" y="2956906"/>
        <a:ext cx="1948560" cy="1948560"/>
      </dsp:txXfrm>
    </dsp:sp>
    <dsp:sp modelId="{38BA6D7E-43E2-4E5F-99F9-0055512474A4}">
      <dsp:nvSpPr>
        <dsp:cNvPr id="0" name=""/>
        <dsp:cNvSpPr/>
      </dsp:nvSpPr>
      <dsp:spPr>
        <a:xfrm>
          <a:off x="3539175" y="2851494"/>
          <a:ext cx="2159384" cy="2159384"/>
        </a:xfrm>
        <a:prstGeom prst="roundRect">
          <a:avLst/>
        </a:prstGeom>
        <a:gradFill rotWithShape="0">
          <a:gsLst>
            <a:gs pos="0">
              <a:schemeClr val="accent2">
                <a:hueOff val="-5112997"/>
                <a:satOff val="-6820"/>
                <a:lumOff val="-2039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5112997"/>
                <a:satOff val="-6820"/>
                <a:lumOff val="-2039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5112997"/>
                <a:satOff val="-6820"/>
                <a:lumOff val="-2039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/>
            <a:t>modeler - je modèlerai</a:t>
          </a:r>
          <a:endParaRPr lang="en-US" sz="2100" kern="1200"/>
        </a:p>
      </dsp:txBody>
      <dsp:txXfrm>
        <a:off x="3644587" y="2956906"/>
        <a:ext cx="1948560" cy="19485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398DBE-9045-4055-8532-882AEC05880D}">
      <dsp:nvSpPr>
        <dsp:cNvPr id="0" name=""/>
        <dsp:cNvSpPr/>
      </dsp:nvSpPr>
      <dsp:spPr>
        <a:xfrm>
          <a:off x="0" y="727090"/>
          <a:ext cx="2888932" cy="18344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DAF20B-F0BE-4A25-8F73-0F8D3E442657}">
      <dsp:nvSpPr>
        <dsp:cNvPr id="0" name=""/>
        <dsp:cNvSpPr/>
      </dsp:nvSpPr>
      <dsp:spPr>
        <a:xfrm>
          <a:off x="320992" y="1032033"/>
          <a:ext cx="2888932" cy="18344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kern="1200"/>
            <a:t>La consonne de certains verbes est doublée.</a:t>
          </a:r>
          <a:endParaRPr lang="en-US" sz="3100" kern="1200"/>
        </a:p>
      </dsp:txBody>
      <dsp:txXfrm>
        <a:off x="374722" y="1085763"/>
        <a:ext cx="2781472" cy="1727012"/>
      </dsp:txXfrm>
    </dsp:sp>
    <dsp:sp modelId="{DA31B64D-C9E3-445E-94D1-7AF6630CBBCA}">
      <dsp:nvSpPr>
        <dsp:cNvPr id="0" name=""/>
        <dsp:cNvSpPr/>
      </dsp:nvSpPr>
      <dsp:spPr>
        <a:xfrm>
          <a:off x="3530917" y="727090"/>
          <a:ext cx="2888932" cy="18344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DF822E-C8AF-4514-BC4F-00E7BEA49DB0}">
      <dsp:nvSpPr>
        <dsp:cNvPr id="0" name=""/>
        <dsp:cNvSpPr/>
      </dsp:nvSpPr>
      <dsp:spPr>
        <a:xfrm>
          <a:off x="3851909" y="1032033"/>
          <a:ext cx="2888932" cy="18344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kern="1200"/>
            <a:t>Exemple :</a:t>
          </a:r>
          <a:endParaRPr lang="en-US" sz="3100" kern="1200"/>
        </a:p>
      </dsp:txBody>
      <dsp:txXfrm>
        <a:off x="3905639" y="1085763"/>
        <a:ext cx="2781472" cy="1727012"/>
      </dsp:txXfrm>
    </dsp:sp>
    <dsp:sp modelId="{85C0E02D-F749-435F-884F-C89043829BF9}">
      <dsp:nvSpPr>
        <dsp:cNvPr id="0" name=""/>
        <dsp:cNvSpPr/>
      </dsp:nvSpPr>
      <dsp:spPr>
        <a:xfrm>
          <a:off x="7061834" y="727090"/>
          <a:ext cx="2888932" cy="18344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0743AA-A4FF-4BD9-966A-1D6E8E1FE6D8}">
      <dsp:nvSpPr>
        <dsp:cNvPr id="0" name=""/>
        <dsp:cNvSpPr/>
      </dsp:nvSpPr>
      <dsp:spPr>
        <a:xfrm>
          <a:off x="7382827" y="1032033"/>
          <a:ext cx="2888932" cy="18344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kern="1200"/>
            <a:t>jeter - je jetterai</a:t>
          </a:r>
          <a:endParaRPr lang="en-US" sz="3100" kern="1200"/>
        </a:p>
      </dsp:txBody>
      <dsp:txXfrm>
        <a:off x="7436557" y="1085763"/>
        <a:ext cx="2781472" cy="17270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E04419-E298-47FD-B710-FB15D4083F35}">
      <dsp:nvSpPr>
        <dsp:cNvPr id="0" name=""/>
        <dsp:cNvSpPr/>
      </dsp:nvSpPr>
      <dsp:spPr>
        <a:xfrm>
          <a:off x="0" y="0"/>
          <a:ext cx="6912245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7279D04-C159-4AD3-BEED-F546BFEA24E2}">
      <dsp:nvSpPr>
        <dsp:cNvPr id="0" name=""/>
        <dsp:cNvSpPr/>
      </dsp:nvSpPr>
      <dsp:spPr>
        <a:xfrm>
          <a:off x="0" y="0"/>
          <a:ext cx="6912245" cy="1384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300" kern="1200"/>
            <a:t>Le i de certains verbes en -rir disparaît lorsqu’on ajoute les terminaisons.</a:t>
          </a:r>
          <a:endParaRPr lang="en-US" sz="3300" kern="1200"/>
        </a:p>
      </dsp:txBody>
      <dsp:txXfrm>
        <a:off x="0" y="0"/>
        <a:ext cx="6912245" cy="1384220"/>
      </dsp:txXfrm>
    </dsp:sp>
    <dsp:sp modelId="{3F9A489C-EAA0-45AA-B692-1D7D7A219E1E}">
      <dsp:nvSpPr>
        <dsp:cNvPr id="0" name=""/>
        <dsp:cNvSpPr/>
      </dsp:nvSpPr>
      <dsp:spPr>
        <a:xfrm>
          <a:off x="0" y="1384220"/>
          <a:ext cx="6912245" cy="0"/>
        </a:xfrm>
        <a:prstGeom prst="line">
          <a:avLst/>
        </a:prstGeom>
        <a:gradFill rotWithShape="0">
          <a:gsLst>
            <a:gs pos="0">
              <a:schemeClr val="accent2">
                <a:hueOff val="-1704332"/>
                <a:satOff val="-2273"/>
                <a:lumOff val="-679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704332"/>
                <a:satOff val="-2273"/>
                <a:lumOff val="-679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704332"/>
                <a:satOff val="-2273"/>
                <a:lumOff val="-679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1704332"/>
              <a:satOff val="-2273"/>
              <a:lumOff val="-679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DA7B9D2-B047-45B3-BCAD-AA5F38127D6A}">
      <dsp:nvSpPr>
        <dsp:cNvPr id="0" name=""/>
        <dsp:cNvSpPr/>
      </dsp:nvSpPr>
      <dsp:spPr>
        <a:xfrm>
          <a:off x="0" y="1384220"/>
          <a:ext cx="6912245" cy="1384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300" kern="1200"/>
            <a:t>Exemples :</a:t>
          </a:r>
          <a:endParaRPr lang="en-US" sz="3300" kern="1200"/>
        </a:p>
      </dsp:txBody>
      <dsp:txXfrm>
        <a:off x="0" y="1384220"/>
        <a:ext cx="6912245" cy="1384220"/>
      </dsp:txXfrm>
    </dsp:sp>
    <dsp:sp modelId="{1B849984-BA0A-45C8-8F43-90E31D6F4ABC}">
      <dsp:nvSpPr>
        <dsp:cNvPr id="0" name=""/>
        <dsp:cNvSpPr/>
      </dsp:nvSpPr>
      <dsp:spPr>
        <a:xfrm>
          <a:off x="0" y="2768441"/>
          <a:ext cx="6912245" cy="0"/>
        </a:xfrm>
        <a:prstGeom prst="line">
          <a:avLst/>
        </a:prstGeom>
        <a:gradFill rotWithShape="0">
          <a:gsLst>
            <a:gs pos="0">
              <a:schemeClr val="accent2">
                <a:hueOff val="-3408665"/>
                <a:satOff val="-4547"/>
                <a:lumOff val="-1359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3408665"/>
                <a:satOff val="-4547"/>
                <a:lumOff val="-1359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3408665"/>
                <a:satOff val="-4547"/>
                <a:lumOff val="-1359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3408665"/>
              <a:satOff val="-4547"/>
              <a:lumOff val="-1359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5CABD84-9144-4D18-B0D9-8DE8DF800C23}">
      <dsp:nvSpPr>
        <dsp:cNvPr id="0" name=""/>
        <dsp:cNvSpPr/>
      </dsp:nvSpPr>
      <dsp:spPr>
        <a:xfrm>
          <a:off x="0" y="2768441"/>
          <a:ext cx="6912245" cy="1384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300" kern="1200"/>
            <a:t>courir - je courrai</a:t>
          </a:r>
          <a:endParaRPr lang="en-US" sz="3300" kern="1200"/>
        </a:p>
      </dsp:txBody>
      <dsp:txXfrm>
        <a:off x="0" y="2768441"/>
        <a:ext cx="6912245" cy="1384220"/>
      </dsp:txXfrm>
    </dsp:sp>
    <dsp:sp modelId="{1331BADF-6B2B-4CB7-B314-6FFD2C91EDE6}">
      <dsp:nvSpPr>
        <dsp:cNvPr id="0" name=""/>
        <dsp:cNvSpPr/>
      </dsp:nvSpPr>
      <dsp:spPr>
        <a:xfrm>
          <a:off x="0" y="4152662"/>
          <a:ext cx="6912245" cy="0"/>
        </a:xfrm>
        <a:prstGeom prst="line">
          <a:avLst/>
        </a:prstGeom>
        <a:gradFill rotWithShape="0">
          <a:gsLst>
            <a:gs pos="0">
              <a:schemeClr val="accent2">
                <a:hueOff val="-5112997"/>
                <a:satOff val="-6820"/>
                <a:lumOff val="-2039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5112997"/>
                <a:satOff val="-6820"/>
                <a:lumOff val="-2039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5112997"/>
                <a:satOff val="-6820"/>
                <a:lumOff val="-2039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5112997"/>
              <a:satOff val="-6820"/>
              <a:lumOff val="-2039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6430F82-CD3D-4B53-BF8C-87529FA8374A}">
      <dsp:nvSpPr>
        <dsp:cNvPr id="0" name=""/>
        <dsp:cNvSpPr/>
      </dsp:nvSpPr>
      <dsp:spPr>
        <a:xfrm>
          <a:off x="0" y="4152662"/>
          <a:ext cx="6912245" cy="1384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300" kern="1200"/>
            <a:t>mourir - je mourrai</a:t>
          </a:r>
          <a:endParaRPr lang="en-US" sz="3300" kern="1200"/>
        </a:p>
      </dsp:txBody>
      <dsp:txXfrm>
        <a:off x="0" y="4152662"/>
        <a:ext cx="6912245" cy="13842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31DB17-12EF-4212-8416-B2202CCC1A16}">
      <dsp:nvSpPr>
        <dsp:cNvPr id="0" name=""/>
        <dsp:cNvSpPr/>
      </dsp:nvSpPr>
      <dsp:spPr>
        <a:xfrm>
          <a:off x="0" y="1805"/>
          <a:ext cx="10233025" cy="91531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B39797-0EF8-4304-A158-09E731872644}">
      <dsp:nvSpPr>
        <dsp:cNvPr id="0" name=""/>
        <dsp:cNvSpPr/>
      </dsp:nvSpPr>
      <dsp:spPr>
        <a:xfrm>
          <a:off x="276881" y="207750"/>
          <a:ext cx="503420" cy="5034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C9B9F4-15E0-4BA9-8D7A-E9320C00EF72}">
      <dsp:nvSpPr>
        <dsp:cNvPr id="0" name=""/>
        <dsp:cNvSpPr/>
      </dsp:nvSpPr>
      <dsp:spPr>
        <a:xfrm>
          <a:off x="1057183" y="1805"/>
          <a:ext cx="9175841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/>
            <a:t>Pour certains verbes en -yer le y devient un i (les deux variantes i et y sont utilisées pour les verbes en -ayer).</a:t>
          </a:r>
          <a:endParaRPr lang="en-US" sz="2200" kern="1200"/>
        </a:p>
      </dsp:txBody>
      <dsp:txXfrm>
        <a:off x="1057183" y="1805"/>
        <a:ext cx="9175841" cy="915310"/>
      </dsp:txXfrm>
    </dsp:sp>
    <dsp:sp modelId="{565BC7C4-40F7-4031-BE19-8D42D89FCD19}">
      <dsp:nvSpPr>
        <dsp:cNvPr id="0" name=""/>
        <dsp:cNvSpPr/>
      </dsp:nvSpPr>
      <dsp:spPr>
        <a:xfrm>
          <a:off x="0" y="1145944"/>
          <a:ext cx="10233025" cy="91531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A5459E-E053-4CC2-B612-1591D75F425C}">
      <dsp:nvSpPr>
        <dsp:cNvPr id="0" name=""/>
        <dsp:cNvSpPr/>
      </dsp:nvSpPr>
      <dsp:spPr>
        <a:xfrm>
          <a:off x="276881" y="1351889"/>
          <a:ext cx="503420" cy="503420"/>
        </a:xfrm>
        <a:prstGeom prst="rect">
          <a:avLst/>
        </a:prstGeom>
        <a:solidFill>
          <a:schemeClr val="bg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C16E2D-DE28-4950-AEA6-C5ACBA95A473}">
      <dsp:nvSpPr>
        <dsp:cNvPr id="0" name=""/>
        <dsp:cNvSpPr/>
      </dsp:nvSpPr>
      <dsp:spPr>
        <a:xfrm>
          <a:off x="1057183" y="1145944"/>
          <a:ext cx="9175841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/>
            <a:t>Exemples :</a:t>
          </a:r>
          <a:endParaRPr lang="en-US" sz="2200" kern="1200"/>
        </a:p>
      </dsp:txBody>
      <dsp:txXfrm>
        <a:off x="1057183" y="1145944"/>
        <a:ext cx="9175841" cy="915310"/>
      </dsp:txXfrm>
    </dsp:sp>
    <dsp:sp modelId="{BDBB4245-DAFC-46D3-8AAA-CF2E0F53D60D}">
      <dsp:nvSpPr>
        <dsp:cNvPr id="0" name=""/>
        <dsp:cNvSpPr/>
      </dsp:nvSpPr>
      <dsp:spPr>
        <a:xfrm>
          <a:off x="0" y="2290082"/>
          <a:ext cx="10233025" cy="91531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21876A-13D9-4993-9A25-27F2888B361E}">
      <dsp:nvSpPr>
        <dsp:cNvPr id="0" name=""/>
        <dsp:cNvSpPr/>
      </dsp:nvSpPr>
      <dsp:spPr>
        <a:xfrm>
          <a:off x="276881" y="2496027"/>
          <a:ext cx="503420" cy="503420"/>
        </a:xfrm>
        <a:prstGeom prst="rect">
          <a:avLst/>
        </a:prstGeom>
        <a:solidFill>
          <a:schemeClr val="bg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9EE618-3D4E-44C7-B70D-56BF58AA126F}">
      <dsp:nvSpPr>
        <dsp:cNvPr id="0" name=""/>
        <dsp:cNvSpPr/>
      </dsp:nvSpPr>
      <dsp:spPr>
        <a:xfrm>
          <a:off x="1057183" y="2290082"/>
          <a:ext cx="9175841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/>
            <a:t>employer - j'emploierai, tu emploieras, il emploiera, nous emploierons, vous emploierez, ils emploieront</a:t>
          </a:r>
          <a:endParaRPr lang="en-US" sz="2200" kern="1200"/>
        </a:p>
      </dsp:txBody>
      <dsp:txXfrm>
        <a:off x="1057183" y="2290082"/>
        <a:ext cx="9175841" cy="915310"/>
      </dsp:txXfrm>
    </dsp:sp>
    <dsp:sp modelId="{D4EE3DE8-2E63-4F8C-9F4F-DD767C02F108}">
      <dsp:nvSpPr>
        <dsp:cNvPr id="0" name=""/>
        <dsp:cNvSpPr/>
      </dsp:nvSpPr>
      <dsp:spPr>
        <a:xfrm>
          <a:off x="0" y="3434221"/>
          <a:ext cx="10233025" cy="91531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2D3B9B-7153-459F-818A-8566BCAC88D7}">
      <dsp:nvSpPr>
        <dsp:cNvPr id="0" name=""/>
        <dsp:cNvSpPr/>
      </dsp:nvSpPr>
      <dsp:spPr>
        <a:xfrm>
          <a:off x="276881" y="3640166"/>
          <a:ext cx="503420" cy="503420"/>
        </a:xfrm>
        <a:prstGeom prst="rect">
          <a:avLst/>
        </a:prstGeom>
        <a:solidFill>
          <a:schemeClr val="bg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F02156-B357-4026-B920-EA17A328CA52}">
      <dsp:nvSpPr>
        <dsp:cNvPr id="0" name=""/>
        <dsp:cNvSpPr/>
      </dsp:nvSpPr>
      <dsp:spPr>
        <a:xfrm>
          <a:off x="1057183" y="3434221"/>
          <a:ext cx="9175841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/>
            <a:t>payer - je payerai/paierai</a:t>
          </a:r>
          <a:endParaRPr lang="en-US" sz="2200" kern="1200"/>
        </a:p>
      </dsp:txBody>
      <dsp:txXfrm>
        <a:off x="1057183" y="3434221"/>
        <a:ext cx="9175841" cy="91531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B3810C-0714-4210-8E03-D76BEC149729}">
      <dsp:nvSpPr>
        <dsp:cNvPr id="0" name=""/>
        <dsp:cNvSpPr/>
      </dsp:nvSpPr>
      <dsp:spPr>
        <a:xfrm>
          <a:off x="0" y="675"/>
          <a:ext cx="6912245" cy="158158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C1306B-62AB-40E6-8750-8ED61C25DEBC}">
      <dsp:nvSpPr>
        <dsp:cNvPr id="0" name=""/>
        <dsp:cNvSpPr/>
      </dsp:nvSpPr>
      <dsp:spPr>
        <a:xfrm>
          <a:off x="478428" y="356531"/>
          <a:ext cx="869869" cy="86986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2113AA-D922-4217-ABB9-3F7B3EB7149C}">
      <dsp:nvSpPr>
        <dsp:cNvPr id="0" name=""/>
        <dsp:cNvSpPr/>
      </dsp:nvSpPr>
      <dsp:spPr>
        <a:xfrm>
          <a:off x="1826725" y="675"/>
          <a:ext cx="5085519" cy="15815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384" tIns="167384" rIns="167384" bIns="167384" numCol="1" spcCol="1270" anchor="ctr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/>
            <a:t>Les verbes en -oir ainsi que aller, envoyer, faire et venir sont irréguliers (voir la liste des verbes irréguliers).</a:t>
          </a:r>
          <a:endParaRPr lang="en-US" sz="2300" kern="1200"/>
        </a:p>
      </dsp:txBody>
      <dsp:txXfrm>
        <a:off x="1826725" y="675"/>
        <a:ext cx="5085519" cy="1581580"/>
      </dsp:txXfrm>
    </dsp:sp>
    <dsp:sp modelId="{2F3E9924-1305-42E4-A9E2-41BDB550B7D4}">
      <dsp:nvSpPr>
        <dsp:cNvPr id="0" name=""/>
        <dsp:cNvSpPr/>
      </dsp:nvSpPr>
      <dsp:spPr>
        <a:xfrm>
          <a:off x="0" y="1977651"/>
          <a:ext cx="6912245" cy="158158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8DCC33-DA04-40E7-91A6-FA0520957D8A}">
      <dsp:nvSpPr>
        <dsp:cNvPr id="0" name=""/>
        <dsp:cNvSpPr/>
      </dsp:nvSpPr>
      <dsp:spPr>
        <a:xfrm>
          <a:off x="478428" y="2333506"/>
          <a:ext cx="869869" cy="86986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DDE01C-4A13-4801-A45D-7FB0AE8CC4FC}">
      <dsp:nvSpPr>
        <dsp:cNvPr id="0" name=""/>
        <dsp:cNvSpPr/>
      </dsp:nvSpPr>
      <dsp:spPr>
        <a:xfrm>
          <a:off x="1826725" y="1977651"/>
          <a:ext cx="5085519" cy="15815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384" tIns="167384" rIns="167384" bIns="167384" numCol="1" spcCol="1270" anchor="ctr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/>
            <a:t>Exemple :</a:t>
          </a:r>
          <a:endParaRPr lang="en-US" sz="2300" kern="1200" dirty="0"/>
        </a:p>
      </dsp:txBody>
      <dsp:txXfrm>
        <a:off x="1826725" y="1977651"/>
        <a:ext cx="5085519" cy="1581580"/>
      </dsp:txXfrm>
    </dsp:sp>
    <dsp:sp modelId="{71246D0A-4392-4135-BA57-D5B5D336EBAF}">
      <dsp:nvSpPr>
        <dsp:cNvPr id="0" name=""/>
        <dsp:cNvSpPr/>
      </dsp:nvSpPr>
      <dsp:spPr>
        <a:xfrm>
          <a:off x="0" y="3954626"/>
          <a:ext cx="6912245" cy="158158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BFF3A-514D-454D-8D7D-3B3D5E465B6D}">
      <dsp:nvSpPr>
        <dsp:cNvPr id="0" name=""/>
        <dsp:cNvSpPr/>
      </dsp:nvSpPr>
      <dsp:spPr>
        <a:xfrm>
          <a:off x="478428" y="4310482"/>
          <a:ext cx="869869" cy="869869"/>
        </a:xfrm>
        <a:prstGeom prst="rect">
          <a:avLst/>
        </a:prstGeom>
        <a:solidFill>
          <a:schemeClr val="bg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BD9A10-0ED2-4C1F-9CAD-7B9C5EA34D19}">
      <dsp:nvSpPr>
        <dsp:cNvPr id="0" name=""/>
        <dsp:cNvSpPr/>
      </dsp:nvSpPr>
      <dsp:spPr>
        <a:xfrm>
          <a:off x="1826725" y="3954626"/>
          <a:ext cx="5085519" cy="15815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384" tIns="167384" rIns="167384" bIns="167384" numCol="1" spcCol="1270" anchor="ctr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/>
            <a:t>pouvoir – je pourrai, tu pourras, il pourra, nous pourrons, vous pourrez, ils pourront</a:t>
          </a:r>
          <a:endParaRPr lang="en-US" sz="2300" kern="1200"/>
        </a:p>
      </dsp:txBody>
      <dsp:txXfrm>
        <a:off x="1826725" y="3954626"/>
        <a:ext cx="5085519" cy="15815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454D2E-2088-42CF-AC1F-0BA59BC61664}">
      <dsp:nvSpPr>
        <dsp:cNvPr id="0" name=""/>
        <dsp:cNvSpPr/>
      </dsp:nvSpPr>
      <dsp:spPr>
        <a:xfrm>
          <a:off x="0" y="675"/>
          <a:ext cx="6912245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F39CAAB-2978-4258-AC5B-D35EFFA68150}">
      <dsp:nvSpPr>
        <dsp:cNvPr id="0" name=""/>
        <dsp:cNvSpPr/>
      </dsp:nvSpPr>
      <dsp:spPr>
        <a:xfrm>
          <a:off x="0" y="675"/>
          <a:ext cx="6912245" cy="11071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900" kern="1200"/>
            <a:t>Demain je </a:t>
          </a:r>
          <a:r>
            <a:rPr lang="fr-FR" sz="2900" i="1" kern="1200"/>
            <a:t>(finir)</a:t>
          </a:r>
          <a:r>
            <a:rPr lang="fr-FR" sz="2900" kern="1200"/>
            <a:t>  __________de lire cette bande-dessinée.</a:t>
          </a:r>
          <a:endParaRPr lang="en-US" sz="2900" kern="1200"/>
        </a:p>
      </dsp:txBody>
      <dsp:txXfrm>
        <a:off x="0" y="675"/>
        <a:ext cx="6912245" cy="1107106"/>
      </dsp:txXfrm>
    </dsp:sp>
    <dsp:sp modelId="{F8E5B744-7CB5-4527-B7AB-A2AD88C58C26}">
      <dsp:nvSpPr>
        <dsp:cNvPr id="0" name=""/>
        <dsp:cNvSpPr/>
      </dsp:nvSpPr>
      <dsp:spPr>
        <a:xfrm>
          <a:off x="0" y="1107782"/>
          <a:ext cx="6912245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DD8566B-77BD-4452-ADE3-0A927B333498}">
      <dsp:nvSpPr>
        <dsp:cNvPr id="0" name=""/>
        <dsp:cNvSpPr/>
      </dsp:nvSpPr>
      <dsp:spPr>
        <a:xfrm>
          <a:off x="0" y="1107782"/>
          <a:ext cx="6912245" cy="11071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900" kern="1200"/>
            <a:t>La semaine prochaine il </a:t>
          </a:r>
          <a:r>
            <a:rPr lang="fr-FR" sz="2900" i="1" kern="1200"/>
            <a:t>(visiter)</a:t>
          </a:r>
          <a:r>
            <a:rPr lang="fr-FR" sz="2900" kern="1200"/>
            <a:t>  ________le nouveau musée.</a:t>
          </a:r>
          <a:endParaRPr lang="en-US" sz="2900" kern="1200"/>
        </a:p>
      </dsp:txBody>
      <dsp:txXfrm>
        <a:off x="0" y="1107782"/>
        <a:ext cx="6912245" cy="1107106"/>
      </dsp:txXfrm>
    </dsp:sp>
    <dsp:sp modelId="{CC2293AE-7AA4-4CAC-9B37-539450B275BF}">
      <dsp:nvSpPr>
        <dsp:cNvPr id="0" name=""/>
        <dsp:cNvSpPr/>
      </dsp:nvSpPr>
      <dsp:spPr>
        <a:xfrm>
          <a:off x="0" y="2214888"/>
          <a:ext cx="6912245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B4571D6-68D1-489D-B591-140E0BF77E26}">
      <dsp:nvSpPr>
        <dsp:cNvPr id="0" name=""/>
        <dsp:cNvSpPr/>
      </dsp:nvSpPr>
      <dsp:spPr>
        <a:xfrm>
          <a:off x="0" y="2214888"/>
          <a:ext cx="6912245" cy="11071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900" kern="1200"/>
            <a:t>Tu </a:t>
          </a:r>
          <a:r>
            <a:rPr lang="fr-FR" sz="2900" i="1" kern="1200"/>
            <a:t>(prendre)</a:t>
          </a:r>
          <a:r>
            <a:rPr lang="fr-FR" sz="2900" kern="1200"/>
            <a:t>  _________un thé.</a:t>
          </a:r>
          <a:endParaRPr lang="en-US" sz="2900" kern="1200"/>
        </a:p>
      </dsp:txBody>
      <dsp:txXfrm>
        <a:off x="0" y="2214888"/>
        <a:ext cx="6912245" cy="1107106"/>
      </dsp:txXfrm>
    </dsp:sp>
    <dsp:sp modelId="{09BD271E-DA66-4D0F-A2F5-630772D20B7A}">
      <dsp:nvSpPr>
        <dsp:cNvPr id="0" name=""/>
        <dsp:cNvSpPr/>
      </dsp:nvSpPr>
      <dsp:spPr>
        <a:xfrm>
          <a:off x="0" y="3321994"/>
          <a:ext cx="6912245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97E2BD5-D9F2-417C-894B-1754179766FE}">
      <dsp:nvSpPr>
        <dsp:cNvPr id="0" name=""/>
        <dsp:cNvSpPr/>
      </dsp:nvSpPr>
      <dsp:spPr>
        <a:xfrm>
          <a:off x="0" y="3321994"/>
          <a:ext cx="6912245" cy="11071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900" kern="1200"/>
            <a:t>Nous </a:t>
          </a:r>
          <a:r>
            <a:rPr lang="fr-FR" sz="2900" i="1" kern="1200"/>
            <a:t>(rester)</a:t>
          </a:r>
          <a:r>
            <a:rPr lang="fr-FR" sz="2900" kern="1200"/>
            <a:t>  ____________un jour de plus.</a:t>
          </a:r>
          <a:endParaRPr lang="en-US" sz="2900" kern="1200"/>
        </a:p>
      </dsp:txBody>
      <dsp:txXfrm>
        <a:off x="0" y="3321994"/>
        <a:ext cx="6912245" cy="1107106"/>
      </dsp:txXfrm>
    </dsp:sp>
    <dsp:sp modelId="{043E60F7-8A5A-4674-A838-66EEA4A6F987}">
      <dsp:nvSpPr>
        <dsp:cNvPr id="0" name=""/>
        <dsp:cNvSpPr/>
      </dsp:nvSpPr>
      <dsp:spPr>
        <a:xfrm>
          <a:off x="0" y="4429100"/>
          <a:ext cx="6912245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9617AB-F180-4B5A-B780-6E4E9256F71A}">
      <dsp:nvSpPr>
        <dsp:cNvPr id="0" name=""/>
        <dsp:cNvSpPr/>
      </dsp:nvSpPr>
      <dsp:spPr>
        <a:xfrm>
          <a:off x="0" y="4429100"/>
          <a:ext cx="6912245" cy="11071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900" kern="1200"/>
            <a:t>Juliette et Camille </a:t>
          </a:r>
          <a:r>
            <a:rPr lang="fr-FR" sz="2900" i="1" kern="1200"/>
            <a:t>(préparer)</a:t>
          </a:r>
          <a:r>
            <a:rPr lang="fr-FR" sz="2900" kern="1200"/>
            <a:t> ______________le repas.</a:t>
          </a:r>
          <a:endParaRPr lang="en-US" sz="2900" kern="1200"/>
        </a:p>
      </dsp:txBody>
      <dsp:txXfrm>
        <a:off x="0" y="4429100"/>
        <a:ext cx="6912245" cy="110710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0B47DD-4206-42C9-8453-8FC1D37F2042}">
      <dsp:nvSpPr>
        <dsp:cNvPr id="0" name=""/>
        <dsp:cNvSpPr/>
      </dsp:nvSpPr>
      <dsp:spPr>
        <a:xfrm>
          <a:off x="0" y="675"/>
          <a:ext cx="6912245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235A541-8B13-49B5-9D2D-8F227683DBEE}">
      <dsp:nvSpPr>
        <dsp:cNvPr id="0" name=""/>
        <dsp:cNvSpPr/>
      </dsp:nvSpPr>
      <dsp:spPr>
        <a:xfrm>
          <a:off x="0" y="675"/>
          <a:ext cx="6912245" cy="11071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kern="1200"/>
            <a:t>Demain je </a:t>
          </a:r>
          <a:r>
            <a:rPr lang="fr-FR" sz="3100" i="1" kern="1200"/>
            <a:t>(finir)</a:t>
          </a:r>
          <a:r>
            <a:rPr lang="fr-FR" sz="3100" kern="1200"/>
            <a:t>   </a:t>
          </a:r>
          <a:r>
            <a:rPr lang="fr-FR" sz="3100" b="1" i="1" kern="1200"/>
            <a:t>finirai </a:t>
          </a:r>
          <a:r>
            <a:rPr lang="fr-FR" sz="3100" kern="1200"/>
            <a:t>de lire cette bande-dessinée.</a:t>
          </a:r>
          <a:endParaRPr lang="en-US" sz="3100" kern="1200"/>
        </a:p>
      </dsp:txBody>
      <dsp:txXfrm>
        <a:off x="0" y="675"/>
        <a:ext cx="6912245" cy="1107106"/>
      </dsp:txXfrm>
    </dsp:sp>
    <dsp:sp modelId="{7B66877A-D8A5-4CCE-9EA1-638D354BE940}">
      <dsp:nvSpPr>
        <dsp:cNvPr id="0" name=""/>
        <dsp:cNvSpPr/>
      </dsp:nvSpPr>
      <dsp:spPr>
        <a:xfrm>
          <a:off x="0" y="1107782"/>
          <a:ext cx="6912245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EBD18E6-3030-4CC2-9126-A103C85C74CE}">
      <dsp:nvSpPr>
        <dsp:cNvPr id="0" name=""/>
        <dsp:cNvSpPr/>
      </dsp:nvSpPr>
      <dsp:spPr>
        <a:xfrm>
          <a:off x="0" y="1107782"/>
          <a:ext cx="6912245" cy="11071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kern="1200"/>
            <a:t>La semaine prochaine il </a:t>
          </a:r>
          <a:r>
            <a:rPr lang="fr-FR" sz="3100" i="1" kern="1200"/>
            <a:t>(visiter)</a:t>
          </a:r>
          <a:r>
            <a:rPr lang="fr-FR" sz="3100" kern="1200"/>
            <a:t>  </a:t>
          </a:r>
          <a:r>
            <a:rPr lang="fr-FR" sz="3100" b="1" i="1" kern="1200"/>
            <a:t>visitera </a:t>
          </a:r>
          <a:r>
            <a:rPr lang="fr-FR" sz="3100" kern="1200"/>
            <a:t> le nouveau musée.</a:t>
          </a:r>
          <a:endParaRPr lang="en-US" sz="3100" kern="1200"/>
        </a:p>
      </dsp:txBody>
      <dsp:txXfrm>
        <a:off x="0" y="1107782"/>
        <a:ext cx="6912245" cy="1107106"/>
      </dsp:txXfrm>
    </dsp:sp>
    <dsp:sp modelId="{4A3E91A7-33C9-4D43-9C86-6E417CD99055}">
      <dsp:nvSpPr>
        <dsp:cNvPr id="0" name=""/>
        <dsp:cNvSpPr/>
      </dsp:nvSpPr>
      <dsp:spPr>
        <a:xfrm>
          <a:off x="0" y="2214888"/>
          <a:ext cx="6912245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CBBE205-ACF1-4F0A-A30B-08C6D41F264A}">
      <dsp:nvSpPr>
        <dsp:cNvPr id="0" name=""/>
        <dsp:cNvSpPr/>
      </dsp:nvSpPr>
      <dsp:spPr>
        <a:xfrm>
          <a:off x="0" y="2214888"/>
          <a:ext cx="6912245" cy="11071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kern="1200"/>
            <a:t>Tu </a:t>
          </a:r>
          <a:r>
            <a:rPr lang="fr-FR" sz="3100" i="1" kern="1200"/>
            <a:t>(prendre)</a:t>
          </a:r>
          <a:r>
            <a:rPr lang="fr-FR" sz="3100" kern="1200"/>
            <a:t>  </a:t>
          </a:r>
          <a:r>
            <a:rPr lang="fr-FR" sz="3100" b="1" i="1" kern="1200"/>
            <a:t>prendras </a:t>
          </a:r>
          <a:r>
            <a:rPr lang="fr-FR" sz="3100" kern="1200"/>
            <a:t>un thé.</a:t>
          </a:r>
          <a:endParaRPr lang="en-US" sz="3100" kern="1200"/>
        </a:p>
      </dsp:txBody>
      <dsp:txXfrm>
        <a:off x="0" y="2214888"/>
        <a:ext cx="6912245" cy="1107106"/>
      </dsp:txXfrm>
    </dsp:sp>
    <dsp:sp modelId="{A251FD31-D430-4D91-B4C1-E0B48A625758}">
      <dsp:nvSpPr>
        <dsp:cNvPr id="0" name=""/>
        <dsp:cNvSpPr/>
      </dsp:nvSpPr>
      <dsp:spPr>
        <a:xfrm>
          <a:off x="0" y="3321994"/>
          <a:ext cx="6912245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F18F6B5-CA0A-4A24-BD8D-17146A6C70F4}">
      <dsp:nvSpPr>
        <dsp:cNvPr id="0" name=""/>
        <dsp:cNvSpPr/>
      </dsp:nvSpPr>
      <dsp:spPr>
        <a:xfrm>
          <a:off x="0" y="3321994"/>
          <a:ext cx="6912245" cy="11071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kern="1200"/>
            <a:t>Nous </a:t>
          </a:r>
          <a:r>
            <a:rPr lang="fr-FR" sz="3100" i="1" kern="1200"/>
            <a:t>(rester)</a:t>
          </a:r>
          <a:r>
            <a:rPr lang="fr-FR" sz="3100" kern="1200"/>
            <a:t>  </a:t>
          </a:r>
          <a:r>
            <a:rPr lang="fr-FR" sz="3100" b="1" i="1" kern="1200"/>
            <a:t>resterons </a:t>
          </a:r>
          <a:r>
            <a:rPr lang="fr-FR" sz="3100" kern="1200"/>
            <a:t>un jour de plus.</a:t>
          </a:r>
          <a:endParaRPr lang="en-US" sz="3100" kern="1200"/>
        </a:p>
      </dsp:txBody>
      <dsp:txXfrm>
        <a:off x="0" y="3321994"/>
        <a:ext cx="6912245" cy="1107106"/>
      </dsp:txXfrm>
    </dsp:sp>
    <dsp:sp modelId="{A98EF24C-64B9-4959-9E14-7AD9D5DB4075}">
      <dsp:nvSpPr>
        <dsp:cNvPr id="0" name=""/>
        <dsp:cNvSpPr/>
      </dsp:nvSpPr>
      <dsp:spPr>
        <a:xfrm>
          <a:off x="0" y="4429100"/>
          <a:ext cx="6912245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186759D-3CCD-4176-943E-25BEDC73B24E}">
      <dsp:nvSpPr>
        <dsp:cNvPr id="0" name=""/>
        <dsp:cNvSpPr/>
      </dsp:nvSpPr>
      <dsp:spPr>
        <a:xfrm>
          <a:off x="0" y="4429100"/>
          <a:ext cx="6912245" cy="11071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kern="1200"/>
            <a:t>Juliette et Camille </a:t>
          </a:r>
          <a:r>
            <a:rPr lang="fr-FR" sz="3100" i="1" kern="1200"/>
            <a:t>(préparer)</a:t>
          </a:r>
          <a:r>
            <a:rPr lang="fr-FR" sz="3100" kern="1200"/>
            <a:t>  </a:t>
          </a:r>
          <a:r>
            <a:rPr lang="fr-FR" sz="3100" b="1" i="1" kern="1200"/>
            <a:t>préparerons </a:t>
          </a:r>
          <a:r>
            <a:rPr lang="fr-FR" sz="3100" kern="1200"/>
            <a:t>le repas..</a:t>
          </a:r>
          <a:endParaRPr lang="en-US" sz="3100" kern="1200"/>
        </a:p>
      </dsp:txBody>
      <dsp:txXfrm>
        <a:off x="0" y="4429100"/>
        <a:ext cx="6912245" cy="110710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066B6E-EA3D-4C5D-9AAE-A9DBBA6A8AD0}">
      <dsp:nvSpPr>
        <dsp:cNvPr id="0" name=""/>
        <dsp:cNvSpPr/>
      </dsp:nvSpPr>
      <dsp:spPr>
        <a:xfrm>
          <a:off x="0" y="531"/>
          <a:ext cx="10233025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3C4DEB6-D70C-48C7-A7D7-3863E455C29C}">
      <dsp:nvSpPr>
        <dsp:cNvPr id="0" name=""/>
        <dsp:cNvSpPr/>
      </dsp:nvSpPr>
      <dsp:spPr>
        <a:xfrm>
          <a:off x="0" y="531"/>
          <a:ext cx="10233025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600" kern="1200"/>
            <a:t>Quand est-ce que tu </a:t>
          </a:r>
          <a:r>
            <a:rPr lang="fr-FR" sz="3600" i="1" kern="1200"/>
            <a:t>(être)</a:t>
          </a:r>
          <a:r>
            <a:rPr lang="fr-FR" sz="3600" kern="1200"/>
            <a:t>  à Paris ?</a:t>
          </a:r>
          <a:endParaRPr lang="en-US" sz="3600" kern="1200"/>
        </a:p>
      </dsp:txBody>
      <dsp:txXfrm>
        <a:off x="0" y="531"/>
        <a:ext cx="10233025" cy="870055"/>
      </dsp:txXfrm>
    </dsp:sp>
    <dsp:sp modelId="{A3F858AA-430A-49C0-8C6E-15D038BD05A7}">
      <dsp:nvSpPr>
        <dsp:cNvPr id="0" name=""/>
        <dsp:cNvSpPr/>
      </dsp:nvSpPr>
      <dsp:spPr>
        <a:xfrm>
          <a:off x="0" y="870586"/>
          <a:ext cx="10233025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C25CF57-11BD-4E2F-99A4-47817646831E}">
      <dsp:nvSpPr>
        <dsp:cNvPr id="0" name=""/>
        <dsp:cNvSpPr/>
      </dsp:nvSpPr>
      <dsp:spPr>
        <a:xfrm>
          <a:off x="0" y="870586"/>
          <a:ext cx="10233025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600" kern="1200"/>
            <a:t>La bibliothèque </a:t>
          </a:r>
          <a:r>
            <a:rPr lang="fr-FR" sz="3600" i="1" kern="1200"/>
            <a:t>(fermer)</a:t>
          </a:r>
          <a:r>
            <a:rPr lang="fr-FR" sz="3600" kern="1200"/>
            <a:t>  pendant les vacances.</a:t>
          </a:r>
          <a:endParaRPr lang="en-US" sz="3600" kern="1200"/>
        </a:p>
      </dsp:txBody>
      <dsp:txXfrm>
        <a:off x="0" y="870586"/>
        <a:ext cx="10233025" cy="870055"/>
      </dsp:txXfrm>
    </dsp:sp>
    <dsp:sp modelId="{B482A724-540F-4E30-9036-C399BE732C93}">
      <dsp:nvSpPr>
        <dsp:cNvPr id="0" name=""/>
        <dsp:cNvSpPr/>
      </dsp:nvSpPr>
      <dsp:spPr>
        <a:xfrm>
          <a:off x="0" y="1740641"/>
          <a:ext cx="10233025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5FD4443-E816-429F-B490-83556D2A0D05}">
      <dsp:nvSpPr>
        <dsp:cNvPr id="0" name=""/>
        <dsp:cNvSpPr/>
      </dsp:nvSpPr>
      <dsp:spPr>
        <a:xfrm>
          <a:off x="0" y="1740641"/>
          <a:ext cx="10233025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600" kern="1200"/>
            <a:t>Dans un mois ils </a:t>
          </a:r>
          <a:r>
            <a:rPr lang="fr-FR" sz="3600" i="1" kern="1200"/>
            <a:t>(partir)</a:t>
          </a:r>
          <a:r>
            <a:rPr lang="fr-FR" sz="3600" kern="1200"/>
            <a:t>  à Bordeaux.</a:t>
          </a:r>
          <a:endParaRPr lang="en-US" sz="3600" kern="1200"/>
        </a:p>
      </dsp:txBody>
      <dsp:txXfrm>
        <a:off x="0" y="1740641"/>
        <a:ext cx="10233025" cy="870055"/>
      </dsp:txXfrm>
    </dsp:sp>
    <dsp:sp modelId="{5BDAD2BB-4A0D-4017-B1B6-DA0E83FCEB7C}">
      <dsp:nvSpPr>
        <dsp:cNvPr id="0" name=""/>
        <dsp:cNvSpPr/>
      </dsp:nvSpPr>
      <dsp:spPr>
        <a:xfrm>
          <a:off x="0" y="2610696"/>
          <a:ext cx="10233025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3D82735-2815-43E6-B4CA-570CC67D9422}">
      <dsp:nvSpPr>
        <dsp:cNvPr id="0" name=""/>
        <dsp:cNvSpPr/>
      </dsp:nvSpPr>
      <dsp:spPr>
        <a:xfrm>
          <a:off x="0" y="2610696"/>
          <a:ext cx="10233025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600" kern="1200"/>
            <a:t>À mon anniversaire j’</a:t>
          </a:r>
          <a:r>
            <a:rPr lang="fr-FR" sz="3600" i="1" kern="1200"/>
            <a:t>(avoir)</a:t>
          </a:r>
          <a:r>
            <a:rPr lang="fr-FR" sz="3600" kern="1200"/>
            <a:t>  plein de cadeaux.</a:t>
          </a:r>
          <a:endParaRPr lang="en-US" sz="3600" kern="1200"/>
        </a:p>
      </dsp:txBody>
      <dsp:txXfrm>
        <a:off x="0" y="2610696"/>
        <a:ext cx="10233025" cy="870055"/>
      </dsp:txXfrm>
    </dsp:sp>
    <dsp:sp modelId="{C4A4ECE8-6D39-481D-B86A-355FD3EB99E6}">
      <dsp:nvSpPr>
        <dsp:cNvPr id="0" name=""/>
        <dsp:cNvSpPr/>
      </dsp:nvSpPr>
      <dsp:spPr>
        <a:xfrm>
          <a:off x="0" y="3480751"/>
          <a:ext cx="10233025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7F2EDA3-E1D5-4668-B5CB-62509E28F138}">
      <dsp:nvSpPr>
        <dsp:cNvPr id="0" name=""/>
        <dsp:cNvSpPr/>
      </dsp:nvSpPr>
      <dsp:spPr>
        <a:xfrm>
          <a:off x="0" y="3480751"/>
          <a:ext cx="10233025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600" kern="1200"/>
            <a:t>La semaine prochaine vous </a:t>
          </a:r>
          <a:r>
            <a:rPr lang="fr-FR" sz="3600" i="1" kern="1200"/>
            <a:t>(modeler)</a:t>
          </a:r>
          <a:r>
            <a:rPr lang="fr-FR" sz="3600" kern="1200"/>
            <a:t>  une sculpture.</a:t>
          </a:r>
          <a:endParaRPr lang="en-US" sz="3600" kern="1200"/>
        </a:p>
      </dsp:txBody>
      <dsp:txXfrm>
        <a:off x="0" y="3480751"/>
        <a:ext cx="10233025" cy="87005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066B6E-EA3D-4C5D-9AAE-A9DBBA6A8AD0}">
      <dsp:nvSpPr>
        <dsp:cNvPr id="0" name=""/>
        <dsp:cNvSpPr/>
      </dsp:nvSpPr>
      <dsp:spPr>
        <a:xfrm>
          <a:off x="0" y="531"/>
          <a:ext cx="10233025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3C4DEB6-D70C-48C7-A7D7-3863E455C29C}">
      <dsp:nvSpPr>
        <dsp:cNvPr id="0" name=""/>
        <dsp:cNvSpPr/>
      </dsp:nvSpPr>
      <dsp:spPr>
        <a:xfrm>
          <a:off x="0" y="531"/>
          <a:ext cx="10233025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000" kern="1200" dirty="0"/>
            <a:t>Quand est-ce que tu </a:t>
          </a:r>
          <a:r>
            <a:rPr lang="fr-FR" sz="3000" i="1" kern="1200" dirty="0"/>
            <a:t>(être)</a:t>
          </a:r>
          <a:r>
            <a:rPr lang="fr-FR" sz="3000" kern="1200" dirty="0"/>
            <a:t>  </a:t>
          </a:r>
          <a:r>
            <a:rPr lang="fr-FR" sz="3000" b="1" i="1" kern="1200" dirty="0"/>
            <a:t> seras </a:t>
          </a:r>
          <a:r>
            <a:rPr lang="fr-FR" sz="3000" kern="1200" dirty="0"/>
            <a:t>à Paris ?</a:t>
          </a:r>
          <a:endParaRPr lang="en-US" sz="3000" kern="1200" dirty="0"/>
        </a:p>
      </dsp:txBody>
      <dsp:txXfrm>
        <a:off x="0" y="531"/>
        <a:ext cx="10233025" cy="870055"/>
      </dsp:txXfrm>
    </dsp:sp>
    <dsp:sp modelId="{A3F858AA-430A-49C0-8C6E-15D038BD05A7}">
      <dsp:nvSpPr>
        <dsp:cNvPr id="0" name=""/>
        <dsp:cNvSpPr/>
      </dsp:nvSpPr>
      <dsp:spPr>
        <a:xfrm>
          <a:off x="0" y="870586"/>
          <a:ext cx="10233025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C25CF57-11BD-4E2F-99A4-47817646831E}">
      <dsp:nvSpPr>
        <dsp:cNvPr id="0" name=""/>
        <dsp:cNvSpPr/>
      </dsp:nvSpPr>
      <dsp:spPr>
        <a:xfrm>
          <a:off x="0" y="870586"/>
          <a:ext cx="10233025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000" kern="1200" dirty="0"/>
            <a:t>La bibliothèque </a:t>
          </a:r>
          <a:r>
            <a:rPr lang="fr-FR" sz="3000" i="1" kern="1200" dirty="0"/>
            <a:t>(fermer)</a:t>
          </a:r>
          <a:r>
            <a:rPr lang="fr-FR" sz="3000" kern="1200" dirty="0"/>
            <a:t> </a:t>
          </a:r>
          <a:r>
            <a:rPr lang="fr-FR" sz="3000" b="1" i="1" kern="1200" dirty="0"/>
            <a:t>fermera</a:t>
          </a:r>
          <a:r>
            <a:rPr lang="fr-FR" sz="3000" kern="1200" dirty="0"/>
            <a:t> pendant les vacances.</a:t>
          </a:r>
          <a:endParaRPr lang="en-US" sz="3000" kern="1200" dirty="0"/>
        </a:p>
      </dsp:txBody>
      <dsp:txXfrm>
        <a:off x="0" y="870586"/>
        <a:ext cx="10233025" cy="870055"/>
      </dsp:txXfrm>
    </dsp:sp>
    <dsp:sp modelId="{B482A724-540F-4E30-9036-C399BE732C93}">
      <dsp:nvSpPr>
        <dsp:cNvPr id="0" name=""/>
        <dsp:cNvSpPr/>
      </dsp:nvSpPr>
      <dsp:spPr>
        <a:xfrm>
          <a:off x="0" y="1740641"/>
          <a:ext cx="10233025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5FD4443-E816-429F-B490-83556D2A0D05}">
      <dsp:nvSpPr>
        <dsp:cNvPr id="0" name=""/>
        <dsp:cNvSpPr/>
      </dsp:nvSpPr>
      <dsp:spPr>
        <a:xfrm>
          <a:off x="0" y="1740641"/>
          <a:ext cx="10233025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000" kern="1200" dirty="0"/>
            <a:t>Dans un mois ils </a:t>
          </a:r>
          <a:r>
            <a:rPr lang="fr-FR" sz="3000" i="1" kern="1200" dirty="0"/>
            <a:t>(partir)</a:t>
          </a:r>
          <a:r>
            <a:rPr lang="fr-FR" sz="3000" kern="1200" dirty="0"/>
            <a:t>  </a:t>
          </a:r>
          <a:r>
            <a:rPr lang="fr-FR" sz="3000" b="1" i="1" kern="1200" dirty="0"/>
            <a:t>partiront</a:t>
          </a:r>
          <a:r>
            <a:rPr lang="fr-FR" sz="3000" kern="1200" dirty="0"/>
            <a:t> à Bordeaux.</a:t>
          </a:r>
          <a:endParaRPr lang="en-US" sz="3000" kern="1200" dirty="0"/>
        </a:p>
      </dsp:txBody>
      <dsp:txXfrm>
        <a:off x="0" y="1740641"/>
        <a:ext cx="10233025" cy="870055"/>
      </dsp:txXfrm>
    </dsp:sp>
    <dsp:sp modelId="{5BDAD2BB-4A0D-4017-B1B6-DA0E83FCEB7C}">
      <dsp:nvSpPr>
        <dsp:cNvPr id="0" name=""/>
        <dsp:cNvSpPr/>
      </dsp:nvSpPr>
      <dsp:spPr>
        <a:xfrm>
          <a:off x="0" y="2610696"/>
          <a:ext cx="10233025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3D82735-2815-43E6-B4CA-570CC67D9422}">
      <dsp:nvSpPr>
        <dsp:cNvPr id="0" name=""/>
        <dsp:cNvSpPr/>
      </dsp:nvSpPr>
      <dsp:spPr>
        <a:xfrm>
          <a:off x="0" y="2610696"/>
          <a:ext cx="10233025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000" kern="1200" dirty="0"/>
            <a:t>À mon anniversaire j’</a:t>
          </a:r>
          <a:r>
            <a:rPr lang="fr-FR" sz="3000" i="1" kern="1200" dirty="0"/>
            <a:t>(avoir)</a:t>
          </a:r>
          <a:r>
            <a:rPr lang="fr-FR" sz="3000" kern="1200" dirty="0"/>
            <a:t>  </a:t>
          </a:r>
          <a:r>
            <a:rPr lang="fr-FR" sz="3000" b="1" i="1" kern="1200" dirty="0"/>
            <a:t>aurai </a:t>
          </a:r>
          <a:r>
            <a:rPr lang="fr-FR" sz="3000" kern="1200" dirty="0"/>
            <a:t>plein de cadeaux.</a:t>
          </a:r>
          <a:endParaRPr lang="en-US" sz="3000" kern="1200" dirty="0"/>
        </a:p>
      </dsp:txBody>
      <dsp:txXfrm>
        <a:off x="0" y="2610696"/>
        <a:ext cx="10233025" cy="870055"/>
      </dsp:txXfrm>
    </dsp:sp>
    <dsp:sp modelId="{C4A4ECE8-6D39-481D-B86A-355FD3EB99E6}">
      <dsp:nvSpPr>
        <dsp:cNvPr id="0" name=""/>
        <dsp:cNvSpPr/>
      </dsp:nvSpPr>
      <dsp:spPr>
        <a:xfrm>
          <a:off x="0" y="3480751"/>
          <a:ext cx="10233025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7F2EDA3-E1D5-4668-B5CB-62509E28F138}">
      <dsp:nvSpPr>
        <dsp:cNvPr id="0" name=""/>
        <dsp:cNvSpPr/>
      </dsp:nvSpPr>
      <dsp:spPr>
        <a:xfrm>
          <a:off x="0" y="3480751"/>
          <a:ext cx="10233025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000" kern="1200" dirty="0"/>
            <a:t>La semaine prochaine vous </a:t>
          </a:r>
          <a:r>
            <a:rPr lang="fr-FR" sz="3000" i="1" kern="1200" dirty="0"/>
            <a:t>(modeler)</a:t>
          </a:r>
          <a:r>
            <a:rPr lang="fr-FR" sz="3000" kern="1200" dirty="0"/>
            <a:t>  </a:t>
          </a:r>
          <a:r>
            <a:rPr lang="fr-FR" sz="3000" b="1" i="1" kern="1200" dirty="0"/>
            <a:t>modèlerez </a:t>
          </a:r>
          <a:r>
            <a:rPr lang="fr-FR" sz="3000" kern="1200" dirty="0"/>
            <a:t>une sculpture.</a:t>
          </a:r>
          <a:endParaRPr lang="en-US" sz="3000" kern="1200" dirty="0"/>
        </a:p>
      </dsp:txBody>
      <dsp:txXfrm>
        <a:off x="0" y="3480751"/>
        <a:ext cx="10233025" cy="8700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FC2424-0EC3-4E12-841B-666F3180066F}" type="datetimeFigureOut">
              <a:rPr lang="pt-BR" smtClean="0"/>
              <a:t>06/10/2019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08974A-B462-40AD-9B8C-19727812E8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0458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FA05A-C890-40E5-8342-7B2F1E2638C1}" type="datetime1">
              <a:rPr lang="en-US" smtClean="0"/>
              <a:t>10/6/2019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1E0F-0DDC-41EC-8565-80C0CED07BFE}" type="datetime1">
              <a:rPr lang="en-US" smtClean="0"/>
              <a:t>10/6/2019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358AB-D22F-484B-8C12-165665E4F214}" type="datetime1">
              <a:rPr lang="en-US" smtClean="0"/>
              <a:t>10/6/2019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5FE69-7FBC-491B-8762-93C7A9138D4E}" type="datetime1">
              <a:rPr lang="en-US" smtClean="0"/>
              <a:t>10/6/2019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9B83E-F81E-4C4C-9D75-1D37BB364BDE}" type="datetime1">
              <a:rPr lang="en-US" smtClean="0"/>
              <a:t>10/6/2019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6B854-E605-4AB6-BE58-014DE277DF14}" type="datetime1">
              <a:rPr lang="en-US" smtClean="0"/>
              <a:t>10/6/2019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1ADB-2163-47AF-866B-EFA896E920B0}" type="datetime1">
              <a:rPr lang="en-US" smtClean="0"/>
              <a:t>10/6/2019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063F9-F5E5-4EF0-9AE5-C58E05486DDB}" type="datetime1">
              <a:rPr lang="en-US" smtClean="0"/>
              <a:t>10/6/2019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3925C-3F2B-492C-8294-C04D2A78EEAF}" type="datetime1">
              <a:rPr lang="en-US" smtClean="0"/>
              <a:t>10/6/2019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F3306-1364-4CBF-BAD4-EDB9F3E254E7}" type="datetime1">
              <a:rPr lang="en-US" smtClean="0"/>
              <a:t>10/6/2019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300C5-C499-4A9A-B348-B8174C5AA66B}" type="datetime1">
              <a:rPr lang="en-US" smtClean="0"/>
              <a:t>10/6/2019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BE158-EE62-42F8-888B-6D2DF8CF0E24}" type="datetime1">
              <a:rPr lang="en-US" smtClean="0"/>
              <a:t>10/6/2019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9A4F-8EE4-480D-8F7D-9C6A65372DAA}" type="datetime1">
              <a:rPr lang="en-US" smtClean="0"/>
              <a:t>10/6/2019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BE585-D656-4FD8-82C8-2A43C5607D15}" type="datetime1">
              <a:rPr lang="en-US" smtClean="0"/>
              <a:t>10/6/2019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71B45-C8D5-47D3-8B2B-9C01BD9425FB}" type="datetime1">
              <a:rPr lang="en-US" smtClean="0"/>
              <a:t>10/6/2019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C5839-C18A-4D7B-8FA5-25D3378328B0}" type="datetime1">
              <a:rPr lang="en-US" smtClean="0"/>
              <a:t>10/6/2019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83887-D02D-40C0-98C1-B96D6EDF5BCC}" type="datetime1">
              <a:rPr lang="en-US" smtClean="0"/>
              <a:t>10/6/2019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0687EB9F-BADE-4D65-ADA4-19FBE04962B1}" type="datetime1">
              <a:rPr lang="en-US" smtClean="0"/>
              <a:t>10/6/2019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/>
              <a:t>Aula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reativecommons.org/licenses/by-sa/3.0/" TargetMode="External"/><Relationship Id="rId4" Type="http://schemas.openxmlformats.org/officeDocument/2006/relationships/hyperlink" Target="https://pt.wikipedia.org/wiki/Torre_Eiffe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ntendo ao ar livre, céu, edifício, grama&#10;&#10;Descrição gerada automaticamente">
            <a:extLst>
              <a:ext uri="{FF2B5EF4-FFF2-40B4-BE49-F238E27FC236}">
                <a16:creationId xmlns:a16="http://schemas.microsoft.com/office/drawing/2014/main" id="{3D230113-622B-4357-ABDB-CC2977AB8D1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  <a:alphaModFix amt="12000"/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9091" t="68073" b="1245"/>
          <a:stretch/>
        </p:blipFill>
        <p:spPr>
          <a:xfrm>
            <a:off x="20" y="1"/>
            <a:ext cx="1219198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C46D4B9-6D1E-4B6C-915C-BCCADAB579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>
            <a:normAutofit/>
          </a:bodyPr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7711949-3BE5-4E69-BC51-1CF9E0E3C7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>
            <a:normAutofit/>
          </a:bodyPr>
          <a:lstStyle/>
          <a:p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Intermédiaire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880F5C8-9E20-44A6-8E26-A4EB5B3DD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10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3B2A04A1-C509-424C-AF92-F0D6D246E20D}"/>
              </a:ext>
            </a:extLst>
          </p:cNvPr>
          <p:cNvSpPr txBox="1"/>
          <p:nvPr/>
        </p:nvSpPr>
        <p:spPr>
          <a:xfrm>
            <a:off x="9682980" y="6657946"/>
            <a:ext cx="2509020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pt-BR" sz="700">
                <a:solidFill>
                  <a:srgbClr val="FFFFFF"/>
                </a:solidFill>
                <a:hlinkClick r:id="rId4" tooltip="https://pt.wikipedia.org/wiki/Torre_Eiffe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Esta Foto</a:t>
            </a:r>
            <a:r>
              <a:rPr lang="pt-BR" sz="700">
                <a:solidFill>
                  <a:srgbClr val="FFFFFF"/>
                </a:solidFill>
              </a:rPr>
              <a:t> de Autor Desconhecido está licenciado em </a:t>
            </a:r>
            <a:r>
              <a:rPr lang="pt-BR" sz="700">
                <a:solidFill>
                  <a:srgbClr val="FFFFFF"/>
                </a:solidFill>
                <a:hlinkClick r:id="rId5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pt-BR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727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19B3503-D505-49AA-97C1-B299D58DB4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7746" y="0"/>
            <a:ext cx="8124253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  <a:effectLst>
            <a:innerShdw blurRad="139700" dist="50800" dir="5400000">
              <a:prstClr val="black">
                <a:alpha val="2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E39A2319-946A-4C65-9B7C-1F86E9B1B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067747" cy="6857996"/>
          </a:xfrm>
          <a:prstGeom prst="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09A583A-3274-4DE6-9422-236FD421A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889" y="1349680"/>
            <a:ext cx="2931320" cy="4449541"/>
          </a:xfrm>
        </p:spPr>
        <p:txBody>
          <a:bodyPr anchor="t">
            <a:normAutofit/>
          </a:bodyPr>
          <a:lstStyle/>
          <a:p>
            <a:r>
              <a:rPr lang="pt-BR" sz="3700">
                <a:solidFill>
                  <a:schemeClr val="tx1"/>
                </a:solidFill>
              </a:rPr>
              <a:t>Cours de Français – Niveau Intermédiaire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A674A37-1129-44CB-840F-58AAB30CC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89621" y="6356350"/>
            <a:ext cx="3499104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/>
              <a:t>Aula 10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AFB9F587-569E-4899-86CB-1A9142E9A7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0245903"/>
              </p:ext>
            </p:extLst>
          </p:nvPr>
        </p:nvGraphicFramePr>
        <p:xfrm>
          <a:off x="4662106" y="640075"/>
          <a:ext cx="6912245" cy="55368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55695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1">
            <a:extLst>
              <a:ext uri="{FF2B5EF4-FFF2-40B4-BE49-F238E27FC236}">
                <a16:creationId xmlns:a16="http://schemas.microsoft.com/office/drawing/2014/main" id="{619B3503-D505-49AA-97C1-B299D58DB4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7746" y="0"/>
            <a:ext cx="8124253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  <a:effectLst>
            <a:innerShdw blurRad="139700" dist="50800" dir="5400000">
              <a:prstClr val="black">
                <a:alpha val="2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Rectangle 13">
            <a:extLst>
              <a:ext uri="{FF2B5EF4-FFF2-40B4-BE49-F238E27FC236}">
                <a16:creationId xmlns:a16="http://schemas.microsoft.com/office/drawing/2014/main" id="{E39A2319-946A-4C65-9B7C-1F86E9B1B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067747" cy="6857996"/>
          </a:xfrm>
          <a:prstGeom prst="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09A583A-3274-4DE6-9422-236FD421A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889" y="1349680"/>
            <a:ext cx="2931320" cy="4449541"/>
          </a:xfrm>
        </p:spPr>
        <p:txBody>
          <a:bodyPr anchor="t">
            <a:normAutofit/>
          </a:bodyPr>
          <a:lstStyle/>
          <a:p>
            <a:r>
              <a:rPr lang="pt-BR" sz="3700">
                <a:solidFill>
                  <a:schemeClr val="tx1"/>
                </a:solidFill>
              </a:rPr>
              <a:t>Cours de Français – Niveau Intermédiaire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A674A37-1129-44CB-840F-58AAB30CC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89621" y="6356350"/>
            <a:ext cx="3499104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/>
              <a:t>Aula 10</a:t>
            </a:r>
          </a:p>
        </p:txBody>
      </p:sp>
      <p:graphicFrame>
        <p:nvGraphicFramePr>
          <p:cNvPr id="7" name="Espaço Reservado para Conteúdo 4">
            <a:extLst>
              <a:ext uri="{FF2B5EF4-FFF2-40B4-BE49-F238E27FC236}">
                <a16:creationId xmlns:a16="http://schemas.microsoft.com/office/drawing/2014/main" id="{5757F3E9-3C82-4CDA-95E6-A95483988C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7460657"/>
              </p:ext>
            </p:extLst>
          </p:nvPr>
        </p:nvGraphicFramePr>
        <p:xfrm>
          <a:off x="4662106" y="640075"/>
          <a:ext cx="6912245" cy="55368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94734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19B3503-D505-49AA-97C1-B299D58DB4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7746" y="0"/>
            <a:ext cx="8124253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  <a:effectLst>
            <a:innerShdw blurRad="139700" dist="50800" dir="5400000">
              <a:prstClr val="black">
                <a:alpha val="2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E39A2319-946A-4C65-9B7C-1F86E9B1B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067747" cy="6857996"/>
          </a:xfrm>
          <a:prstGeom prst="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09A583A-3274-4DE6-9422-236FD421A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889" y="1349680"/>
            <a:ext cx="2931320" cy="4449541"/>
          </a:xfrm>
        </p:spPr>
        <p:txBody>
          <a:bodyPr anchor="t">
            <a:normAutofit/>
          </a:bodyPr>
          <a:lstStyle/>
          <a:p>
            <a:r>
              <a:rPr lang="pt-BR" sz="3700">
                <a:solidFill>
                  <a:schemeClr val="tx1"/>
                </a:solidFill>
              </a:rPr>
              <a:t>Cours de Français – Niveau Intermédiaire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A674A37-1129-44CB-840F-58AAB30CC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89621" y="6356350"/>
            <a:ext cx="3499104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/>
              <a:t>Aula 10</a:t>
            </a:r>
          </a:p>
        </p:txBody>
      </p:sp>
      <p:graphicFrame>
        <p:nvGraphicFramePr>
          <p:cNvPr id="7" name="Espaço Reservado para Conteúdo 4">
            <a:extLst>
              <a:ext uri="{FF2B5EF4-FFF2-40B4-BE49-F238E27FC236}">
                <a16:creationId xmlns:a16="http://schemas.microsoft.com/office/drawing/2014/main" id="{78D930B3-2599-4B67-B7EB-7769C85A67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9027425"/>
              </p:ext>
            </p:extLst>
          </p:nvPr>
        </p:nvGraphicFramePr>
        <p:xfrm>
          <a:off x="4662106" y="640075"/>
          <a:ext cx="6912245" cy="55368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51399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9A583A-3274-4DE6-9422-236FD421A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pt-BR" sz="4600">
                <a:solidFill>
                  <a:schemeClr val="tx1"/>
                </a:solidFill>
              </a:rPr>
              <a:t>Cours de Français – Niveau Intermédiaire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A674A37-1129-44CB-840F-58AAB30CC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10</a:t>
            </a:r>
          </a:p>
        </p:txBody>
      </p:sp>
      <p:graphicFrame>
        <p:nvGraphicFramePr>
          <p:cNvPr id="7" name="Espaço Reservado para Conteúdo 4">
            <a:extLst>
              <a:ext uri="{FF2B5EF4-FFF2-40B4-BE49-F238E27FC236}">
                <a16:creationId xmlns:a16="http://schemas.microsoft.com/office/drawing/2014/main" id="{B666DDFE-5FEC-4773-BA9C-49C4AE9C2D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771494"/>
              </p:ext>
            </p:extLst>
          </p:nvPr>
        </p:nvGraphicFramePr>
        <p:xfrm>
          <a:off x="979488" y="1825625"/>
          <a:ext cx="102330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35333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9A583A-3274-4DE6-9422-236FD421A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pt-BR" sz="4600">
                <a:solidFill>
                  <a:schemeClr val="tx1"/>
                </a:solidFill>
              </a:rPr>
              <a:t>Cours de Français – Niveau Intermédiaire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A674A37-1129-44CB-840F-58AAB30CC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10</a:t>
            </a:r>
          </a:p>
        </p:txBody>
      </p:sp>
      <p:graphicFrame>
        <p:nvGraphicFramePr>
          <p:cNvPr id="7" name="Espaço Reservado para Conteúdo 4">
            <a:extLst>
              <a:ext uri="{FF2B5EF4-FFF2-40B4-BE49-F238E27FC236}">
                <a16:creationId xmlns:a16="http://schemas.microsoft.com/office/drawing/2014/main" id="{B666DDFE-5FEC-4773-BA9C-49C4AE9C2D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1844295"/>
              </p:ext>
            </p:extLst>
          </p:nvPr>
        </p:nvGraphicFramePr>
        <p:xfrm>
          <a:off x="979488" y="1825625"/>
          <a:ext cx="102330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81929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9A583A-3274-4DE6-9422-236FD421A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Intermédiaire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6546BC4-2B51-4405-9E3F-11E15EA58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Le </a:t>
            </a:r>
            <a:r>
              <a:rPr lang="pt-BR" dirty="0" err="1"/>
              <a:t>futur</a:t>
            </a:r>
            <a:r>
              <a:rPr lang="pt-BR" dirty="0"/>
              <a:t> </a:t>
            </a:r>
            <a:r>
              <a:rPr lang="pt-BR" dirty="0" err="1"/>
              <a:t>simple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AEBDDF8-541B-446D-BC91-6361CD291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706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9A583A-3274-4DE6-9422-236FD421A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/>
              <a:t>Intermédiaire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6546BC4-2B51-4405-9E3F-11E15EA58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On emploie le futur simple en français dans les cas suivants :</a:t>
            </a:r>
          </a:p>
          <a:p>
            <a:endParaRPr lang="fr-FR" dirty="0"/>
          </a:p>
          <a:p>
            <a:r>
              <a:rPr lang="fr-FR" dirty="0"/>
              <a:t>projet dans l’avenir</a:t>
            </a:r>
          </a:p>
          <a:p>
            <a:r>
              <a:rPr lang="fr-FR" dirty="0"/>
              <a:t>Exemple :</a:t>
            </a:r>
          </a:p>
          <a:p>
            <a:r>
              <a:rPr lang="fr-FR" dirty="0"/>
              <a:t>Demain je rangerai les dossiers.</a:t>
            </a:r>
          </a:p>
          <a:p>
            <a:r>
              <a:rPr lang="fr-FR" dirty="0"/>
              <a:t>supposition dans le futur</a:t>
            </a:r>
          </a:p>
          <a:p>
            <a:r>
              <a:rPr lang="fr-FR" dirty="0"/>
              <a:t>Exemple :</a:t>
            </a:r>
          </a:p>
          <a:p>
            <a:r>
              <a:rPr lang="fr-FR" dirty="0"/>
              <a:t>Tu ne finiras jamais en une journée.</a:t>
            </a:r>
          </a:p>
          <a:p>
            <a:r>
              <a:rPr lang="fr-FR" dirty="0"/>
              <a:t>phrases conditionnelles 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A37ECD2-A452-475C-9C7E-73C08BA9E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694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9A583A-3274-4DE6-9422-236FD421A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45932"/>
            <a:ext cx="10515600" cy="959586"/>
          </a:xfrm>
        </p:spPr>
        <p:txBody>
          <a:bodyPr vert="horz" wrap="none" lIns="91440" tIns="45720" rIns="91440" bIns="45720" rtlCol="0" anchor="t">
            <a:normAutofit/>
          </a:bodyPr>
          <a:lstStyle/>
          <a:p>
            <a:pPr algn="r"/>
            <a:r>
              <a:rPr lang="en-US" sz="400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</a:rPr>
              <a:t>Cours de Français – Niveau Intermédiaire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26D69D8-0981-426B-BAE5-26AF5A37E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  <a:latin typeface="+mn-lt"/>
                <a:ea typeface="+mn-ea"/>
                <a:cs typeface="+mn-cs"/>
              </a:rPr>
              <a:t>Aula 10</a:t>
            </a:r>
          </a:p>
        </p:txBody>
      </p:sp>
      <p:graphicFrame>
        <p:nvGraphicFramePr>
          <p:cNvPr id="5" name="Espaço Reservado para Conteúdo 4">
            <a:extLst>
              <a:ext uri="{FF2B5EF4-FFF2-40B4-BE49-F238E27FC236}">
                <a16:creationId xmlns:a16="http://schemas.microsoft.com/office/drawing/2014/main" id="{8C1C543A-57B8-4456-8274-EBB38703C50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1" y="971671"/>
          <a:ext cx="10515600" cy="3233216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637229">
                  <a:extLst>
                    <a:ext uri="{9D8B030D-6E8A-4147-A177-3AD203B41FA5}">
                      <a16:colId xmlns:a16="http://schemas.microsoft.com/office/drawing/2014/main" val="3879277667"/>
                    </a:ext>
                  </a:extLst>
                </a:gridCol>
                <a:gridCol w="2637229">
                  <a:extLst>
                    <a:ext uri="{9D8B030D-6E8A-4147-A177-3AD203B41FA5}">
                      <a16:colId xmlns:a16="http://schemas.microsoft.com/office/drawing/2014/main" val="1243268139"/>
                    </a:ext>
                  </a:extLst>
                </a:gridCol>
                <a:gridCol w="2603913">
                  <a:extLst>
                    <a:ext uri="{9D8B030D-6E8A-4147-A177-3AD203B41FA5}">
                      <a16:colId xmlns:a16="http://schemas.microsoft.com/office/drawing/2014/main" val="2967073272"/>
                    </a:ext>
                  </a:extLst>
                </a:gridCol>
                <a:gridCol w="2637229">
                  <a:extLst>
                    <a:ext uri="{9D8B030D-6E8A-4147-A177-3AD203B41FA5}">
                      <a16:colId xmlns:a16="http://schemas.microsoft.com/office/drawing/2014/main" val="691290465"/>
                    </a:ext>
                  </a:extLst>
                </a:gridCol>
              </a:tblGrid>
              <a:tr h="46188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noway"/>
                        </a:rPr>
                        <a:t>Personne</a:t>
                      </a:r>
                    </a:p>
                  </a:txBody>
                  <a:tcPr marL="188525" marR="78552" marT="94263" marB="94263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noway"/>
                        </a:rPr>
                        <a:t>Groupe en -</a:t>
                      </a:r>
                      <a:r>
                        <a:rPr lang="pt-BR" sz="1500" b="1" i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noway"/>
                        </a:rPr>
                        <a:t>er</a:t>
                      </a:r>
                      <a:endParaRPr lang="pt-BR" sz="15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noway"/>
                      </a:endParaRPr>
                    </a:p>
                  </a:txBody>
                  <a:tcPr marL="188525" marR="78552" marT="94263" marB="94263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noway"/>
                        </a:rPr>
                        <a:t>Groupe en -</a:t>
                      </a:r>
                      <a:r>
                        <a:rPr lang="pt-BR" sz="1500" b="1" i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noway"/>
                        </a:rPr>
                        <a:t>ir</a:t>
                      </a:r>
                      <a:endParaRPr lang="pt-BR" sz="15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noway"/>
                      </a:endParaRPr>
                    </a:p>
                  </a:txBody>
                  <a:tcPr marL="188525" marR="78552" marT="94263" marB="94263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noway"/>
                        </a:rPr>
                        <a:t>Groupe en -</a:t>
                      </a:r>
                      <a:r>
                        <a:rPr lang="pt-BR" sz="1500" b="1" i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noway"/>
                        </a:rPr>
                        <a:t>re</a:t>
                      </a:r>
                      <a:endParaRPr lang="pt-BR" sz="15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noway"/>
                      </a:endParaRPr>
                    </a:p>
                  </a:txBody>
                  <a:tcPr marL="188525" marR="78552" marT="94263" marB="94263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0552593"/>
                  </a:ext>
                </a:extLst>
              </a:tr>
              <a:tr h="461888">
                <a:tc>
                  <a:txBody>
                    <a:bodyPr/>
                    <a:lstStyle/>
                    <a:p>
                      <a:pPr algn="l"/>
                      <a:r>
                        <a:rPr lang="pt-BR" sz="15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pt-BR" sz="1500" b="0" baseline="30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re</a:t>
                      </a:r>
                      <a:r>
                        <a:rPr lang="pt-BR" sz="15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personne du singulier</a:t>
                      </a:r>
                      <a:endParaRPr lang="pt-BR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88525" marR="78552" marT="94263" marB="94263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j’aimer</a:t>
                      </a:r>
                      <a:r>
                        <a:rPr lang="pt-BR" sz="1500" u="sng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ai</a:t>
                      </a:r>
                      <a:endParaRPr lang="pt-BR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88525" marR="78552" marT="94263" marB="94263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je finir</a:t>
                      </a:r>
                      <a:r>
                        <a:rPr lang="pt-BR" sz="1500" u="sng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ai</a:t>
                      </a:r>
                      <a:endParaRPr lang="pt-BR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88525" marR="78552" marT="94263" marB="94263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je vendr</a:t>
                      </a:r>
                      <a:r>
                        <a:rPr lang="pt-BR" sz="1500" u="sng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ai</a:t>
                      </a:r>
                      <a:endParaRPr lang="pt-BR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88525" marR="78552" marT="94263" marB="94263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1972350"/>
                  </a:ext>
                </a:extLst>
              </a:tr>
              <a:tr h="461888">
                <a:tc>
                  <a:txBody>
                    <a:bodyPr/>
                    <a:lstStyle/>
                    <a:p>
                      <a:pPr algn="l"/>
                      <a:r>
                        <a:rPr lang="pt-BR" sz="15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pt-BR" sz="1500" b="0" baseline="30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e</a:t>
                      </a:r>
                      <a:r>
                        <a:rPr lang="pt-BR" sz="15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personne du singulier</a:t>
                      </a:r>
                      <a:endParaRPr lang="pt-BR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88525" marR="78552" marT="94263" marB="94263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tu aimer</a:t>
                      </a:r>
                      <a:r>
                        <a:rPr lang="pt-BR" sz="1500" u="sng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as</a:t>
                      </a:r>
                      <a:endParaRPr lang="pt-BR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88525" marR="78552" marT="94263" marB="94263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tu finir</a:t>
                      </a:r>
                      <a:r>
                        <a:rPr lang="pt-BR" sz="1500" u="sng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as</a:t>
                      </a:r>
                      <a:endParaRPr lang="pt-BR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88525" marR="78552" marT="94263" marB="94263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tu vendr</a:t>
                      </a:r>
                      <a:r>
                        <a:rPr lang="pt-BR" sz="1500" u="sng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as</a:t>
                      </a:r>
                      <a:endParaRPr lang="pt-BR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88525" marR="78552" marT="94263" marB="94263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1993391"/>
                  </a:ext>
                </a:extLst>
              </a:tr>
              <a:tr h="461888">
                <a:tc>
                  <a:txBody>
                    <a:bodyPr/>
                    <a:lstStyle/>
                    <a:p>
                      <a:pPr algn="l"/>
                      <a:r>
                        <a:rPr lang="pt-BR" sz="15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pt-BR" sz="1500" b="0" baseline="30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e</a:t>
                      </a:r>
                      <a:r>
                        <a:rPr lang="pt-BR" sz="15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personne du singulier</a:t>
                      </a:r>
                      <a:endParaRPr lang="pt-BR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88525" marR="78552" marT="94263" marB="94263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il/elle/on aimer</a:t>
                      </a:r>
                      <a:r>
                        <a:rPr lang="pt-BR" sz="1500" u="sng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a</a:t>
                      </a:r>
                      <a:endParaRPr lang="pt-BR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88525" marR="78552" marT="94263" marB="94263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il/elle/on finir</a:t>
                      </a:r>
                      <a:r>
                        <a:rPr lang="pt-BR" sz="1500" u="sng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a</a:t>
                      </a:r>
                      <a:endParaRPr lang="pt-BR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88525" marR="78552" marT="94263" marB="94263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il/elle/on vendr</a:t>
                      </a:r>
                      <a:r>
                        <a:rPr lang="pt-BR" sz="1500" u="sng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a</a:t>
                      </a:r>
                      <a:endParaRPr lang="pt-BR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88525" marR="78552" marT="94263" marB="94263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949183"/>
                  </a:ext>
                </a:extLst>
              </a:tr>
              <a:tr h="461888">
                <a:tc>
                  <a:txBody>
                    <a:bodyPr/>
                    <a:lstStyle/>
                    <a:p>
                      <a:pPr algn="l"/>
                      <a:r>
                        <a:rPr lang="pt-BR" sz="15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pt-BR" sz="1500" b="0" baseline="30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re</a:t>
                      </a:r>
                      <a:r>
                        <a:rPr lang="pt-BR" sz="15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personne du pluriel</a:t>
                      </a:r>
                      <a:endParaRPr lang="pt-BR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88525" marR="78552" marT="94263" marB="94263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nous aimer</a:t>
                      </a:r>
                      <a:r>
                        <a:rPr lang="pt-BR" sz="1500" u="sng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ons</a:t>
                      </a:r>
                      <a:endParaRPr lang="pt-BR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88525" marR="78552" marT="94263" marB="94263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nous finir</a:t>
                      </a:r>
                      <a:r>
                        <a:rPr lang="pt-BR" sz="1500" u="sng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ons</a:t>
                      </a:r>
                      <a:endParaRPr lang="pt-BR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88525" marR="78552" marT="94263" marB="94263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nous vend</a:t>
                      </a:r>
                      <a:r>
                        <a:rPr lang="pt-BR" sz="1500" u="sng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rons</a:t>
                      </a:r>
                      <a:endParaRPr lang="pt-BR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88525" marR="78552" marT="94263" marB="94263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4327072"/>
                  </a:ext>
                </a:extLst>
              </a:tr>
              <a:tr h="461888">
                <a:tc>
                  <a:txBody>
                    <a:bodyPr/>
                    <a:lstStyle/>
                    <a:p>
                      <a:pPr algn="l"/>
                      <a:r>
                        <a:rPr lang="pt-BR" sz="15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pt-BR" sz="1500" b="0" baseline="30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e</a:t>
                      </a:r>
                      <a:r>
                        <a:rPr lang="pt-BR" sz="15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personne du pluriel</a:t>
                      </a:r>
                      <a:endParaRPr lang="pt-BR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88525" marR="78552" marT="94263" marB="94263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vous aimer</a:t>
                      </a:r>
                      <a:r>
                        <a:rPr lang="pt-BR" sz="1500" u="sng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ez</a:t>
                      </a:r>
                      <a:endParaRPr lang="pt-BR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88525" marR="78552" marT="94263" marB="94263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vous finir</a:t>
                      </a:r>
                      <a:r>
                        <a:rPr lang="pt-BR" sz="1500" u="sng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ez</a:t>
                      </a:r>
                      <a:endParaRPr lang="pt-BR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88525" marR="78552" marT="94263" marB="94263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vous vendr</a:t>
                      </a:r>
                      <a:r>
                        <a:rPr lang="pt-BR" sz="1500" u="sng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ez</a:t>
                      </a:r>
                      <a:endParaRPr lang="pt-BR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88525" marR="78552" marT="94263" marB="94263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8422953"/>
                  </a:ext>
                </a:extLst>
              </a:tr>
              <a:tr h="461888">
                <a:tc>
                  <a:txBody>
                    <a:bodyPr/>
                    <a:lstStyle/>
                    <a:p>
                      <a:pPr algn="l"/>
                      <a:r>
                        <a:rPr lang="pt-BR" sz="15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pt-BR" sz="1500" b="0" baseline="30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e</a:t>
                      </a:r>
                      <a:r>
                        <a:rPr lang="pt-BR" sz="15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personne du pluriel</a:t>
                      </a:r>
                      <a:endParaRPr lang="pt-BR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88525" marR="78552" marT="94263" marB="94263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ils/elles aimer</a:t>
                      </a:r>
                      <a:r>
                        <a:rPr lang="pt-BR" sz="1500" u="sng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ont</a:t>
                      </a:r>
                      <a:endParaRPr lang="pt-BR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88525" marR="78552" marT="94263" marB="94263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ils/elles finir</a:t>
                      </a:r>
                      <a:r>
                        <a:rPr lang="pt-BR" sz="1500" u="sng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ont</a:t>
                      </a:r>
                      <a:endParaRPr lang="pt-BR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88525" marR="78552" marT="94263" marB="94263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50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ils</a:t>
                      </a:r>
                      <a:r>
                        <a:rPr lang="pt-BR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/</a:t>
                      </a:r>
                      <a:r>
                        <a:rPr lang="pt-BR" sz="150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elles</a:t>
                      </a:r>
                      <a:r>
                        <a:rPr lang="pt-BR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pt-BR" sz="150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vendr</a:t>
                      </a:r>
                      <a:r>
                        <a:rPr lang="pt-BR" sz="1500" u="sng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ont</a:t>
                      </a:r>
                      <a:endParaRPr lang="pt-BR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88525" marR="78552" marT="94263" marB="94263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7599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994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0EEEE3C-4FF9-4292-90B3-D5F6D61D7E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1998"/>
          </a:xfrm>
          <a:prstGeom prst="rect">
            <a:avLst/>
          </a:prstGeom>
          <a:solidFill>
            <a:schemeClr val="tx2">
              <a:alpha val="15000"/>
            </a:schemeClr>
          </a:solidFill>
          <a:ln>
            <a:noFill/>
          </a:ln>
          <a:effectLst>
            <a:innerShdw blurRad="139700" dist="50800" dir="5400000">
              <a:prstClr val="black">
                <a:alpha val="2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5C914B5-0E39-49D5-A4A8-2B2387B6D1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1997"/>
            <a:ext cx="12192000" cy="2285999"/>
          </a:xfrm>
          <a:prstGeom prst="rect">
            <a:avLst/>
          </a:prstGeom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09A583A-3274-4DE6-9422-236FD421A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7924"/>
            <a:ext cx="10515600" cy="1279035"/>
          </a:xfrm>
        </p:spPr>
        <p:txBody>
          <a:bodyPr anchor="t">
            <a:normAutofit/>
          </a:bodyPr>
          <a:lstStyle/>
          <a:p>
            <a:r>
              <a:rPr lang="pt-BR" sz="4800">
                <a:solidFill>
                  <a:schemeClr val="tx1"/>
                </a:solidFill>
              </a:rPr>
              <a:t>Cours de Français – Niveau Intermédiaire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F6E3D08-9061-498C-A8B4-41609BD0F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10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30633BB9-1B4C-4BE5-9FFF-7A32C560A1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33037"/>
            <a:ext cx="184731" cy="7232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pt-BR" altLang="pt-BR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pt-BR" altLang="pt-BR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Espaço Reservado para Conteúdo 4">
            <a:extLst>
              <a:ext uri="{FF2B5EF4-FFF2-40B4-BE49-F238E27FC236}">
                <a16:creationId xmlns:a16="http://schemas.microsoft.com/office/drawing/2014/main" id="{90FAC684-1FD1-4D08-9644-9975AA16405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60120" y="837793"/>
          <a:ext cx="10271761" cy="319816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054438">
                  <a:extLst>
                    <a:ext uri="{9D8B030D-6E8A-4147-A177-3AD203B41FA5}">
                      <a16:colId xmlns:a16="http://schemas.microsoft.com/office/drawing/2014/main" val="2726620515"/>
                    </a:ext>
                  </a:extLst>
                </a:gridCol>
                <a:gridCol w="3133086">
                  <a:extLst>
                    <a:ext uri="{9D8B030D-6E8A-4147-A177-3AD203B41FA5}">
                      <a16:colId xmlns:a16="http://schemas.microsoft.com/office/drawing/2014/main" val="1882140329"/>
                    </a:ext>
                  </a:extLst>
                </a:gridCol>
                <a:gridCol w="3084237">
                  <a:extLst>
                    <a:ext uri="{9D8B030D-6E8A-4147-A177-3AD203B41FA5}">
                      <a16:colId xmlns:a16="http://schemas.microsoft.com/office/drawing/2014/main" val="387976177"/>
                    </a:ext>
                  </a:extLst>
                </a:gridCol>
              </a:tblGrid>
              <a:tr h="43747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100">
                          <a:effectLst/>
                        </a:rPr>
                        <a:t>Personne</a:t>
                      </a:r>
                      <a:endParaRPr lang="pt-BR" sz="2100" b="0">
                        <a:solidFill>
                          <a:srgbClr val="FFFFFF"/>
                        </a:solidFill>
                        <a:effectLst/>
                        <a:latin typeface="noway"/>
                      </a:endParaRPr>
                    </a:p>
                  </a:txBody>
                  <a:tcPr marL="90574" marR="90574" marT="33965" marB="3396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100">
                          <a:effectLst/>
                        </a:rPr>
                        <a:t>avoir</a:t>
                      </a:r>
                      <a:endParaRPr lang="pt-BR" sz="2100" b="0">
                        <a:solidFill>
                          <a:srgbClr val="FFFFFF"/>
                        </a:solidFill>
                        <a:effectLst/>
                        <a:latin typeface="noway"/>
                      </a:endParaRPr>
                    </a:p>
                  </a:txBody>
                  <a:tcPr marL="90574" marR="90574" marT="33965" marB="3396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100">
                          <a:effectLst/>
                        </a:rPr>
                        <a:t>être</a:t>
                      </a:r>
                      <a:endParaRPr lang="pt-BR" sz="2100" b="0">
                        <a:solidFill>
                          <a:srgbClr val="FFFFFF"/>
                        </a:solidFill>
                        <a:effectLst/>
                        <a:latin typeface="noway"/>
                      </a:endParaRPr>
                    </a:p>
                  </a:txBody>
                  <a:tcPr marL="90574" marR="90574" marT="33965" marB="33965" anchor="ctr"/>
                </a:tc>
                <a:extLst>
                  <a:ext uri="{0D108BD9-81ED-4DB2-BD59-A6C34878D82A}">
                    <a16:rowId xmlns:a16="http://schemas.microsoft.com/office/drawing/2014/main" val="2126565382"/>
                  </a:ext>
                </a:extLst>
              </a:tr>
              <a:tr h="460116">
                <a:tc>
                  <a:txBody>
                    <a:bodyPr/>
                    <a:lstStyle/>
                    <a:p>
                      <a:pPr algn="l"/>
                      <a:r>
                        <a:rPr lang="pt-BR" sz="2100">
                          <a:effectLst/>
                        </a:rPr>
                        <a:t>1</a:t>
                      </a:r>
                      <a:r>
                        <a:rPr lang="pt-BR" sz="2100" baseline="30000">
                          <a:effectLst/>
                        </a:rPr>
                        <a:t>re</a:t>
                      </a:r>
                      <a:r>
                        <a:rPr lang="pt-BR" sz="2100">
                          <a:effectLst/>
                        </a:rPr>
                        <a:t> personne du singulier</a:t>
                      </a:r>
                      <a:endParaRPr lang="pt-BR" sz="21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90574" marR="90574" marT="45287" marB="4528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100">
                          <a:effectLst/>
                        </a:rPr>
                        <a:t>j’</a:t>
                      </a:r>
                      <a:r>
                        <a:rPr lang="pt-BR" sz="2100" u="sng">
                          <a:effectLst/>
                        </a:rPr>
                        <a:t>aurai</a:t>
                      </a:r>
                      <a:endParaRPr lang="pt-BR" sz="21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90574" marR="90574" marT="45287" marB="4528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100">
                          <a:effectLst/>
                        </a:rPr>
                        <a:t>je </a:t>
                      </a:r>
                      <a:r>
                        <a:rPr lang="pt-BR" sz="2100" u="sng">
                          <a:effectLst/>
                        </a:rPr>
                        <a:t>serai</a:t>
                      </a:r>
                      <a:endParaRPr lang="pt-BR" sz="21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90574" marR="90574" marT="45287" marB="45287" anchor="ctr"/>
                </a:tc>
                <a:extLst>
                  <a:ext uri="{0D108BD9-81ED-4DB2-BD59-A6C34878D82A}">
                    <a16:rowId xmlns:a16="http://schemas.microsoft.com/office/drawing/2014/main" val="232534001"/>
                  </a:ext>
                </a:extLst>
              </a:tr>
              <a:tr h="460116">
                <a:tc>
                  <a:txBody>
                    <a:bodyPr/>
                    <a:lstStyle/>
                    <a:p>
                      <a:pPr algn="l"/>
                      <a:r>
                        <a:rPr lang="pt-BR" sz="2100">
                          <a:effectLst/>
                        </a:rPr>
                        <a:t>2</a:t>
                      </a:r>
                      <a:r>
                        <a:rPr lang="pt-BR" sz="2100" baseline="30000">
                          <a:effectLst/>
                        </a:rPr>
                        <a:t>e</a:t>
                      </a:r>
                      <a:r>
                        <a:rPr lang="pt-BR" sz="2100">
                          <a:effectLst/>
                        </a:rPr>
                        <a:t> personne du singulier</a:t>
                      </a:r>
                      <a:endParaRPr lang="pt-BR" sz="21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90574" marR="90574" marT="45287" marB="4528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100">
                          <a:effectLst/>
                        </a:rPr>
                        <a:t>tu </a:t>
                      </a:r>
                      <a:r>
                        <a:rPr lang="pt-BR" sz="2100" u="sng">
                          <a:effectLst/>
                        </a:rPr>
                        <a:t>auras</a:t>
                      </a:r>
                      <a:endParaRPr lang="pt-BR" sz="21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90574" marR="90574" marT="45287" marB="4528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100">
                          <a:effectLst/>
                        </a:rPr>
                        <a:t>tu </a:t>
                      </a:r>
                      <a:r>
                        <a:rPr lang="pt-BR" sz="2100" u="sng">
                          <a:effectLst/>
                        </a:rPr>
                        <a:t>seras</a:t>
                      </a:r>
                      <a:endParaRPr lang="pt-BR" sz="21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90574" marR="90574" marT="45287" marB="45287" anchor="ctr"/>
                </a:tc>
                <a:extLst>
                  <a:ext uri="{0D108BD9-81ED-4DB2-BD59-A6C34878D82A}">
                    <a16:rowId xmlns:a16="http://schemas.microsoft.com/office/drawing/2014/main" val="2857421936"/>
                  </a:ext>
                </a:extLst>
              </a:tr>
              <a:tr h="460116">
                <a:tc>
                  <a:txBody>
                    <a:bodyPr/>
                    <a:lstStyle/>
                    <a:p>
                      <a:pPr algn="l"/>
                      <a:r>
                        <a:rPr lang="pt-BR" sz="2100">
                          <a:effectLst/>
                        </a:rPr>
                        <a:t>3</a:t>
                      </a:r>
                      <a:r>
                        <a:rPr lang="pt-BR" sz="2100" baseline="30000">
                          <a:effectLst/>
                        </a:rPr>
                        <a:t>e</a:t>
                      </a:r>
                      <a:r>
                        <a:rPr lang="pt-BR" sz="2100">
                          <a:effectLst/>
                        </a:rPr>
                        <a:t> personne du singulier</a:t>
                      </a:r>
                      <a:endParaRPr lang="pt-BR" sz="21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90574" marR="90574" marT="45287" marB="4528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100">
                          <a:effectLst/>
                        </a:rPr>
                        <a:t>il/elle/on </a:t>
                      </a:r>
                      <a:r>
                        <a:rPr lang="pt-BR" sz="2100" u="sng">
                          <a:effectLst/>
                        </a:rPr>
                        <a:t>aura</a:t>
                      </a:r>
                      <a:endParaRPr lang="pt-BR" sz="21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90574" marR="90574" marT="45287" marB="4528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100">
                          <a:effectLst/>
                        </a:rPr>
                        <a:t>il/elle/on </a:t>
                      </a:r>
                      <a:r>
                        <a:rPr lang="pt-BR" sz="2100" u="sng">
                          <a:effectLst/>
                        </a:rPr>
                        <a:t>sera</a:t>
                      </a:r>
                      <a:endParaRPr lang="pt-BR" sz="21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90574" marR="90574" marT="45287" marB="45287" anchor="ctr"/>
                </a:tc>
                <a:extLst>
                  <a:ext uri="{0D108BD9-81ED-4DB2-BD59-A6C34878D82A}">
                    <a16:rowId xmlns:a16="http://schemas.microsoft.com/office/drawing/2014/main" val="3975396374"/>
                  </a:ext>
                </a:extLst>
              </a:tr>
              <a:tr h="460116">
                <a:tc>
                  <a:txBody>
                    <a:bodyPr/>
                    <a:lstStyle/>
                    <a:p>
                      <a:pPr algn="l"/>
                      <a:r>
                        <a:rPr lang="pt-BR" sz="2100">
                          <a:effectLst/>
                        </a:rPr>
                        <a:t>1</a:t>
                      </a:r>
                      <a:r>
                        <a:rPr lang="pt-BR" sz="2100" baseline="30000">
                          <a:effectLst/>
                        </a:rPr>
                        <a:t>re</a:t>
                      </a:r>
                      <a:r>
                        <a:rPr lang="pt-BR" sz="2100">
                          <a:effectLst/>
                        </a:rPr>
                        <a:t> personne du pluriel</a:t>
                      </a:r>
                      <a:endParaRPr lang="pt-BR" sz="21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90574" marR="90574" marT="45287" marB="4528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100">
                          <a:effectLst/>
                        </a:rPr>
                        <a:t>nous </a:t>
                      </a:r>
                      <a:r>
                        <a:rPr lang="pt-BR" sz="2100" u="sng">
                          <a:effectLst/>
                        </a:rPr>
                        <a:t>aurons</a:t>
                      </a:r>
                      <a:endParaRPr lang="pt-BR" sz="21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90574" marR="90574" marT="45287" marB="4528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100">
                          <a:effectLst/>
                        </a:rPr>
                        <a:t>nous </a:t>
                      </a:r>
                      <a:r>
                        <a:rPr lang="pt-BR" sz="2100" u="sng">
                          <a:effectLst/>
                        </a:rPr>
                        <a:t>serons</a:t>
                      </a:r>
                      <a:endParaRPr lang="pt-BR" sz="21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90574" marR="90574" marT="45287" marB="45287" anchor="ctr"/>
                </a:tc>
                <a:extLst>
                  <a:ext uri="{0D108BD9-81ED-4DB2-BD59-A6C34878D82A}">
                    <a16:rowId xmlns:a16="http://schemas.microsoft.com/office/drawing/2014/main" val="137963008"/>
                  </a:ext>
                </a:extLst>
              </a:tr>
              <a:tr h="460116">
                <a:tc>
                  <a:txBody>
                    <a:bodyPr/>
                    <a:lstStyle/>
                    <a:p>
                      <a:pPr algn="l"/>
                      <a:r>
                        <a:rPr lang="pt-BR" sz="2100">
                          <a:effectLst/>
                        </a:rPr>
                        <a:t>2</a:t>
                      </a:r>
                      <a:r>
                        <a:rPr lang="pt-BR" sz="2100" baseline="30000">
                          <a:effectLst/>
                        </a:rPr>
                        <a:t>e</a:t>
                      </a:r>
                      <a:r>
                        <a:rPr lang="pt-BR" sz="2100">
                          <a:effectLst/>
                        </a:rPr>
                        <a:t> personne du pluriel</a:t>
                      </a:r>
                      <a:endParaRPr lang="pt-BR" sz="21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90574" marR="90574" marT="45287" marB="4528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100">
                          <a:effectLst/>
                        </a:rPr>
                        <a:t>vous</a:t>
                      </a:r>
                      <a:r>
                        <a:rPr lang="pt-BR" sz="2100" u="sng">
                          <a:effectLst/>
                        </a:rPr>
                        <a:t> aurez</a:t>
                      </a:r>
                      <a:endParaRPr lang="pt-BR" sz="21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90574" marR="90574" marT="45287" marB="4528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100">
                          <a:effectLst/>
                        </a:rPr>
                        <a:t>vous </a:t>
                      </a:r>
                      <a:r>
                        <a:rPr lang="pt-BR" sz="2100" u="sng">
                          <a:effectLst/>
                        </a:rPr>
                        <a:t>serez</a:t>
                      </a:r>
                      <a:endParaRPr lang="pt-BR" sz="21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90574" marR="90574" marT="45287" marB="45287" anchor="ctr"/>
                </a:tc>
                <a:extLst>
                  <a:ext uri="{0D108BD9-81ED-4DB2-BD59-A6C34878D82A}">
                    <a16:rowId xmlns:a16="http://schemas.microsoft.com/office/drawing/2014/main" val="1348881533"/>
                  </a:ext>
                </a:extLst>
              </a:tr>
              <a:tr h="460116">
                <a:tc>
                  <a:txBody>
                    <a:bodyPr/>
                    <a:lstStyle/>
                    <a:p>
                      <a:pPr algn="l"/>
                      <a:r>
                        <a:rPr lang="pt-BR" sz="2100">
                          <a:effectLst/>
                        </a:rPr>
                        <a:t>3</a:t>
                      </a:r>
                      <a:r>
                        <a:rPr lang="pt-BR" sz="2100" baseline="30000">
                          <a:effectLst/>
                        </a:rPr>
                        <a:t>e</a:t>
                      </a:r>
                      <a:r>
                        <a:rPr lang="pt-BR" sz="2100">
                          <a:effectLst/>
                        </a:rPr>
                        <a:t> personne du pluriel</a:t>
                      </a:r>
                      <a:endParaRPr lang="pt-BR" sz="21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90574" marR="90574" marT="45287" marB="4528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100">
                          <a:effectLst/>
                        </a:rPr>
                        <a:t>ils/elles </a:t>
                      </a:r>
                      <a:r>
                        <a:rPr lang="pt-BR" sz="2100" u="sng">
                          <a:effectLst/>
                        </a:rPr>
                        <a:t>auront</a:t>
                      </a:r>
                      <a:endParaRPr lang="pt-BR" sz="21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90574" marR="90574" marT="45287" marB="4528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100" err="1">
                          <a:effectLst/>
                        </a:rPr>
                        <a:t>ils</a:t>
                      </a:r>
                      <a:r>
                        <a:rPr lang="pt-BR" sz="2100">
                          <a:effectLst/>
                        </a:rPr>
                        <a:t>/</a:t>
                      </a:r>
                      <a:r>
                        <a:rPr lang="pt-BR" sz="2100" err="1">
                          <a:effectLst/>
                        </a:rPr>
                        <a:t>elles</a:t>
                      </a:r>
                      <a:r>
                        <a:rPr lang="pt-BR" sz="2100">
                          <a:effectLst/>
                        </a:rPr>
                        <a:t> </a:t>
                      </a:r>
                      <a:r>
                        <a:rPr lang="pt-BR" sz="2100" u="sng" err="1">
                          <a:effectLst/>
                        </a:rPr>
                        <a:t>seront</a:t>
                      </a:r>
                      <a:endParaRPr lang="pt-BR" sz="21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90574" marR="90574" marT="45287" marB="45287" anchor="ctr"/>
                </a:tc>
                <a:extLst>
                  <a:ext uri="{0D108BD9-81ED-4DB2-BD59-A6C34878D82A}">
                    <a16:rowId xmlns:a16="http://schemas.microsoft.com/office/drawing/2014/main" val="619579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9857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19B3503-D505-49AA-97C1-B299D58DB4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7746" y="0"/>
            <a:ext cx="8124253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  <a:effectLst>
            <a:innerShdw blurRad="139700" dist="50800" dir="5400000">
              <a:prstClr val="black">
                <a:alpha val="2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E39A2319-946A-4C65-9B7C-1F86E9B1B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067747" cy="6857996"/>
          </a:xfrm>
          <a:prstGeom prst="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09A583A-3274-4DE6-9422-236FD421A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889" y="1349680"/>
            <a:ext cx="2931320" cy="4449541"/>
          </a:xfrm>
        </p:spPr>
        <p:txBody>
          <a:bodyPr anchor="t">
            <a:normAutofit/>
          </a:bodyPr>
          <a:lstStyle/>
          <a:p>
            <a:r>
              <a:rPr lang="pt-BR" sz="3700">
                <a:solidFill>
                  <a:schemeClr val="tx1"/>
                </a:solidFill>
              </a:rPr>
              <a:t>Cours de Français – Niveau Intermédiaire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2B8597A-0BDA-4420-A296-EFFA1F759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89621" y="6356350"/>
            <a:ext cx="3499104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/>
              <a:t>Aula 10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2B032311-16AB-4C85-BDE3-087805498D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5181550"/>
              </p:ext>
            </p:extLst>
          </p:nvPr>
        </p:nvGraphicFramePr>
        <p:xfrm>
          <a:off x="4662106" y="640075"/>
          <a:ext cx="6912245" cy="55368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0824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0EEEE3C-4FF9-4292-90B3-D5F6D61D7E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1998"/>
          </a:xfrm>
          <a:prstGeom prst="rect">
            <a:avLst/>
          </a:prstGeom>
          <a:solidFill>
            <a:schemeClr val="tx2">
              <a:alpha val="15000"/>
            </a:schemeClr>
          </a:solidFill>
          <a:ln>
            <a:noFill/>
          </a:ln>
          <a:effectLst>
            <a:innerShdw blurRad="139700" dist="50800" dir="5400000">
              <a:prstClr val="black">
                <a:alpha val="2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5C914B5-0E39-49D5-A4A8-2B2387B6D1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1997"/>
            <a:ext cx="12192000" cy="2285999"/>
          </a:xfrm>
          <a:prstGeom prst="rect">
            <a:avLst/>
          </a:prstGeom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09A583A-3274-4DE6-9422-236FD421A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7924"/>
            <a:ext cx="10515600" cy="1279035"/>
          </a:xfrm>
        </p:spPr>
        <p:txBody>
          <a:bodyPr anchor="t">
            <a:normAutofit/>
          </a:bodyPr>
          <a:lstStyle/>
          <a:p>
            <a:r>
              <a:rPr lang="pt-BR" sz="4800">
                <a:solidFill>
                  <a:schemeClr val="tx1"/>
                </a:solidFill>
              </a:rPr>
              <a:t>Cours de Français – Niveau Intermédiaire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B3BBA11-74D5-4635-B688-C009C0FD0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10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35D50482-D8EF-4A7A-BA61-42F1D58A1A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278242"/>
              </p:ext>
            </p:extLst>
          </p:nvPr>
        </p:nvGraphicFramePr>
        <p:xfrm>
          <a:off x="960120" y="640076"/>
          <a:ext cx="10271760" cy="35935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37518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19B3503-D505-49AA-97C1-B299D58DB4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7746" y="0"/>
            <a:ext cx="8124253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  <a:effectLst>
            <a:innerShdw blurRad="139700" dist="50800" dir="5400000">
              <a:prstClr val="black">
                <a:alpha val="2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E39A2319-946A-4C65-9B7C-1F86E9B1B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067747" cy="6857996"/>
          </a:xfrm>
          <a:prstGeom prst="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09A583A-3274-4DE6-9422-236FD421A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889" y="1349680"/>
            <a:ext cx="2931320" cy="4449541"/>
          </a:xfrm>
        </p:spPr>
        <p:txBody>
          <a:bodyPr anchor="t">
            <a:normAutofit/>
          </a:bodyPr>
          <a:lstStyle/>
          <a:p>
            <a:r>
              <a:rPr lang="pt-BR" sz="3700">
                <a:solidFill>
                  <a:schemeClr val="tx1"/>
                </a:solidFill>
              </a:rPr>
              <a:t>Cours de Français – Niveau Intermédiaire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8BC2FAE-40AC-4718-B6C7-FC7BAA295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89621" y="6356350"/>
            <a:ext cx="3499104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/>
              <a:t>Aula 10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C8D55455-A7B9-4D95-8A99-84B15E52A0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84571"/>
              </p:ext>
            </p:extLst>
          </p:nvPr>
        </p:nvGraphicFramePr>
        <p:xfrm>
          <a:off x="4662106" y="640075"/>
          <a:ext cx="6912245" cy="55368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52236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9A583A-3274-4DE6-9422-236FD421A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pt-BR" sz="4600">
                <a:solidFill>
                  <a:schemeClr val="tx1"/>
                </a:solidFill>
              </a:rPr>
              <a:t>Cours de Français – Niveau Intermédiaire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AADA5A0-264A-42EB-A197-E92C275AF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10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F605F0FB-4FF4-480B-8339-E6FC11EFC7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4261361"/>
              </p:ext>
            </p:extLst>
          </p:nvPr>
        </p:nvGraphicFramePr>
        <p:xfrm>
          <a:off x="979488" y="1825625"/>
          <a:ext cx="102330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30850246"/>
      </p:ext>
    </p:extLst>
  </p:cSld>
  <p:clrMapOvr>
    <a:masterClrMapping/>
  </p:clrMapOvr>
</p:sld>
</file>

<file path=ppt/theme/theme1.xml><?xml version="1.0" encoding="utf-8"?>
<a:theme xmlns:a="http://schemas.openxmlformats.org/drawingml/2006/main" name="Profundidade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498</Words>
  <Application>Microsoft Office PowerPoint</Application>
  <PresentationFormat>Widescreen</PresentationFormat>
  <Paragraphs>127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Corbel</vt:lpstr>
      <vt:lpstr>noway</vt:lpstr>
      <vt:lpstr>Profundidade</vt:lpstr>
      <vt:lpstr>Cours de Français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Français</dc:title>
  <dc:creator>Noemia Cecilia Santos</dc:creator>
  <cp:lastModifiedBy>Noemia Cecilia Santos</cp:lastModifiedBy>
  <cp:revision>1</cp:revision>
  <dcterms:created xsi:type="dcterms:W3CDTF">2019-10-06T23:31:43Z</dcterms:created>
  <dcterms:modified xsi:type="dcterms:W3CDTF">2019-10-07T01:04:26Z</dcterms:modified>
</cp:coreProperties>
</file>