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17FB5-9E3C-49A9-8D6A-5A42ACCA91FD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F7A3F-B639-4A19-B462-3C03DA0D0D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4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3C163-A204-44EF-93B6-138C0C5A6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74652A-FEBB-4CA2-B5F5-100B8F68C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51B3A6-6CCE-4585-9EF2-85B74CB9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271D2C-61E5-4D32-892D-24A34A0D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EA0098-6A99-4885-9C93-4509B3B4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72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037B9-811E-4420-B154-377B67F2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04347D-2480-463B-ADA1-B632D0C92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DFF2C2-DCF6-4008-BE06-7F105F06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2CAFA0-E984-4CD4-A0CB-B2E51C4D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2C8B19-02CF-4FE5-80C9-5973CA6E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32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5116DE-2F29-4F8D-8F1C-30267D8F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C08A02-3FAB-4021-9F0C-B5FF23870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5CC68C-99ED-4277-9062-7F5A4F8D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1C7835-437A-4A52-8ED6-DF6549BD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D7E908-09BA-42DB-86DB-D7DF771A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87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2E11A-24C5-41BA-8DE7-02C6E18B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00C935-BAD9-4A02-AE4B-2DB541A44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9EED9A-7A70-445A-8CD8-2609CC8F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9D080-DD18-4AF1-8F1C-C6D7B041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A0EDC-F713-4CA7-A9F9-480179A4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31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85A96-D081-434E-8349-072BF968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4A39D5-07C4-4D61-BB5A-BED9D181A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CEF9E3-AE7B-451B-8F8E-4950434F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BE4A7A-73D7-4402-A950-FDA4638A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3F1EF-AB7D-439E-9B89-B64B7C87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4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6D954-0661-44CE-9CB5-A2BB2525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BE8A7A-5E64-441C-8D23-2C91ED210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AF4659-4F43-4CF3-9CB3-EE75004FC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FCEB5D-DAE5-4561-BF7B-FC760912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04D61D-A4BA-4149-978C-5D39FC3C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76F9A0-8074-425C-8996-96D3132B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06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030F9-F451-4423-AC23-30894D79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D1FDA6-B519-4585-BD11-D712B1CD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A22128-C4C3-41DC-9E89-5CBC46EC0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512E389-D603-4BBC-93F1-AECE0A15D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36B1E4-FCB2-4864-BD66-21D09375D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057025-2AE3-4644-9786-545C0367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E982CB-38DD-4049-8A90-5DB33037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9F025F9-D16A-4567-8071-0EBF81F0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09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6E53B-20E0-439D-A7F3-2BE59DDF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5A4E4F-0822-4C9B-9DB7-05831FA6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F5D960C-46C3-4A2F-9160-61AF8CB5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B8C38D-85FB-4FB2-AA65-0D7C0663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59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5FEC47-4543-4DEC-8551-6CEE6E8E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977601-5CF4-4DB4-ACEA-2AD01FD5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C505E3-B735-4741-B22E-118AA221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69844-04DE-4213-894A-A8DBB4C8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E62E75-D1D9-4AC1-897E-0A8EBCCA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C23BF7-8817-4062-A747-08630D2E1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2F6609-EE31-4F6C-8035-4EB2A27C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4F13B5-9898-44A7-9ECA-C4D7E816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965B96-973A-4F4D-B85E-E3F652FE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63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3C72F-F2D0-4B29-947A-23FFFE3E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429C0B-A706-4ACF-A029-16F386088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DEBBD8-7D0A-43D6-829B-1E46361FB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673887-A226-4875-9AB9-7FAFE30F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B4E0CA-0068-4E72-8184-1E857C87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B965D9-5309-48AC-9ADF-C439C6A6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89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D1CC28C-D7D7-48DF-8D6A-9FFA0119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893DB7-E211-4011-8E04-8D1EDE661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BC1A5-B8D1-4FC8-9D04-E79AAB659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B19B-7492-4479-AA64-4FA6AD835824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A19C49-1D37-4B8E-BBCB-6371F4D9C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0353FC-3A89-44C4-8B29-AF9311F74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2ED7-E021-4B09-988C-2B45BB41D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65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hyperlink" Target="https://7esl.com/health-and-medicine-idioms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forms.gle/tSxsUbzPsUAZSMwY9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elt.oup.com/student/practicegrammar/int/c_editzone/opg_int_errorcorrection01?cc=gb&amp;selLanguage=en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581680" y="697800"/>
            <a:ext cx="77460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8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</a:t>
            </a:r>
            <a:r>
              <a:rPr lang="pt-BR" sz="2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Health – Aula 25 – 19.04.2021 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41646" y="1760400"/>
            <a:ext cx="7313528" cy="492442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https://7esl.com/health-and-medicine-idioms/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Read and write at least 10 health idioms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https://elt.oup.com/student/practicegrammar/int/c_editzone/opg_int_errorcorrection01?cc=gb&amp;selLanguage=en#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Try and find the grammar mistakes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https://forms.gle/tSxsUbzPsUAZSMwY9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 Homework from lesson module 02 lesson 25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Watch at least one episode of a series in English with English subtitles.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67" y="4841014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752" y="1598431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767" y="5583574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180" y="6297702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767" y="4010327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752" y="2389035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163</Words>
  <Application>Microsoft Office PowerPoint</Application>
  <PresentationFormat>Widescreen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2</cp:revision>
  <dcterms:created xsi:type="dcterms:W3CDTF">2021-04-19T05:20:38Z</dcterms:created>
  <dcterms:modified xsi:type="dcterms:W3CDTF">2021-04-19T05:43:40Z</dcterms:modified>
</cp:coreProperties>
</file>