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6E8E-03B6-4DBF-832C-9275069F83B2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8FB63-BC1D-4C84-82EA-8532DC565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5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D6D-4829-4D7C-89E6-90C12EE9432C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9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828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103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54996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8690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3592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0E7-2AB7-4F32-AA63-43050A33AD9C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32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0644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9732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4749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42BA-09DB-409E-B3FA-52F9D3AC65FE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1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3970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382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2E48-C73A-4B58-94CF-BC0729BDAFA8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9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657B-7D4A-4ABC-9CBD-748E6BC63AA6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9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927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E1-8C3B-4619-B427-2E3497D35C29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4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F773703-2D2F-423A-8D9A-6E579402F155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5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Torre_Eiffe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academy.hsoub.com/questions/4504-%D9%83%D9%8A%D9%81-%D8%A3%D8%B2%D9%8A%D9%84-%D8%A7%D9%84%D8%AA%D8%AC%D8%A7%D8%B9%D9%8A%D8%AF-%D9%85%D9%86-%D9%88%D8%AC%D9%87-%D8%B1%D8%AC%D9%84-%D8%B9%D8%AC%D9%88%D8%B2-%D9%81%D9%8A-%D8%A7%D9%84%D9%81%D9%88%D8%AA%D9%88%D8%B4%D9%88%D8%A8%D8%9F/" TargetMode="External"/><Relationship Id="rId7" Type="http://schemas.openxmlformats.org/officeDocument/2006/relationships/hyperlink" Target="http://blog.ferricelli.com.br/homens-com-dentes-bonitos-tem-mais-sucesso-na-vida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g"/><Relationship Id="rId5" Type="http://schemas.openxmlformats.org/officeDocument/2006/relationships/hyperlink" Target="http://armyofwomen-profile.blogspot.com/2011/07/beautiful-girl-picture.html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5.jpg"/><Relationship Id="rId9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psos.de/de/Sch%C3%B6ne-Fakten-%C3%BCber-Frauen-aus-Asien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v.wikipedia.org/wiki/Clive_Standen" TargetMode="Externa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pcamaral.com.br/2014/06/familia-nosso-maior-patrimonio.html" TargetMode="External"/><Relationship Id="rId7" Type="http://schemas.openxmlformats.org/officeDocument/2006/relationships/hyperlink" Target="https://www.childandfamilyblog.com/social-emotional-learning/social-skills-friends-father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5" Type="http://schemas.openxmlformats.org/officeDocument/2006/relationships/hyperlink" Target="https://livredialogo.blogspot.com/2012/05/mae-crioula.html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manancialdeluz.blogspot.com/2009/07/criancas-indigo-e-cristal.html" TargetMode="External"/><Relationship Id="rId7" Type="http://schemas.openxmlformats.org/officeDocument/2006/relationships/hyperlink" Target="https://sidibeauty.blogspot.com/2013/07/dermatitis-seborreica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hyperlink" Target="https://menina-voadora.blogspot.com/2012/04/imagens-de-maes.html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hyperlink" Target="https://pixabay.com/pt/angolanas-mulher-garota-jovem-509593/" TargetMode="External"/><Relationship Id="rId7" Type="http://schemas.openxmlformats.org/officeDocument/2006/relationships/hyperlink" Target="http://vivendoavidabemfeliz.blogspot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hyperlink" Target="http://sintoniarara.blogspot.com/2010/07/irmaos.html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blogdodelmanto.blogspot.com/2014/03/avo-coruja-sou-mas-quem-nao-e.html" TargetMode="External"/><Relationship Id="rId7" Type="http://schemas.openxmlformats.org/officeDocument/2006/relationships/hyperlink" Target="http://vivendoavidabemfeliz.blogspot.com/2011/12/homenagem-minha-vovo-zilda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hyperlink" Target="http://vivendoavidabemfeliz.blogspot.com.br/2014/12/paginas-da-vida-da-vovo-zilda.html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revistafabulas.com/2015/07/26/dez-livros-para-celebrar-o-dia-dos-avos/" TargetMode="External"/><Relationship Id="rId7" Type="http://schemas.openxmlformats.org/officeDocument/2006/relationships/hyperlink" Target="http://www.searanews.com.br/o-relacionamento-dos-pais-cristaos-com-os-filho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g"/><Relationship Id="rId5" Type="http://schemas.openxmlformats.org/officeDocument/2006/relationships/hyperlink" Target="http://www.mamaedesalto.com/2013/07/tal-mae-tal-filha.html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flickr.com/photos/ammdias/6525380927" TargetMode="External"/><Relationship Id="rId7" Type="http://schemas.openxmlformats.org/officeDocument/2006/relationships/hyperlink" Target="http://www.vitrinesantaluzia.net/2014/08/irmas-sao-encontradas-mortas-e-com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hyperlink" Target="https://entre-parentesis.blogs.sapo.pt/114738.html" TargetMode="External"/><Relationship Id="rId4" Type="http://schemas.openxmlformats.org/officeDocument/2006/relationships/image" Target="../media/image19.jpg"/><Relationship Id="rId9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cronicanto.wordpress.com/2013/03/14/irmao-mais-velho-ou-criminoso" TargetMode="External"/><Relationship Id="rId7" Type="http://schemas.openxmlformats.org/officeDocument/2006/relationships/hyperlink" Target="https://www.flickr.com/photos/energeticspell/15200001031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g"/><Relationship Id="rId5" Type="http://schemas.openxmlformats.org/officeDocument/2006/relationships/hyperlink" Target="http://tribunadoceara.uol.com.br/diversao/fotografia/casal-de-velhinhos-cearenses-estrela-ensaio-inspirador-no-dia-dos-avos/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2.jpg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, edifício, árvore&#10;&#10;Descrição gerada automaticamente">
            <a:extLst>
              <a:ext uri="{FF2B5EF4-FFF2-40B4-BE49-F238E27FC236}">
                <a16:creationId xmlns:a16="http://schemas.microsoft.com/office/drawing/2014/main" id="{3A4D3E17-D94D-4104-A60B-8DF92AA7C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598" b="14855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611F54-CD2A-42BC-9BD5-92380D5B2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35FEFA-EC82-4DE4-8B25-A646E4858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chemeClr val="tx1"/>
                </a:solidFill>
              </a:rPr>
              <a:t>Niveau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Intermédiare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6C794B-4571-4DCC-BFAC-FBECEC3C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Aula 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A96DD9-C718-46C2-B9C4-DBACD4EC885F}"/>
              </a:ext>
            </a:extLst>
          </p:cNvPr>
          <p:cNvSpPr txBox="1"/>
          <p:nvPr/>
        </p:nvSpPr>
        <p:spPr>
          <a:xfrm>
            <a:off x="9229361" y="6657945"/>
            <a:ext cx="29594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pt.wikipedia.org/wiki/Torre_Eiff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1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6911BC4-E564-4806-9B37-FFB1C4951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pessoa, homem, gravata, vestindo&#10;&#10;Descrição gerada automaticamente">
            <a:extLst>
              <a:ext uri="{FF2B5EF4-FFF2-40B4-BE49-F238E27FC236}">
                <a16:creationId xmlns:a16="http://schemas.microsoft.com/office/drawing/2014/main" id="{6A789611-6B05-4230-9AF1-A3A64B9E508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71" b="12071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7DDD1DD-C4D9-4872-8329-A033248FAD6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beaux-père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24EA236-2F9C-4F4C-96B6-4E20D1366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parede, interior, pessoa, mulher&#10;&#10;Descrição gerada automaticamente">
            <a:extLst>
              <a:ext uri="{FF2B5EF4-FFF2-40B4-BE49-F238E27FC236}">
                <a16:creationId xmlns:a16="http://schemas.microsoft.com/office/drawing/2014/main" id="{A4F7A51A-9753-412B-A26B-50F8020250F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118" b="31118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29F965E-83A5-40A0-B83F-E05D696A533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La belle-</a:t>
            </a:r>
            <a:r>
              <a:rPr lang="pt-BR" dirty="0" err="1"/>
              <a:t>soeur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922FDE6-D542-40BA-A448-452B73DE9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homem, pessoa, gravata, parede&#10;&#10;Descrição gerada automaticamente">
            <a:extLst>
              <a:ext uri="{FF2B5EF4-FFF2-40B4-BE49-F238E27FC236}">
                <a16:creationId xmlns:a16="http://schemas.microsoft.com/office/drawing/2014/main" id="{44EBD4D5-27E4-4960-AE35-378871D71333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175" b="3175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D6F30799-C391-439E-A895-DCA7E502CE3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beau-frère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5BC25C-D620-49D9-9EB8-26D8C72A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1BEE3F-8CBA-4439-B80E-45EC62A68130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academy.hsoub.com/questions/4504-%D9%83%D9%8A%D9%81-%D8%A3%D8%B2%D9%8A%D9%84-%D8%A7%D9%84%D8%AA%D8%AC%D8%A7%D8%B9%D9%8A%D8%AF-%D9%85%D9%86-%D9%88%D8%AC%D9%87-%D8%B1%D8%AC%D9%84-%D8%B9%D8%AC%D9%88%D8%B2-%D9%81%D9%8A-%D8%A7%D9%84%D9%81%D9%88%D8%AA%D9%88%D8%B4%D9%88%D8%A8%D8%9F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72178FC-BFF7-492C-BD4C-8D7E6ABC0E09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armyofwomen-profile.blogspot.com/2011/07/beautiful-girl-picture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/3.0/"/>
              </a:rPr>
              <a:t>CC BY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6128F34-08E2-4067-84AA-EDAF963330A8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blog.ferricelli.com.br/homens-com-dentes-bonitos-tem-mais-sucesso-na-vida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66157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6911BC4-E564-4806-9B37-FFB1C4951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pessoa, vestuário, parede, mulher&#10;&#10;Descrição gerada automaticamente">
            <a:extLst>
              <a:ext uri="{FF2B5EF4-FFF2-40B4-BE49-F238E27FC236}">
                <a16:creationId xmlns:a16="http://schemas.microsoft.com/office/drawing/2014/main" id="{5AB704EE-821B-4DEB-8837-AF4D0737AFC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25" b="15425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7DDD1DD-C4D9-4872-8329-A033248FAD6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La belle-</a:t>
            </a:r>
            <a:r>
              <a:rPr lang="pt-BR" dirty="0" err="1"/>
              <a:t>fille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24EA236-2F9C-4F4C-96B6-4E20D1366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" name="Espaço Reservado para Imagem 20" descr="Uma imagem contendo pessoa, homem, céu, olhando&#10;&#10;Descrição gerada automaticamente">
            <a:extLst>
              <a:ext uri="{FF2B5EF4-FFF2-40B4-BE49-F238E27FC236}">
                <a16:creationId xmlns:a16="http://schemas.microsoft.com/office/drawing/2014/main" id="{BFA42480-10D5-41B5-9499-CD3F3FC9A32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842" b="31842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29F965E-83A5-40A0-B83F-E05D696A533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gendre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922FDE6-D542-40BA-A448-452B73DE9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621D67FF-0D6E-4E7D-95BE-45E5292E2A44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D6F30799-C391-439E-A895-DCA7E502CE3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5BC25C-D620-49D9-9EB8-26D8C72A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AA089E-9E5D-4A83-AA0E-FAAA333409B8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epsos.de/de/Sch%C3%B6ne-Fakten-%C3%BCber-Frauen-aus-Asien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6" tooltip="https://creativecommons.org/licenses/by/3.0/"/>
              </a:rPr>
              <a:t>CC BY</a:t>
            </a:r>
            <a:endParaRPr lang="pt-BR" sz="9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9A5CCC-69EF-4D54-B2EB-D44C0E0ACA19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sv.wikipedia.org/wiki/Clive_Standen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7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1847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C17D4C-D1D6-43E2-931F-1D4665F1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C’est le mari de ma belle-mère.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père</a:t>
            </a:r>
            <a:r>
              <a:rPr lang="en-US" dirty="0"/>
              <a:t> de mon </a:t>
            </a:r>
            <a:r>
              <a:rPr lang="en-US" dirty="0" err="1"/>
              <a:t>père</a:t>
            </a:r>
            <a:r>
              <a:rPr lang="en-US" dirty="0"/>
              <a:t>. 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fr-FR" dirty="0"/>
              <a:t>C’est le mari de ma tante. 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fils</a:t>
            </a:r>
            <a:r>
              <a:rPr lang="en-US" dirty="0"/>
              <a:t> de mon </a:t>
            </a:r>
            <a:r>
              <a:rPr lang="en-US" dirty="0" err="1"/>
              <a:t>oncle</a:t>
            </a:r>
            <a:r>
              <a:rPr lang="en-US" dirty="0"/>
              <a:t>. 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fr-FR" dirty="0"/>
              <a:t>C’est le frère de ma femme.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fr-FR" dirty="0"/>
              <a:t>C’est la </a:t>
            </a:r>
            <a:r>
              <a:rPr lang="fr-FR" dirty="0" err="1"/>
              <a:t>soeur</a:t>
            </a:r>
            <a:r>
              <a:rPr lang="fr-FR" dirty="0"/>
              <a:t> de ma femme.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en-US" dirty="0"/>
              <a:t>Ce </a:t>
            </a:r>
            <a:r>
              <a:rPr lang="en-US" dirty="0" err="1"/>
              <a:t>sont</a:t>
            </a:r>
            <a:r>
              <a:rPr lang="en-US" dirty="0"/>
              <a:t> les parents de mon </a:t>
            </a:r>
            <a:r>
              <a:rPr lang="en-US" dirty="0" err="1"/>
              <a:t>mari</a:t>
            </a:r>
            <a:r>
              <a:rPr lang="en-US" dirty="0"/>
              <a:t>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fr-FR" dirty="0"/>
              <a:t>C’est la mère de ma mère.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en-US" dirty="0" err="1"/>
              <a:t>C’est</a:t>
            </a:r>
            <a:r>
              <a:rPr lang="en-US" dirty="0"/>
              <a:t> la </a:t>
            </a:r>
            <a:r>
              <a:rPr lang="en-US" dirty="0" err="1"/>
              <a:t>fille</a:t>
            </a:r>
            <a:r>
              <a:rPr lang="en-US" dirty="0"/>
              <a:t> de ma grand </a:t>
            </a:r>
            <a:r>
              <a:rPr lang="en-US" dirty="0" err="1"/>
              <a:t>mère</a:t>
            </a:r>
            <a:r>
              <a:rPr lang="en-US" dirty="0"/>
              <a:t>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pPr lvl="0"/>
            <a:r>
              <a:rPr lang="fr-FR" dirty="0"/>
              <a:t>C’est le frère de ma cousine.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5BC25C-D620-49D9-9EB8-26D8C72A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C17D4C-D1D6-43E2-931F-1D4665F1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C’est le mari de ma belle-mère.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est-ce</a:t>
            </a:r>
            <a:r>
              <a:rPr lang="pt-BR" dirty="0"/>
              <a:t> ? Le </a:t>
            </a:r>
            <a:r>
              <a:rPr lang="pt-BR" dirty="0" err="1"/>
              <a:t>beau-père</a:t>
            </a:r>
            <a:endParaRPr lang="pt-BR" dirty="0"/>
          </a:p>
          <a:p>
            <a:pPr lvl="0"/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père</a:t>
            </a:r>
            <a:r>
              <a:rPr lang="en-US" dirty="0"/>
              <a:t> de mon </a:t>
            </a:r>
            <a:r>
              <a:rPr lang="en-US" dirty="0" err="1"/>
              <a:t>père</a:t>
            </a:r>
            <a:r>
              <a:rPr lang="en-US" dirty="0"/>
              <a:t>. 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est-ce</a:t>
            </a:r>
            <a:r>
              <a:rPr lang="pt-BR" dirty="0"/>
              <a:t> ?  Le </a:t>
            </a:r>
            <a:r>
              <a:rPr lang="pt-BR" dirty="0" err="1"/>
              <a:t>grand-père</a:t>
            </a:r>
            <a:endParaRPr lang="pt-BR" dirty="0"/>
          </a:p>
          <a:p>
            <a:pPr lvl="0"/>
            <a:r>
              <a:rPr lang="fr-FR" dirty="0"/>
              <a:t>C’est le mari de ma tante. 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</a:t>
            </a:r>
            <a:r>
              <a:rPr lang="pt-BR" dirty="0" err="1"/>
              <a:t>L’oncle</a:t>
            </a:r>
            <a:endParaRPr lang="pt-BR" dirty="0"/>
          </a:p>
          <a:p>
            <a:pPr lvl="0"/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fils</a:t>
            </a:r>
            <a:r>
              <a:rPr lang="en-US" dirty="0"/>
              <a:t> de mon </a:t>
            </a:r>
            <a:r>
              <a:rPr lang="en-US" dirty="0" err="1"/>
              <a:t>oncle</a:t>
            </a:r>
            <a:r>
              <a:rPr lang="en-US" dirty="0"/>
              <a:t>. 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Le </a:t>
            </a:r>
            <a:r>
              <a:rPr lang="pt-BR" dirty="0" err="1"/>
              <a:t>cousin</a:t>
            </a:r>
            <a:endParaRPr lang="pt-BR" dirty="0"/>
          </a:p>
          <a:p>
            <a:pPr lvl="0"/>
            <a:r>
              <a:rPr lang="fr-FR" dirty="0"/>
              <a:t>C’est le frère de ma femme.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Le </a:t>
            </a:r>
            <a:r>
              <a:rPr lang="pt-BR" dirty="0" err="1"/>
              <a:t>beau-frère</a:t>
            </a:r>
            <a:endParaRPr lang="pt-BR" dirty="0"/>
          </a:p>
          <a:p>
            <a:pPr lvl="0"/>
            <a:r>
              <a:rPr lang="fr-FR" dirty="0"/>
              <a:t>C’est la </a:t>
            </a:r>
            <a:r>
              <a:rPr lang="fr-FR" dirty="0" err="1"/>
              <a:t>soeur</a:t>
            </a:r>
            <a:r>
              <a:rPr lang="fr-FR" dirty="0"/>
              <a:t> de ma femme.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La belle-</a:t>
            </a:r>
            <a:r>
              <a:rPr lang="pt-BR" dirty="0" err="1"/>
              <a:t>soeur</a:t>
            </a:r>
            <a:endParaRPr lang="pt-BR" dirty="0"/>
          </a:p>
          <a:p>
            <a:pPr lvl="0"/>
            <a:r>
              <a:rPr lang="en-US" dirty="0"/>
              <a:t>Ce </a:t>
            </a:r>
            <a:r>
              <a:rPr lang="en-US" dirty="0" err="1"/>
              <a:t>sont</a:t>
            </a:r>
            <a:r>
              <a:rPr lang="en-US" dirty="0"/>
              <a:t> les parents de mon </a:t>
            </a:r>
            <a:r>
              <a:rPr lang="en-US" dirty="0" err="1"/>
              <a:t>mari</a:t>
            </a:r>
            <a:r>
              <a:rPr lang="en-US" dirty="0"/>
              <a:t>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</a:t>
            </a:r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beaux-parents</a:t>
            </a:r>
            <a:endParaRPr lang="pt-BR" dirty="0"/>
          </a:p>
          <a:p>
            <a:pPr lvl="0"/>
            <a:r>
              <a:rPr lang="fr-FR" dirty="0"/>
              <a:t>C’est la mère de ma mère.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La </a:t>
            </a:r>
            <a:r>
              <a:rPr lang="pt-BR" dirty="0" err="1"/>
              <a:t>grand-mère</a:t>
            </a:r>
            <a:endParaRPr lang="pt-BR" dirty="0"/>
          </a:p>
          <a:p>
            <a:pPr lvl="0"/>
            <a:r>
              <a:rPr lang="en-US" dirty="0" err="1"/>
              <a:t>C’est</a:t>
            </a:r>
            <a:r>
              <a:rPr lang="en-US" dirty="0"/>
              <a:t> la </a:t>
            </a:r>
            <a:r>
              <a:rPr lang="en-US" dirty="0" err="1"/>
              <a:t>fille</a:t>
            </a:r>
            <a:r>
              <a:rPr lang="en-US" dirty="0"/>
              <a:t> de ma grand </a:t>
            </a:r>
            <a:r>
              <a:rPr lang="en-US" dirty="0" err="1"/>
              <a:t>mère</a:t>
            </a:r>
            <a:r>
              <a:rPr lang="en-US" dirty="0"/>
              <a:t>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La </a:t>
            </a:r>
            <a:r>
              <a:rPr lang="pt-BR" dirty="0" err="1"/>
              <a:t>mère</a:t>
            </a:r>
            <a:endParaRPr lang="pt-BR" dirty="0"/>
          </a:p>
          <a:p>
            <a:pPr lvl="0"/>
            <a:r>
              <a:rPr lang="fr-FR" dirty="0"/>
              <a:t>C’est le frère de ma cousine. </a:t>
            </a:r>
            <a:r>
              <a:rPr lang="pt-BR" dirty="0" err="1"/>
              <a:t>Qui</a:t>
            </a:r>
            <a:r>
              <a:rPr lang="pt-BR" dirty="0"/>
              <a:t>-</a:t>
            </a:r>
            <a:r>
              <a:rPr lang="pt-BR" dirty="0" err="1"/>
              <a:t>est-ce</a:t>
            </a:r>
            <a:r>
              <a:rPr lang="pt-BR" dirty="0"/>
              <a:t> ? Le </a:t>
            </a:r>
            <a:r>
              <a:rPr lang="pt-BR" dirty="0" err="1"/>
              <a:t>cousin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5BC25C-D620-49D9-9EB8-26D8C72A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0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5AB8-7B60-4CCA-91DB-6E50CDA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Vocabulaire</a:t>
            </a:r>
            <a:r>
              <a:rPr lang="pt-BR" dirty="0"/>
              <a:t>: La </a:t>
            </a:r>
            <a:r>
              <a:rPr lang="pt-BR" dirty="0" err="1"/>
              <a:t>famille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4F9D1C-C81C-48CA-B8A6-55B6F95C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0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5AB8-7B60-4CCA-91DB-6E50CDAF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Espaço Reservado para Imagem 13" descr="Uma imagem contendo grama, céu, ao ar livre, pessoa&#10;&#10;Descrição gerada automaticamente">
            <a:extLst>
              <a:ext uri="{FF2B5EF4-FFF2-40B4-BE49-F238E27FC236}">
                <a16:creationId xmlns:a16="http://schemas.microsoft.com/office/drawing/2014/main" id="{DD461689-4394-416D-9D73-384F723CD6E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639" b="11639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A323426-66A1-4DD6-A607-4FF09D1D6AAD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parents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BD86C7-45AA-427C-B69F-E50D629FF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grama, ao ar livre, céu, pessoa&#10;&#10;Descrição gerada automaticamente">
            <a:extLst>
              <a:ext uri="{FF2B5EF4-FFF2-40B4-BE49-F238E27FC236}">
                <a16:creationId xmlns:a16="http://schemas.microsoft.com/office/drawing/2014/main" id="{CA6D8DDB-8991-44C7-ADAE-4350A9E17C2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3429DCC-C54C-436A-BE49-0BD5A838E579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mère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E5BB267-216B-476E-88E9-0373AFCCD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pessoa, parede, interior, música&#10;&#10;Descrição gerada automaticamente">
            <a:extLst>
              <a:ext uri="{FF2B5EF4-FFF2-40B4-BE49-F238E27FC236}">
                <a16:creationId xmlns:a16="http://schemas.microsoft.com/office/drawing/2014/main" id="{4F19CB9F-3E18-4DEE-A07D-0AE807494B3D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037" b="11037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D58983B-E9B3-435F-9099-1F282FB7D43E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père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519C28-465A-47C0-8972-03D2D58F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FFE769-0711-462B-A457-65EDD922368E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pcamaral.com.br/2014/06/familia-nosso-maior-patrimonio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E605490-9401-4422-8F7C-BFDEB8CAB4DA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livredialogo.blogspot.com/2012/05/mae-crioul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CFE8662-74E8-4659-80A5-B7164682E05F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www.childandfamilyblog.com/social-emotional-learning/social-skills-friends-fathers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79568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5AB8-7B60-4CCA-91DB-6E50CDAF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Espaço Reservado para Imagem 13" descr="Uma imagem contendo pessoa, criança, ao ar livre, jovem&#10;&#10;Descrição gerada automaticamente">
            <a:extLst>
              <a:ext uri="{FF2B5EF4-FFF2-40B4-BE49-F238E27FC236}">
                <a16:creationId xmlns:a16="http://schemas.microsoft.com/office/drawing/2014/main" id="{9F7D723F-4DD8-488A-B79E-43F2014B3EF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32" b="23332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268923D-3AC4-4221-8127-0B7F7B1440B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enfants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41107-A487-4299-874A-4ECB0C9A6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" name="Espaço Reservado para Imagem 20" descr="Uma imagem contendo pessoa, ao ar livre, céu, jovem&#10;&#10;Descrição gerada automaticamente">
            <a:extLst>
              <a:ext uri="{FF2B5EF4-FFF2-40B4-BE49-F238E27FC236}">
                <a16:creationId xmlns:a16="http://schemas.microsoft.com/office/drawing/2014/main" id="{9B7A8660-B1E7-4FFE-A005-223413E2B87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C6AA732-BD27-464B-BEE3-09593D5B703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fille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03F4E00-996F-4645-9F45-C371C9563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" name="Espaço Reservado para Imagem 32" descr="Uma imagem contendo pessoa, mantendo, bebê, vestuário&#10;&#10;Descrição gerada automaticamente">
            <a:extLst>
              <a:ext uri="{FF2B5EF4-FFF2-40B4-BE49-F238E27FC236}">
                <a16:creationId xmlns:a16="http://schemas.microsoft.com/office/drawing/2014/main" id="{6C5F4C25-2F82-46DA-9C14-580C8EF60B8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5384" b="15384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96BC707F-5D0A-45D6-AF95-91EA0402C632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fils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6520D5-F7E1-4C8D-B231-872222D8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2EC584-A7DE-462B-8C85-F5260B530C04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manancialdeluz.blogspot.com/2009/07/criancas-indigo-e-cristal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724DA01-705B-4262-A17D-1B1E126EF313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menina-voadora.blogspot.com/2012/04/imagens-de-maes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BFA59EF-7473-4F49-870B-D61CE2291CD2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sidibeauty.blogspot.com/2013/07/dermatitis-seborreic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83690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5AB8-7B60-4CCA-91DB-6E50CDAF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" name="Espaço Reservado para Imagem 17" descr="Uma imagem contendo pessoa, ao ar livre, mulher, chão&#10;&#10;Descrição gerada automaticamente">
            <a:extLst>
              <a:ext uri="{FF2B5EF4-FFF2-40B4-BE49-F238E27FC236}">
                <a16:creationId xmlns:a16="http://schemas.microsoft.com/office/drawing/2014/main" id="{C3D3A746-5FF8-47FF-8206-BC8025BA4CA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23" b="1112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7290229-A115-4904-ACC7-03417BC5296D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soeur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CD2621-901D-4986-842C-268F9A57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" name="Espaço Reservado para Imagem 24" descr="Uma imagem contendo ao ar livre, chão, pessoa, céu&#10;&#10;Descrição gerada automaticamente">
            <a:extLst>
              <a:ext uri="{FF2B5EF4-FFF2-40B4-BE49-F238E27FC236}">
                <a16:creationId xmlns:a16="http://schemas.microsoft.com/office/drawing/2014/main" id="{65920978-ADE4-4345-9226-869B1BE1168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851" b="13851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B716A85A-126E-4AEF-BE9E-AD3E9FF96A22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frère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8400AAB-AA7C-4A7A-9BE8-236FC44B0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" name="Espaço Reservado para Imagem 27" descr="Uma imagem contendo pessoa, interior, parede, mesa&#10;&#10;Descrição gerada automaticamente">
            <a:extLst>
              <a:ext uri="{FF2B5EF4-FFF2-40B4-BE49-F238E27FC236}">
                <a16:creationId xmlns:a16="http://schemas.microsoft.com/office/drawing/2014/main" id="{BF2E08AA-5882-478B-9A34-D4CBCB737C53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7641" b="17641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49433D2-1164-4118-863F-985408051818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grand-mère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8069E2-5691-42CD-90D7-79336089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063B2B9-CEE1-4C1C-8D7A-682E6E28B507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sintoniarara.blogspot.com/2010/07/irmaos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d/3.0/"/>
              </a:rPr>
              <a:t>CC BY-ND</a:t>
            </a:r>
            <a:endParaRPr lang="pt-BR" sz="90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5BF9983-99C3-4527-A662-85A3BF157D4A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vivendoavidabemfeliz.blogspot.com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/3.0/"/>
              </a:rPr>
              <a:t>CC BY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77381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5AB8-7B60-4CCA-91DB-6E50CDAF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Espaço Reservado para Imagem 13" descr="Uma imagem contendo pessoa, parede, interior, mantendo&#10;&#10;Descrição gerada automaticamente">
            <a:extLst>
              <a:ext uri="{FF2B5EF4-FFF2-40B4-BE49-F238E27FC236}">
                <a16:creationId xmlns:a16="http://schemas.microsoft.com/office/drawing/2014/main" id="{CD7BC85B-2334-4D36-8543-297F1D34C76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562" b="30562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7E8CCA4-B11F-40A5-BAD5-A668989E243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grand-père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AE1010-31E1-496F-ADF7-65F4977C5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" name="Espaço Reservado para Imagem 20" descr="Uma imagem contendo pessoa, parede, posando, foto&#10;&#10;Descrição gerada automaticamente">
            <a:extLst>
              <a:ext uri="{FF2B5EF4-FFF2-40B4-BE49-F238E27FC236}">
                <a16:creationId xmlns:a16="http://schemas.microsoft.com/office/drawing/2014/main" id="{F85F27C2-9978-4295-8A6A-DA43DA2DE10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161" b="28161"/>
          <a:stretch>
            <a:fillRect/>
          </a:stretch>
        </p:blipFill>
        <p:spPr>
          <a:xfrm>
            <a:off x="3888022" y="2209800"/>
            <a:ext cx="2930525" cy="1524000"/>
          </a:xfr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3A79C12-46DB-4CF0-987E-D2EA78A61A20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petis</a:t>
            </a:r>
            <a:r>
              <a:rPr lang="pt-BR" dirty="0"/>
              <a:t>-enfants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7B6E17F-8398-417A-99D3-F4765CBD6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" name="Espaço Reservado para Imagem 23" descr="Uma imagem contendo pessoa, bolo, parede, interior&#10;&#10;Descrição gerada automaticamente">
            <a:extLst>
              <a:ext uri="{FF2B5EF4-FFF2-40B4-BE49-F238E27FC236}">
                <a16:creationId xmlns:a16="http://schemas.microsoft.com/office/drawing/2014/main" id="{490C920C-C3A4-4CF1-BFDC-94BE99722EBA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5349" b="15349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42526F3-C97A-4EF6-B4DA-5D714323454A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petite-fille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88EEB2-4D8D-48B5-995F-C16CFD2E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081C72-1A33-4496-961E-4A0D3684BA26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blogdodelmanto.blogspot.com/2014/03/avo-coruja-sou-mas-quem-nao-e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D76B6FE-5F09-449F-8B51-9B592C16FDEA}"/>
              </a:ext>
            </a:extLst>
          </p:cNvPr>
          <p:cNvSpPr txBox="1"/>
          <p:nvPr/>
        </p:nvSpPr>
        <p:spPr>
          <a:xfrm>
            <a:off x="3888022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vivendoavidabemfeliz.blogspot.com.br/2014/12/paginas-da-vida-da-vovo-zild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/3.0/"/>
              </a:rPr>
              <a:t>CC BY</a:t>
            </a:r>
            <a:endParaRPr lang="pt-BR" sz="90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34E83A2-FD70-44D8-BE52-B62A348DA188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vivendoavidabemfeliz.blogspot.com/2011/12/homenagem-minha-vovo-zild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22968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5AB8-7B60-4CCA-91DB-6E50CDAF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" name="Espaço Reservado para Imagem 16" descr="Uma imagem contendo pessoa, ao ar livre, árvore, grama&#10;&#10;Descrição gerada automaticamente">
            <a:extLst>
              <a:ext uri="{FF2B5EF4-FFF2-40B4-BE49-F238E27FC236}">
                <a16:creationId xmlns:a16="http://schemas.microsoft.com/office/drawing/2014/main" id="{A812DAC6-8564-43D2-8F43-629E995E43C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085" b="11085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59DFC11-55F7-477A-AA8D-3C90EF06FFC5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petit-fils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2611E2-7B6B-463F-BA09-A9853DBC5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pessoa, interior, mulher, parede&#10;&#10;Descrição gerada automaticamente">
            <a:extLst>
              <a:ext uri="{FF2B5EF4-FFF2-40B4-BE49-F238E27FC236}">
                <a16:creationId xmlns:a16="http://schemas.microsoft.com/office/drawing/2014/main" id="{3A27C374-268E-4620-8178-91830B77C4E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914" b="22914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C46FBBCF-21E6-423C-891B-7105EC941ED0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tante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415187-46E3-45F4-9DAA-4778489FBA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Espaço Reservado para Imagem 22" descr="Uma imagem contendo gravata, pessoa, homem, vestindo&#10;&#10;Descrição gerada automaticamente">
            <a:extLst>
              <a:ext uri="{FF2B5EF4-FFF2-40B4-BE49-F238E27FC236}">
                <a16:creationId xmlns:a16="http://schemas.microsoft.com/office/drawing/2014/main" id="{BB65F8A9-5F6F-400F-A696-E8B569C0B1B3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081" b="11081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0E658E5-2349-4C7F-8B87-1205A583D44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L’oncle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11C7E3-2537-4184-A8CB-1AEA343D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5D78385-D091-4B8F-AEBB-C4123B1669C7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revistafabulas.com/2015/07/26/dez-livros-para-celebrar-o-dia-dos-avos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9CB25FA-CF81-4BC2-BA01-9AD5355D835A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www.mamaedesalto.com/2013/07/tal-mae-tal-filh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2A94D86-CC5A-439E-A148-6A13127111F6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www.searanews.com.br/o-relacionamento-dos-pais-cristaos-com-os-filhos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53293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A5AB8-7B60-4CCA-91DB-6E50CDAF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Espaço Reservado para Imagem 13" descr="Uma imagem contendo pessoa, interior, janela&#10;&#10;Descrição gerada automaticamente">
            <a:extLst>
              <a:ext uri="{FF2B5EF4-FFF2-40B4-BE49-F238E27FC236}">
                <a16:creationId xmlns:a16="http://schemas.microsoft.com/office/drawing/2014/main" id="{27D63BE3-F73E-4FCD-BADB-B34407D1631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562" b="30562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B1F8DF-E027-4F7A-9BB0-E6346F0CBFB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nièce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52B7C3-83AF-4510-A848-F316173CA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pessoa, óculos, parede, homem&#10;&#10;Descrição gerada automaticamente">
            <a:extLst>
              <a:ext uri="{FF2B5EF4-FFF2-40B4-BE49-F238E27FC236}">
                <a16:creationId xmlns:a16="http://schemas.microsoft.com/office/drawing/2014/main" id="{469ACA8E-9835-4198-9BDA-2FBEA01E4887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767" b="20767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066E2EC-ED69-4817-BA92-BFE2D1FD27D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neveu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A033736-14DB-4764-88EC-AE11EDF6A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pessoa, parede, interior, foto&#10;&#10;Descrição gerada automaticamente">
            <a:extLst>
              <a:ext uri="{FF2B5EF4-FFF2-40B4-BE49-F238E27FC236}">
                <a16:creationId xmlns:a16="http://schemas.microsoft.com/office/drawing/2014/main" id="{CF45ADB0-63F0-409B-8481-428E55BE68ED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499" b="499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3503B3D-EFE7-4CAC-AD76-2DE547A8E4C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cousine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569931-F39E-49FC-8E69-8072FD7B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0C19EC-2272-45BD-919C-F7CF636AE795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flickr.com/photos/ammdias/6525380927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7C58E8-BAE2-4412-9F7F-1BAB91CB92A9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entre-parentesis.blogs.sapo.pt/114738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AE3C294-387E-44BA-B4D6-D2FCB5AA432D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www.vitrinesantaluzia.net/2014/08/irmas-sao-encontradas-mortas-e-com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75686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96BE-BD88-4B70-BB7B-A317710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6911BC4-E564-4806-9B37-FFB1C4951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" name="Espaço Reservado para Imagem 14" descr="Uma imagem contendo pessoa, homem, parede, interior&#10;&#10;Descrição gerada automaticamente">
            <a:extLst>
              <a:ext uri="{FF2B5EF4-FFF2-40B4-BE49-F238E27FC236}">
                <a16:creationId xmlns:a16="http://schemas.microsoft.com/office/drawing/2014/main" id="{1CF98366-197D-46C5-80F4-316EFE32D8E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155" b="20155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7DDD1DD-C4D9-4872-8329-A033248FAD6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cousin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24EA236-2F9C-4F4C-96B6-4E20D1366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" name="Espaço Reservado para Imagem 17" descr="Uma imagem contendo pessoa, homem, interior&#10;&#10;Descrição gerada automaticamente">
            <a:extLst>
              <a:ext uri="{FF2B5EF4-FFF2-40B4-BE49-F238E27FC236}">
                <a16:creationId xmlns:a16="http://schemas.microsoft.com/office/drawing/2014/main" id="{AF153CD5-21C2-425E-89A8-877AE1DBFA0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987" b="10987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29F965E-83A5-40A0-B83F-E05D696A533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beaux-parents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922FDE6-D542-40BA-A448-452B73DE9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" name="Espaço Reservado para Imagem 20" descr="Uma imagem contendo ao ar livre, pessoa, árvore, vestuário&#10;&#10;Descrição gerada automaticamente">
            <a:extLst>
              <a:ext uri="{FF2B5EF4-FFF2-40B4-BE49-F238E27FC236}">
                <a16:creationId xmlns:a16="http://schemas.microsoft.com/office/drawing/2014/main" id="{72E2C224-CF70-486F-A8FB-8E5CE4CED61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037" b="11037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D6F30799-C391-439E-A895-DCA7E502CE3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La belle-</a:t>
            </a:r>
            <a:r>
              <a:rPr lang="pt-BR" dirty="0" err="1"/>
              <a:t>mère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5BC25C-D620-49D9-9EB8-26D8C72A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</a:t>
            </a:r>
            <a:endParaRPr lang="en-US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B8098E-C9B2-4817-B634-9B5AC440B8A3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cronicanto.wordpress.com/2013/03/14/irmao-mais-velho-ou-criminos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BF063F9-7147-4419-A35A-4CC2F41916CB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tribunadoceara.uol.com.br/diversao/fotografia/casal-de-velhinhos-cearenses-estrela-ensaio-inspirador-no-dia-dos-avos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612DAD-BB1E-4072-A16D-65A72148DDB0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www.flickr.com/photos/energeticspell/15200001031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/3.0/"/>
              </a:rPr>
              <a:t>CC BY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597134468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454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5</cp:revision>
  <dcterms:created xsi:type="dcterms:W3CDTF">2019-08-28T12:17:23Z</dcterms:created>
  <dcterms:modified xsi:type="dcterms:W3CDTF">2019-09-19T18:37:12Z</dcterms:modified>
</cp:coreProperties>
</file>