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2" r:id="rId4"/>
    <p:sldId id="263" r:id="rId5"/>
    <p:sldId id="257" r:id="rId6"/>
    <p:sldId id="264" r:id="rId7"/>
    <p:sldId id="280" r:id="rId8"/>
    <p:sldId id="266" r:id="rId9"/>
    <p:sldId id="281" r:id="rId10"/>
    <p:sldId id="258" r:id="rId11"/>
    <p:sldId id="267" r:id="rId12"/>
    <p:sldId id="278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61" r:id="rId26"/>
    <p:sldId id="283" r:id="rId27"/>
    <p:sldId id="259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9D3D2-365B-4B14-961A-A99F2C1E85D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09C220-7B78-4EE6-8DD4-40AD79486D5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Humanismo</a:t>
          </a:r>
        </a:p>
      </dgm:t>
    </dgm:pt>
    <dgm:pt modelId="{6C9D72E5-C04F-4AD7-85FE-DEBDB0C28EFE}" type="parTrans" cxnId="{5876CF6D-454F-4446-AD81-C99762724CB8}">
      <dgm:prSet/>
      <dgm:spPr/>
      <dgm:t>
        <a:bodyPr/>
        <a:lstStyle/>
        <a:p>
          <a:endParaRPr lang="pt-BR"/>
        </a:p>
      </dgm:t>
    </dgm:pt>
    <dgm:pt modelId="{E6F57615-C655-44D7-ABF7-8A2E8E737890}" type="sibTrans" cxnId="{5876CF6D-454F-4446-AD81-C99762724CB8}">
      <dgm:prSet/>
      <dgm:spPr/>
      <dgm:t>
        <a:bodyPr/>
        <a:lstStyle/>
        <a:p>
          <a:endParaRPr lang="pt-BR"/>
        </a:p>
      </dgm:t>
    </dgm:pt>
    <dgm:pt modelId="{FC13E0DE-93A3-492A-B523-8A83D6C6772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Racionalismo</a:t>
          </a:r>
        </a:p>
      </dgm:t>
    </dgm:pt>
    <dgm:pt modelId="{1C0B23FA-F15F-4688-8E82-145BCD61B5E6}" type="parTrans" cxnId="{338D3CB8-9E4E-4820-9308-6596B84779FD}">
      <dgm:prSet/>
      <dgm:spPr/>
      <dgm:t>
        <a:bodyPr/>
        <a:lstStyle/>
        <a:p>
          <a:endParaRPr lang="pt-BR"/>
        </a:p>
      </dgm:t>
    </dgm:pt>
    <dgm:pt modelId="{F66F2262-F5EC-46FE-9605-9B1AFAC3BE96}" type="sibTrans" cxnId="{338D3CB8-9E4E-4820-9308-6596B84779FD}">
      <dgm:prSet/>
      <dgm:spPr/>
      <dgm:t>
        <a:bodyPr/>
        <a:lstStyle/>
        <a:p>
          <a:endParaRPr lang="pt-BR"/>
        </a:p>
      </dgm:t>
    </dgm:pt>
    <dgm:pt modelId="{C3C4E292-4DB7-4F2B-B5E9-4099FCBE2B7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Individualismo</a:t>
          </a:r>
        </a:p>
      </dgm:t>
    </dgm:pt>
    <dgm:pt modelId="{1952CEBD-2DCF-4762-92D2-4A91B5A688EE}" type="parTrans" cxnId="{A4CBDEF7-55A8-4F49-8894-F08D95426AAF}">
      <dgm:prSet/>
      <dgm:spPr/>
      <dgm:t>
        <a:bodyPr/>
        <a:lstStyle/>
        <a:p>
          <a:endParaRPr lang="pt-BR"/>
        </a:p>
      </dgm:t>
    </dgm:pt>
    <dgm:pt modelId="{EEA7206E-9884-447C-A62E-829C0C896259}" type="sibTrans" cxnId="{A4CBDEF7-55A8-4F49-8894-F08D95426AAF}">
      <dgm:prSet/>
      <dgm:spPr/>
      <dgm:t>
        <a:bodyPr/>
        <a:lstStyle/>
        <a:p>
          <a:endParaRPr lang="pt-BR"/>
        </a:p>
      </dgm:t>
    </dgm:pt>
    <dgm:pt modelId="{36D25645-BD9E-40D4-8DFB-0B4DCB443AC0}" type="pres">
      <dgm:prSet presAssocID="{3889D3D2-365B-4B14-961A-A99F2C1E85D0}" presName="linear" presStyleCnt="0">
        <dgm:presLayoutVars>
          <dgm:dir/>
          <dgm:resizeHandles val="exact"/>
        </dgm:presLayoutVars>
      </dgm:prSet>
      <dgm:spPr/>
    </dgm:pt>
    <dgm:pt modelId="{90C25BA8-00D0-48BC-A218-F7B63C4E9786}" type="pres">
      <dgm:prSet presAssocID="{A809C220-7B78-4EE6-8DD4-40AD79486D55}" presName="comp" presStyleCnt="0"/>
      <dgm:spPr/>
    </dgm:pt>
    <dgm:pt modelId="{86FBDF74-C0DF-4F3C-9A56-52E793C0EAD2}" type="pres">
      <dgm:prSet presAssocID="{A809C220-7B78-4EE6-8DD4-40AD79486D55}" presName="box" presStyleLbl="node1" presStyleIdx="0" presStyleCnt="3"/>
      <dgm:spPr/>
    </dgm:pt>
    <dgm:pt modelId="{9DDFA21D-3D61-4BA1-9CAB-F71D9E0AD5CB}" type="pres">
      <dgm:prSet presAssocID="{A809C220-7B78-4EE6-8DD4-40AD79486D5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2C26B2-49C5-4D20-B262-C22A136A3A53}" type="pres">
      <dgm:prSet presAssocID="{A809C220-7B78-4EE6-8DD4-40AD79486D55}" presName="text" presStyleLbl="node1" presStyleIdx="0" presStyleCnt="3">
        <dgm:presLayoutVars>
          <dgm:bulletEnabled val="1"/>
        </dgm:presLayoutVars>
      </dgm:prSet>
      <dgm:spPr/>
    </dgm:pt>
    <dgm:pt modelId="{D96F26F4-5B37-4C1A-9F88-6B9822CC87E1}" type="pres">
      <dgm:prSet presAssocID="{E6F57615-C655-44D7-ABF7-8A2E8E737890}" presName="spacer" presStyleCnt="0"/>
      <dgm:spPr/>
    </dgm:pt>
    <dgm:pt modelId="{32026BF6-5EAD-4D9D-B464-3121FEAD6DE0}" type="pres">
      <dgm:prSet presAssocID="{FC13E0DE-93A3-492A-B523-8A83D6C6772A}" presName="comp" presStyleCnt="0"/>
      <dgm:spPr/>
    </dgm:pt>
    <dgm:pt modelId="{0F948FA3-05B2-465F-B076-DE01FE9486DE}" type="pres">
      <dgm:prSet presAssocID="{FC13E0DE-93A3-492A-B523-8A83D6C6772A}" presName="box" presStyleLbl="node1" presStyleIdx="1" presStyleCnt="3"/>
      <dgm:spPr/>
    </dgm:pt>
    <dgm:pt modelId="{E91A1B66-5738-4B59-986D-881A73A29C91}" type="pres">
      <dgm:prSet presAssocID="{FC13E0DE-93A3-492A-B523-8A83D6C6772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57D9322-52D8-439A-A5AD-F3CC45208D4F}" type="pres">
      <dgm:prSet presAssocID="{FC13E0DE-93A3-492A-B523-8A83D6C6772A}" presName="text" presStyleLbl="node1" presStyleIdx="1" presStyleCnt="3">
        <dgm:presLayoutVars>
          <dgm:bulletEnabled val="1"/>
        </dgm:presLayoutVars>
      </dgm:prSet>
      <dgm:spPr/>
    </dgm:pt>
    <dgm:pt modelId="{B7320896-86C6-4BB1-BE98-7E70492C25C2}" type="pres">
      <dgm:prSet presAssocID="{F66F2262-F5EC-46FE-9605-9B1AFAC3BE96}" presName="spacer" presStyleCnt="0"/>
      <dgm:spPr/>
    </dgm:pt>
    <dgm:pt modelId="{051CF0F7-0BCE-4CB0-BCCB-2020FD0F380A}" type="pres">
      <dgm:prSet presAssocID="{C3C4E292-4DB7-4F2B-B5E9-4099FCBE2B79}" presName="comp" presStyleCnt="0"/>
      <dgm:spPr/>
    </dgm:pt>
    <dgm:pt modelId="{4E5ACDEA-2CAE-4520-AB39-DF4C7E5F6A91}" type="pres">
      <dgm:prSet presAssocID="{C3C4E292-4DB7-4F2B-B5E9-4099FCBE2B79}" presName="box" presStyleLbl="node1" presStyleIdx="2" presStyleCnt="3"/>
      <dgm:spPr/>
    </dgm:pt>
    <dgm:pt modelId="{9829D140-B2F4-4706-BB57-9A2FACCD1A9F}" type="pres">
      <dgm:prSet presAssocID="{C3C4E292-4DB7-4F2B-B5E9-4099FCBE2B7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EC9CD3-BE78-4205-8BDE-D70499781767}" type="pres">
      <dgm:prSet presAssocID="{C3C4E292-4DB7-4F2B-B5E9-4099FCBE2B79}" presName="text" presStyleLbl="node1" presStyleIdx="2" presStyleCnt="3">
        <dgm:presLayoutVars>
          <dgm:bulletEnabled val="1"/>
        </dgm:presLayoutVars>
      </dgm:prSet>
      <dgm:spPr/>
    </dgm:pt>
  </dgm:ptLst>
  <dgm:cxnLst>
    <dgm:cxn modelId="{E5B00303-279D-4007-BB1F-BC1339AF0DBA}" type="presOf" srcId="{C3C4E292-4DB7-4F2B-B5E9-4099FCBE2B79}" destId="{5DEC9CD3-BE78-4205-8BDE-D70499781767}" srcOrd="1" destOrd="0" presId="urn:microsoft.com/office/officeart/2005/8/layout/vList4#1"/>
    <dgm:cxn modelId="{9CE77F14-6A22-4D97-9361-8B4D2EB2B653}" type="presOf" srcId="{FC13E0DE-93A3-492A-B523-8A83D6C6772A}" destId="{0F948FA3-05B2-465F-B076-DE01FE9486DE}" srcOrd="0" destOrd="0" presId="urn:microsoft.com/office/officeart/2005/8/layout/vList4#1"/>
    <dgm:cxn modelId="{1D173864-25F4-433D-978E-6A7DBBBBC131}" type="presOf" srcId="{3889D3D2-365B-4B14-961A-A99F2C1E85D0}" destId="{36D25645-BD9E-40D4-8DFB-0B4DCB443AC0}" srcOrd="0" destOrd="0" presId="urn:microsoft.com/office/officeart/2005/8/layout/vList4#1"/>
    <dgm:cxn modelId="{5876CF6D-454F-4446-AD81-C99762724CB8}" srcId="{3889D3D2-365B-4B14-961A-A99F2C1E85D0}" destId="{A809C220-7B78-4EE6-8DD4-40AD79486D55}" srcOrd="0" destOrd="0" parTransId="{6C9D72E5-C04F-4AD7-85FE-DEBDB0C28EFE}" sibTransId="{E6F57615-C655-44D7-ABF7-8A2E8E737890}"/>
    <dgm:cxn modelId="{B41EE370-1508-47DF-9CD9-341DCF4A45B3}" type="presOf" srcId="{FC13E0DE-93A3-492A-B523-8A83D6C6772A}" destId="{257D9322-52D8-439A-A5AD-F3CC45208D4F}" srcOrd="1" destOrd="0" presId="urn:microsoft.com/office/officeart/2005/8/layout/vList4#1"/>
    <dgm:cxn modelId="{39934B77-E074-4B10-8A5A-45A12A9A2BA8}" type="presOf" srcId="{C3C4E292-4DB7-4F2B-B5E9-4099FCBE2B79}" destId="{4E5ACDEA-2CAE-4520-AB39-DF4C7E5F6A91}" srcOrd="0" destOrd="0" presId="urn:microsoft.com/office/officeart/2005/8/layout/vList4#1"/>
    <dgm:cxn modelId="{748F8F7A-B2F0-4BFF-8DC1-B20B67D37938}" type="presOf" srcId="{A809C220-7B78-4EE6-8DD4-40AD79486D55}" destId="{86FBDF74-C0DF-4F3C-9A56-52E793C0EAD2}" srcOrd="0" destOrd="0" presId="urn:microsoft.com/office/officeart/2005/8/layout/vList4#1"/>
    <dgm:cxn modelId="{6B1A2E85-8040-4E59-AC2E-1BBC93E9759F}" type="presOf" srcId="{A809C220-7B78-4EE6-8DD4-40AD79486D55}" destId="{992C26B2-49C5-4D20-B262-C22A136A3A53}" srcOrd="1" destOrd="0" presId="urn:microsoft.com/office/officeart/2005/8/layout/vList4#1"/>
    <dgm:cxn modelId="{338D3CB8-9E4E-4820-9308-6596B84779FD}" srcId="{3889D3D2-365B-4B14-961A-A99F2C1E85D0}" destId="{FC13E0DE-93A3-492A-B523-8A83D6C6772A}" srcOrd="1" destOrd="0" parTransId="{1C0B23FA-F15F-4688-8E82-145BCD61B5E6}" sibTransId="{F66F2262-F5EC-46FE-9605-9B1AFAC3BE96}"/>
    <dgm:cxn modelId="{A4CBDEF7-55A8-4F49-8894-F08D95426AAF}" srcId="{3889D3D2-365B-4B14-961A-A99F2C1E85D0}" destId="{C3C4E292-4DB7-4F2B-B5E9-4099FCBE2B79}" srcOrd="2" destOrd="0" parTransId="{1952CEBD-2DCF-4762-92D2-4A91B5A688EE}" sibTransId="{EEA7206E-9884-447C-A62E-829C0C896259}"/>
    <dgm:cxn modelId="{E6F65DF3-BE5B-411D-AF9D-227DA9AE2787}" type="presParOf" srcId="{36D25645-BD9E-40D4-8DFB-0B4DCB443AC0}" destId="{90C25BA8-00D0-48BC-A218-F7B63C4E9786}" srcOrd="0" destOrd="0" presId="urn:microsoft.com/office/officeart/2005/8/layout/vList4#1"/>
    <dgm:cxn modelId="{1128CE0A-62FF-4523-A83F-185DE49E7AD5}" type="presParOf" srcId="{90C25BA8-00D0-48BC-A218-F7B63C4E9786}" destId="{86FBDF74-C0DF-4F3C-9A56-52E793C0EAD2}" srcOrd="0" destOrd="0" presId="urn:microsoft.com/office/officeart/2005/8/layout/vList4#1"/>
    <dgm:cxn modelId="{472D398A-8E13-45FE-93F5-0E5F5266A14D}" type="presParOf" srcId="{90C25BA8-00D0-48BC-A218-F7B63C4E9786}" destId="{9DDFA21D-3D61-4BA1-9CAB-F71D9E0AD5CB}" srcOrd="1" destOrd="0" presId="urn:microsoft.com/office/officeart/2005/8/layout/vList4#1"/>
    <dgm:cxn modelId="{42CE1E5E-4115-4F2E-9C9F-3D9BDE602AC2}" type="presParOf" srcId="{90C25BA8-00D0-48BC-A218-F7B63C4E9786}" destId="{992C26B2-49C5-4D20-B262-C22A136A3A53}" srcOrd="2" destOrd="0" presId="urn:microsoft.com/office/officeart/2005/8/layout/vList4#1"/>
    <dgm:cxn modelId="{87786427-AE35-4F24-9413-87EEC3B9325E}" type="presParOf" srcId="{36D25645-BD9E-40D4-8DFB-0B4DCB443AC0}" destId="{D96F26F4-5B37-4C1A-9F88-6B9822CC87E1}" srcOrd="1" destOrd="0" presId="urn:microsoft.com/office/officeart/2005/8/layout/vList4#1"/>
    <dgm:cxn modelId="{38B27DBB-97C0-4B15-82B3-B62DD81D9B72}" type="presParOf" srcId="{36D25645-BD9E-40D4-8DFB-0B4DCB443AC0}" destId="{32026BF6-5EAD-4D9D-B464-3121FEAD6DE0}" srcOrd="2" destOrd="0" presId="urn:microsoft.com/office/officeart/2005/8/layout/vList4#1"/>
    <dgm:cxn modelId="{8275918E-F6CD-43F4-8297-28BC1D7BC123}" type="presParOf" srcId="{32026BF6-5EAD-4D9D-B464-3121FEAD6DE0}" destId="{0F948FA3-05B2-465F-B076-DE01FE9486DE}" srcOrd="0" destOrd="0" presId="urn:microsoft.com/office/officeart/2005/8/layout/vList4#1"/>
    <dgm:cxn modelId="{79B6A160-7798-436D-BDB1-A6722D49EDDC}" type="presParOf" srcId="{32026BF6-5EAD-4D9D-B464-3121FEAD6DE0}" destId="{E91A1B66-5738-4B59-986D-881A73A29C91}" srcOrd="1" destOrd="0" presId="urn:microsoft.com/office/officeart/2005/8/layout/vList4#1"/>
    <dgm:cxn modelId="{7AAACAEB-536C-48A6-A94D-AA6F67DA20D7}" type="presParOf" srcId="{32026BF6-5EAD-4D9D-B464-3121FEAD6DE0}" destId="{257D9322-52D8-439A-A5AD-F3CC45208D4F}" srcOrd="2" destOrd="0" presId="urn:microsoft.com/office/officeart/2005/8/layout/vList4#1"/>
    <dgm:cxn modelId="{38B86875-16F3-4D55-AA2D-C3FC9CC0AD5C}" type="presParOf" srcId="{36D25645-BD9E-40D4-8DFB-0B4DCB443AC0}" destId="{B7320896-86C6-4BB1-BE98-7E70492C25C2}" srcOrd="3" destOrd="0" presId="urn:microsoft.com/office/officeart/2005/8/layout/vList4#1"/>
    <dgm:cxn modelId="{CEB83C2A-1A1C-4CED-88DC-E00C6EA6CC02}" type="presParOf" srcId="{36D25645-BD9E-40D4-8DFB-0B4DCB443AC0}" destId="{051CF0F7-0BCE-4CB0-BCCB-2020FD0F380A}" srcOrd="4" destOrd="0" presId="urn:microsoft.com/office/officeart/2005/8/layout/vList4#1"/>
    <dgm:cxn modelId="{A68DF8A6-FF77-4BFD-A6AF-5556732DB9C5}" type="presParOf" srcId="{051CF0F7-0BCE-4CB0-BCCB-2020FD0F380A}" destId="{4E5ACDEA-2CAE-4520-AB39-DF4C7E5F6A91}" srcOrd="0" destOrd="0" presId="urn:microsoft.com/office/officeart/2005/8/layout/vList4#1"/>
    <dgm:cxn modelId="{F1852481-3480-4F7A-B5C7-58FB6E3F6943}" type="presParOf" srcId="{051CF0F7-0BCE-4CB0-BCCB-2020FD0F380A}" destId="{9829D140-B2F4-4706-BB57-9A2FACCD1A9F}" srcOrd="1" destOrd="0" presId="urn:microsoft.com/office/officeart/2005/8/layout/vList4#1"/>
    <dgm:cxn modelId="{4F36C4BF-D869-4ABF-BB6E-A396E84E75C2}" type="presParOf" srcId="{051CF0F7-0BCE-4CB0-BCCB-2020FD0F380A}" destId="{5DEC9CD3-BE78-4205-8BDE-D7049978176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17A32C-17D4-431B-9532-6F264587EBC8}" type="doc">
      <dgm:prSet loTypeId="urn:microsoft.com/office/officeart/2005/8/layout/vList4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D741F8-9481-4819-A06F-16BB2F0B8C4E}">
      <dgm:prSet phldrT="[Texto]"/>
      <dgm:spPr/>
      <dgm:t>
        <a:bodyPr/>
        <a:lstStyle/>
        <a:p>
          <a:r>
            <a:rPr lang="pt-BR" dirty="0" err="1"/>
            <a:t>Desidério</a:t>
          </a:r>
          <a:r>
            <a:rPr lang="pt-BR" dirty="0"/>
            <a:t> Erasmo</a:t>
          </a:r>
        </a:p>
      </dgm:t>
    </dgm:pt>
    <dgm:pt modelId="{334F5FC6-60E3-47C3-A513-278ED7E98BE8}" type="parTrans" cxnId="{A531FFC3-7E63-4C20-A281-2172835EC101}">
      <dgm:prSet/>
      <dgm:spPr/>
      <dgm:t>
        <a:bodyPr/>
        <a:lstStyle/>
        <a:p>
          <a:endParaRPr lang="pt-BR"/>
        </a:p>
      </dgm:t>
    </dgm:pt>
    <dgm:pt modelId="{FD6ED345-0619-4026-93B9-28EE2BF0B16C}" type="sibTrans" cxnId="{A531FFC3-7E63-4C20-A281-2172835EC101}">
      <dgm:prSet/>
      <dgm:spPr/>
      <dgm:t>
        <a:bodyPr/>
        <a:lstStyle/>
        <a:p>
          <a:endParaRPr lang="pt-BR"/>
        </a:p>
      </dgm:t>
    </dgm:pt>
    <dgm:pt modelId="{BE56604B-C9B7-4473-A3C6-1A28D5D55F3A}">
      <dgm:prSet phldrT="[Texto]"/>
      <dgm:spPr/>
      <dgm:t>
        <a:bodyPr/>
        <a:lstStyle/>
        <a:p>
          <a:r>
            <a:rPr lang="pt-BR" dirty="0"/>
            <a:t>Van </a:t>
          </a:r>
          <a:r>
            <a:rPr lang="pt-BR" dirty="0" err="1"/>
            <a:t>Eyck</a:t>
          </a:r>
          <a:endParaRPr lang="pt-BR" dirty="0"/>
        </a:p>
      </dgm:t>
    </dgm:pt>
    <dgm:pt modelId="{FBFD749C-7304-4860-8ED1-D347418430B7}" type="parTrans" cxnId="{BDAD0086-B85F-4176-AC67-B1D0C8670184}">
      <dgm:prSet/>
      <dgm:spPr/>
      <dgm:t>
        <a:bodyPr/>
        <a:lstStyle/>
        <a:p>
          <a:endParaRPr lang="pt-BR"/>
        </a:p>
      </dgm:t>
    </dgm:pt>
    <dgm:pt modelId="{7DC976A6-2E7B-4873-A6F9-B21DE5D906BD}" type="sibTrans" cxnId="{BDAD0086-B85F-4176-AC67-B1D0C8670184}">
      <dgm:prSet/>
      <dgm:spPr/>
      <dgm:t>
        <a:bodyPr/>
        <a:lstStyle/>
        <a:p>
          <a:endParaRPr lang="pt-BR"/>
        </a:p>
      </dgm:t>
    </dgm:pt>
    <dgm:pt modelId="{F813D7BC-1199-4AAF-9F55-7F4E1392774F}" type="pres">
      <dgm:prSet presAssocID="{0517A32C-17D4-431B-9532-6F264587EBC8}" presName="linear" presStyleCnt="0">
        <dgm:presLayoutVars>
          <dgm:dir/>
          <dgm:resizeHandles val="exact"/>
        </dgm:presLayoutVars>
      </dgm:prSet>
      <dgm:spPr/>
    </dgm:pt>
    <dgm:pt modelId="{535AB8C1-A912-4614-8ABF-84F8194BB578}" type="pres">
      <dgm:prSet presAssocID="{C6D741F8-9481-4819-A06F-16BB2F0B8C4E}" presName="comp" presStyleCnt="0"/>
      <dgm:spPr/>
    </dgm:pt>
    <dgm:pt modelId="{B83F26F9-6327-4F51-874F-5C4B0D2902B1}" type="pres">
      <dgm:prSet presAssocID="{C6D741F8-9481-4819-A06F-16BB2F0B8C4E}" presName="box" presStyleLbl="node1" presStyleIdx="0" presStyleCnt="2"/>
      <dgm:spPr/>
    </dgm:pt>
    <dgm:pt modelId="{FF9F3911-C96D-4D6E-B37B-AD3F1E544442}" type="pres">
      <dgm:prSet presAssocID="{C6D741F8-9481-4819-A06F-16BB2F0B8C4E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E8BFDA-D48F-47FF-8D06-5134BF662594}" type="pres">
      <dgm:prSet presAssocID="{C6D741F8-9481-4819-A06F-16BB2F0B8C4E}" presName="text" presStyleLbl="node1" presStyleIdx="0" presStyleCnt="2">
        <dgm:presLayoutVars>
          <dgm:bulletEnabled val="1"/>
        </dgm:presLayoutVars>
      </dgm:prSet>
      <dgm:spPr/>
    </dgm:pt>
    <dgm:pt modelId="{29C02774-7048-4316-BCEA-474DF0D8F038}" type="pres">
      <dgm:prSet presAssocID="{FD6ED345-0619-4026-93B9-28EE2BF0B16C}" presName="spacer" presStyleCnt="0"/>
      <dgm:spPr/>
    </dgm:pt>
    <dgm:pt modelId="{50B9CC16-2AF9-433A-BAC9-21F4CBD7AFB1}" type="pres">
      <dgm:prSet presAssocID="{BE56604B-C9B7-4473-A3C6-1A28D5D55F3A}" presName="comp" presStyleCnt="0"/>
      <dgm:spPr/>
    </dgm:pt>
    <dgm:pt modelId="{CC4C05A5-EC26-4F36-911D-A2146CBC9411}" type="pres">
      <dgm:prSet presAssocID="{BE56604B-C9B7-4473-A3C6-1A28D5D55F3A}" presName="box" presStyleLbl="node1" presStyleIdx="1" presStyleCnt="2"/>
      <dgm:spPr/>
    </dgm:pt>
    <dgm:pt modelId="{545407E5-36EA-42E3-9FF6-4AE4638F9DA1}" type="pres">
      <dgm:prSet presAssocID="{BE56604B-C9B7-4473-A3C6-1A28D5D55F3A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FF045F-49B0-4F29-98F7-F0A6E97E7181}" type="pres">
      <dgm:prSet presAssocID="{BE56604B-C9B7-4473-A3C6-1A28D5D55F3A}" presName="text" presStyleLbl="node1" presStyleIdx="1" presStyleCnt="2">
        <dgm:presLayoutVars>
          <dgm:bulletEnabled val="1"/>
        </dgm:presLayoutVars>
      </dgm:prSet>
      <dgm:spPr/>
    </dgm:pt>
  </dgm:ptLst>
  <dgm:cxnLst>
    <dgm:cxn modelId="{D7DEC95D-94E5-4FD4-8476-89A5C7B2782F}" type="presOf" srcId="{0517A32C-17D4-431B-9532-6F264587EBC8}" destId="{F813D7BC-1199-4AAF-9F55-7F4E1392774F}" srcOrd="0" destOrd="0" presId="urn:microsoft.com/office/officeart/2005/8/layout/vList4#7"/>
    <dgm:cxn modelId="{83FE194B-18FC-4EA5-9C0F-B55AEADCF82F}" type="presOf" srcId="{BE56604B-C9B7-4473-A3C6-1A28D5D55F3A}" destId="{CC4C05A5-EC26-4F36-911D-A2146CBC9411}" srcOrd="0" destOrd="0" presId="urn:microsoft.com/office/officeart/2005/8/layout/vList4#7"/>
    <dgm:cxn modelId="{B2368883-CE89-4D42-BA48-D1E8B6CAA7B8}" type="presOf" srcId="{C6D741F8-9481-4819-A06F-16BB2F0B8C4E}" destId="{B83F26F9-6327-4F51-874F-5C4B0D2902B1}" srcOrd="0" destOrd="0" presId="urn:microsoft.com/office/officeart/2005/8/layout/vList4#7"/>
    <dgm:cxn modelId="{BDAD0086-B85F-4176-AC67-B1D0C8670184}" srcId="{0517A32C-17D4-431B-9532-6F264587EBC8}" destId="{BE56604B-C9B7-4473-A3C6-1A28D5D55F3A}" srcOrd="1" destOrd="0" parTransId="{FBFD749C-7304-4860-8ED1-D347418430B7}" sibTransId="{7DC976A6-2E7B-4873-A6F9-B21DE5D906BD}"/>
    <dgm:cxn modelId="{5FADBA96-599A-411C-BFFC-F246A20A6E3D}" type="presOf" srcId="{C6D741F8-9481-4819-A06F-16BB2F0B8C4E}" destId="{05E8BFDA-D48F-47FF-8D06-5134BF662594}" srcOrd="1" destOrd="0" presId="urn:microsoft.com/office/officeart/2005/8/layout/vList4#7"/>
    <dgm:cxn modelId="{A531FFC3-7E63-4C20-A281-2172835EC101}" srcId="{0517A32C-17D4-431B-9532-6F264587EBC8}" destId="{C6D741F8-9481-4819-A06F-16BB2F0B8C4E}" srcOrd="0" destOrd="0" parTransId="{334F5FC6-60E3-47C3-A513-278ED7E98BE8}" sibTransId="{FD6ED345-0619-4026-93B9-28EE2BF0B16C}"/>
    <dgm:cxn modelId="{7E7D15CB-CC78-49CA-88BA-A0864A43AE89}" type="presOf" srcId="{BE56604B-C9B7-4473-A3C6-1A28D5D55F3A}" destId="{8DFF045F-49B0-4F29-98F7-F0A6E97E7181}" srcOrd="1" destOrd="0" presId="urn:microsoft.com/office/officeart/2005/8/layout/vList4#7"/>
    <dgm:cxn modelId="{47006D9D-194F-4040-BCFA-F5B30040CBB6}" type="presParOf" srcId="{F813D7BC-1199-4AAF-9F55-7F4E1392774F}" destId="{535AB8C1-A912-4614-8ABF-84F8194BB578}" srcOrd="0" destOrd="0" presId="urn:microsoft.com/office/officeart/2005/8/layout/vList4#7"/>
    <dgm:cxn modelId="{147D4603-58CE-4E76-AAA7-B6B52D338FFD}" type="presParOf" srcId="{535AB8C1-A912-4614-8ABF-84F8194BB578}" destId="{B83F26F9-6327-4F51-874F-5C4B0D2902B1}" srcOrd="0" destOrd="0" presId="urn:microsoft.com/office/officeart/2005/8/layout/vList4#7"/>
    <dgm:cxn modelId="{759AE28F-4012-40CA-80FB-6E464DE9A464}" type="presParOf" srcId="{535AB8C1-A912-4614-8ABF-84F8194BB578}" destId="{FF9F3911-C96D-4D6E-B37B-AD3F1E544442}" srcOrd="1" destOrd="0" presId="urn:microsoft.com/office/officeart/2005/8/layout/vList4#7"/>
    <dgm:cxn modelId="{B0B3DA48-AE31-429B-9972-9FA78448659A}" type="presParOf" srcId="{535AB8C1-A912-4614-8ABF-84F8194BB578}" destId="{05E8BFDA-D48F-47FF-8D06-5134BF662594}" srcOrd="2" destOrd="0" presId="urn:microsoft.com/office/officeart/2005/8/layout/vList4#7"/>
    <dgm:cxn modelId="{21CCD225-6966-4743-BF7A-FCD071C1B0E5}" type="presParOf" srcId="{F813D7BC-1199-4AAF-9F55-7F4E1392774F}" destId="{29C02774-7048-4316-BCEA-474DF0D8F038}" srcOrd="1" destOrd="0" presId="urn:microsoft.com/office/officeart/2005/8/layout/vList4#7"/>
    <dgm:cxn modelId="{B371596B-AA1B-4606-81E7-6C035CAE41ED}" type="presParOf" srcId="{F813D7BC-1199-4AAF-9F55-7F4E1392774F}" destId="{50B9CC16-2AF9-433A-BAC9-21F4CBD7AFB1}" srcOrd="2" destOrd="0" presId="urn:microsoft.com/office/officeart/2005/8/layout/vList4#7"/>
    <dgm:cxn modelId="{BDC103F5-DF01-4B50-A775-CD1D3CDCD9E5}" type="presParOf" srcId="{50B9CC16-2AF9-433A-BAC9-21F4CBD7AFB1}" destId="{CC4C05A5-EC26-4F36-911D-A2146CBC9411}" srcOrd="0" destOrd="0" presId="urn:microsoft.com/office/officeart/2005/8/layout/vList4#7"/>
    <dgm:cxn modelId="{ADBF58C9-A1EA-47BF-B48A-6EB534350B83}" type="presParOf" srcId="{50B9CC16-2AF9-433A-BAC9-21F4CBD7AFB1}" destId="{545407E5-36EA-42E3-9FF6-4AE4638F9DA1}" srcOrd="1" destOrd="0" presId="urn:microsoft.com/office/officeart/2005/8/layout/vList4#7"/>
    <dgm:cxn modelId="{C9241445-1242-4863-90DA-F02DB3ED0903}" type="presParOf" srcId="{50B9CC16-2AF9-433A-BAC9-21F4CBD7AFB1}" destId="{8DFF045F-49B0-4F29-98F7-F0A6E97E7181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51D143-83B3-42BC-9C47-D8E62C4BFAE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7E4DD7F-4195-474E-9DDD-58645154D572}">
      <dgm:prSet phldrT="[Texto]"/>
      <dgm:spPr/>
      <dgm:t>
        <a:bodyPr/>
        <a:lstStyle/>
        <a:p>
          <a:r>
            <a:rPr lang="pt-BR" dirty="0"/>
            <a:t>Miguel de Cervantes (1547 – 1616)</a:t>
          </a:r>
        </a:p>
      </dgm:t>
    </dgm:pt>
    <dgm:pt modelId="{F2327829-938D-4FB7-ABBE-E3893A0B4EBA}" type="parTrans" cxnId="{EBEBDEA8-1226-4D91-9E0F-26988BDE3891}">
      <dgm:prSet/>
      <dgm:spPr/>
    </dgm:pt>
    <dgm:pt modelId="{8096669E-A005-43C9-AD9F-61513ACB75EA}" type="sibTrans" cxnId="{EBEBDEA8-1226-4D91-9E0F-26988BDE3891}">
      <dgm:prSet/>
      <dgm:spPr/>
    </dgm:pt>
    <dgm:pt modelId="{F6ABEAE9-0C7E-49A4-995A-BE38FA3A8FFC}" type="pres">
      <dgm:prSet presAssocID="{EA51D143-83B3-42BC-9C47-D8E62C4BFAEC}" presName="linearFlow" presStyleCnt="0">
        <dgm:presLayoutVars>
          <dgm:dir/>
          <dgm:resizeHandles val="exact"/>
        </dgm:presLayoutVars>
      </dgm:prSet>
      <dgm:spPr/>
    </dgm:pt>
    <dgm:pt modelId="{058880BB-C353-4418-A0F6-BB8392B49FC8}" type="pres">
      <dgm:prSet presAssocID="{87E4DD7F-4195-474E-9DDD-58645154D572}" presName="composite" presStyleCnt="0"/>
      <dgm:spPr/>
    </dgm:pt>
    <dgm:pt modelId="{3595851F-93C7-4F25-86EB-C1E586A65713}" type="pres">
      <dgm:prSet presAssocID="{87E4DD7F-4195-474E-9DDD-58645154D57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78F3F1-47DC-4C13-BD9F-1C4921ECF5E7}" type="pres">
      <dgm:prSet presAssocID="{87E4DD7F-4195-474E-9DDD-58645154D572}" presName="txShp" presStyleLbl="node1" presStyleIdx="0" presStyleCnt="1">
        <dgm:presLayoutVars>
          <dgm:bulletEnabled val="1"/>
        </dgm:presLayoutVars>
      </dgm:prSet>
      <dgm:spPr/>
    </dgm:pt>
  </dgm:ptLst>
  <dgm:cxnLst>
    <dgm:cxn modelId="{CB7D1D44-2E2B-4586-ACC1-7D32B5B94CB5}" type="presOf" srcId="{87E4DD7F-4195-474E-9DDD-58645154D572}" destId="{EC78F3F1-47DC-4C13-BD9F-1C4921ECF5E7}" srcOrd="0" destOrd="0" presId="urn:microsoft.com/office/officeart/2005/8/layout/vList3#1"/>
    <dgm:cxn modelId="{B2507E76-15C1-4017-9476-8ED9A457722C}" type="presOf" srcId="{EA51D143-83B3-42BC-9C47-D8E62C4BFAEC}" destId="{F6ABEAE9-0C7E-49A4-995A-BE38FA3A8FFC}" srcOrd="0" destOrd="0" presId="urn:microsoft.com/office/officeart/2005/8/layout/vList3#1"/>
    <dgm:cxn modelId="{EBEBDEA8-1226-4D91-9E0F-26988BDE3891}" srcId="{EA51D143-83B3-42BC-9C47-D8E62C4BFAEC}" destId="{87E4DD7F-4195-474E-9DDD-58645154D572}" srcOrd="0" destOrd="0" parTransId="{F2327829-938D-4FB7-ABBE-E3893A0B4EBA}" sibTransId="{8096669E-A005-43C9-AD9F-61513ACB75EA}"/>
    <dgm:cxn modelId="{AB2B0EFD-24FF-4168-984F-84CC881FBF06}" type="presParOf" srcId="{F6ABEAE9-0C7E-49A4-995A-BE38FA3A8FFC}" destId="{058880BB-C353-4418-A0F6-BB8392B49FC8}" srcOrd="0" destOrd="0" presId="urn:microsoft.com/office/officeart/2005/8/layout/vList3#1"/>
    <dgm:cxn modelId="{EF3DFD87-7C63-42E3-B2DE-B5F5FDE550B4}" type="presParOf" srcId="{058880BB-C353-4418-A0F6-BB8392B49FC8}" destId="{3595851F-93C7-4F25-86EB-C1E586A65713}" srcOrd="0" destOrd="0" presId="urn:microsoft.com/office/officeart/2005/8/layout/vList3#1"/>
    <dgm:cxn modelId="{4A1EF497-7DA0-4DE9-8E6A-34475C1DAB5F}" type="presParOf" srcId="{058880BB-C353-4418-A0F6-BB8392B49FC8}" destId="{EC78F3F1-47DC-4C13-BD9F-1C4921ECF5E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F78A10-FF7F-450A-B0DD-EFEC20D2B5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4717D9-E8C5-46E5-938C-D64BC75D6B67}">
      <dgm:prSet/>
      <dgm:spPr/>
      <dgm:t>
        <a:bodyPr/>
        <a:lstStyle/>
        <a:p>
          <a:r>
            <a:rPr lang="pt-BR"/>
            <a:t>Nas ciências, o Renascimento foi marcado pelo desenvolvimento do espírito  critico, racionalista, disposto a experimentar hipótese e a examinar livremente os problemas.</a:t>
          </a:r>
          <a:endParaRPr lang="en-US"/>
        </a:p>
      </dgm:t>
    </dgm:pt>
    <dgm:pt modelId="{80955E89-8DEC-497A-87F6-E180A5934963}" type="parTrans" cxnId="{0B501252-AC39-498D-93AA-182675D8CA9C}">
      <dgm:prSet/>
      <dgm:spPr/>
      <dgm:t>
        <a:bodyPr/>
        <a:lstStyle/>
        <a:p>
          <a:endParaRPr lang="en-US"/>
        </a:p>
      </dgm:t>
    </dgm:pt>
    <dgm:pt modelId="{0E4ACC0E-F9DD-48F3-961F-F955435C988D}" type="sibTrans" cxnId="{0B501252-AC39-498D-93AA-182675D8CA9C}">
      <dgm:prSet/>
      <dgm:spPr/>
      <dgm:t>
        <a:bodyPr/>
        <a:lstStyle/>
        <a:p>
          <a:endParaRPr lang="en-US"/>
        </a:p>
      </dgm:t>
    </dgm:pt>
    <dgm:pt modelId="{3BAED1F3-C1A1-4755-8BBF-39770F227D6D}">
      <dgm:prSet/>
      <dgm:spPr/>
      <dgm:t>
        <a:bodyPr/>
        <a:lstStyle/>
        <a:p>
          <a:r>
            <a:rPr lang="pt-BR"/>
            <a:t>Formou-se assim um novo perfil de cientista, oposto ao obediente religioso que em tudo acreditava, baseado na fé.</a:t>
          </a:r>
          <a:endParaRPr lang="en-US"/>
        </a:p>
      </dgm:t>
    </dgm:pt>
    <dgm:pt modelId="{B32A401C-9EEB-41CE-B2DD-30578C5B3060}" type="parTrans" cxnId="{529B07F7-5374-4037-9790-617D0E07EC24}">
      <dgm:prSet/>
      <dgm:spPr/>
      <dgm:t>
        <a:bodyPr/>
        <a:lstStyle/>
        <a:p>
          <a:endParaRPr lang="en-US"/>
        </a:p>
      </dgm:t>
    </dgm:pt>
    <dgm:pt modelId="{4569066B-F957-4337-960F-E319EEF3AB42}" type="sibTrans" cxnId="{529B07F7-5374-4037-9790-617D0E07EC24}">
      <dgm:prSet/>
      <dgm:spPr/>
      <dgm:t>
        <a:bodyPr/>
        <a:lstStyle/>
        <a:p>
          <a:endParaRPr lang="en-US"/>
        </a:p>
      </dgm:t>
    </dgm:pt>
    <dgm:pt modelId="{A85C9075-772D-451C-9702-B144E18D9DB1}">
      <dgm:prSet/>
      <dgm:spPr/>
      <dgm:t>
        <a:bodyPr/>
        <a:lstStyle/>
        <a:p>
          <a:r>
            <a:rPr lang="pt-BR"/>
            <a:t>O Cientista deveria submeter o mundo a métodos de análise racionais. Antes de estabelecer crenças e de tirar conclusões, era preciso observar cuidadosamente, investigar, fazer experiência, medir.</a:t>
          </a:r>
          <a:endParaRPr lang="en-US"/>
        </a:p>
      </dgm:t>
    </dgm:pt>
    <dgm:pt modelId="{C307E69D-05B3-4D1D-A244-3E73EC0CE167}" type="parTrans" cxnId="{FEE61733-0170-49B7-84A3-DD13ECFF1305}">
      <dgm:prSet/>
      <dgm:spPr/>
      <dgm:t>
        <a:bodyPr/>
        <a:lstStyle/>
        <a:p>
          <a:endParaRPr lang="en-US"/>
        </a:p>
      </dgm:t>
    </dgm:pt>
    <dgm:pt modelId="{01A6B99A-36B4-4CC7-A3EA-B7C7D464F0A9}" type="sibTrans" cxnId="{FEE61733-0170-49B7-84A3-DD13ECFF1305}">
      <dgm:prSet/>
      <dgm:spPr/>
      <dgm:t>
        <a:bodyPr/>
        <a:lstStyle/>
        <a:p>
          <a:endParaRPr lang="en-US"/>
        </a:p>
      </dgm:t>
    </dgm:pt>
    <dgm:pt modelId="{2E8EF56E-E2E3-4CD9-B4F1-C301562021A7}" type="pres">
      <dgm:prSet presAssocID="{CAF78A10-FF7F-450A-B0DD-EFEC20D2B556}" presName="linear" presStyleCnt="0">
        <dgm:presLayoutVars>
          <dgm:animLvl val="lvl"/>
          <dgm:resizeHandles val="exact"/>
        </dgm:presLayoutVars>
      </dgm:prSet>
      <dgm:spPr/>
    </dgm:pt>
    <dgm:pt modelId="{3833C626-1B90-4989-B453-493F7810BD89}" type="pres">
      <dgm:prSet presAssocID="{354717D9-E8C5-46E5-938C-D64BC75D6B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EBDC6D-22F3-41AB-83AD-81B5DD855992}" type="pres">
      <dgm:prSet presAssocID="{0E4ACC0E-F9DD-48F3-961F-F955435C988D}" presName="spacer" presStyleCnt="0"/>
      <dgm:spPr/>
    </dgm:pt>
    <dgm:pt modelId="{D710A151-4317-4E51-8264-EE64CCFC52ED}" type="pres">
      <dgm:prSet presAssocID="{3BAED1F3-C1A1-4755-8BBF-39770F227D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EFF9ED-16E8-46CC-9CC1-2ED83A094026}" type="pres">
      <dgm:prSet presAssocID="{4569066B-F957-4337-960F-E319EEF3AB42}" presName="spacer" presStyleCnt="0"/>
      <dgm:spPr/>
    </dgm:pt>
    <dgm:pt modelId="{F87AEF90-695B-4F5F-A37C-3A287DFFD170}" type="pres">
      <dgm:prSet presAssocID="{A85C9075-772D-451C-9702-B144E18D9D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E8D324-AB04-4140-A98C-4D0A7EBD687A}" type="presOf" srcId="{CAF78A10-FF7F-450A-B0DD-EFEC20D2B556}" destId="{2E8EF56E-E2E3-4CD9-B4F1-C301562021A7}" srcOrd="0" destOrd="0" presId="urn:microsoft.com/office/officeart/2005/8/layout/vList2"/>
    <dgm:cxn modelId="{FEE61733-0170-49B7-84A3-DD13ECFF1305}" srcId="{CAF78A10-FF7F-450A-B0DD-EFEC20D2B556}" destId="{A85C9075-772D-451C-9702-B144E18D9DB1}" srcOrd="2" destOrd="0" parTransId="{C307E69D-05B3-4D1D-A244-3E73EC0CE167}" sibTransId="{01A6B99A-36B4-4CC7-A3EA-B7C7D464F0A9}"/>
    <dgm:cxn modelId="{FF557239-C549-4682-AA97-B23999213594}" type="presOf" srcId="{A85C9075-772D-451C-9702-B144E18D9DB1}" destId="{F87AEF90-695B-4F5F-A37C-3A287DFFD170}" srcOrd="0" destOrd="0" presId="urn:microsoft.com/office/officeart/2005/8/layout/vList2"/>
    <dgm:cxn modelId="{7092E566-B735-4457-AE89-6BBBA5BF2C43}" type="presOf" srcId="{3BAED1F3-C1A1-4755-8BBF-39770F227D6D}" destId="{D710A151-4317-4E51-8264-EE64CCFC52ED}" srcOrd="0" destOrd="0" presId="urn:microsoft.com/office/officeart/2005/8/layout/vList2"/>
    <dgm:cxn modelId="{0B501252-AC39-498D-93AA-182675D8CA9C}" srcId="{CAF78A10-FF7F-450A-B0DD-EFEC20D2B556}" destId="{354717D9-E8C5-46E5-938C-D64BC75D6B67}" srcOrd="0" destOrd="0" parTransId="{80955E89-8DEC-497A-87F6-E180A5934963}" sibTransId="{0E4ACC0E-F9DD-48F3-961F-F955435C988D}"/>
    <dgm:cxn modelId="{66D8E99D-2313-44B2-9A25-98AEFDFE62B9}" type="presOf" srcId="{354717D9-E8C5-46E5-938C-D64BC75D6B67}" destId="{3833C626-1B90-4989-B453-493F7810BD89}" srcOrd="0" destOrd="0" presId="urn:microsoft.com/office/officeart/2005/8/layout/vList2"/>
    <dgm:cxn modelId="{529B07F7-5374-4037-9790-617D0E07EC24}" srcId="{CAF78A10-FF7F-450A-B0DD-EFEC20D2B556}" destId="{3BAED1F3-C1A1-4755-8BBF-39770F227D6D}" srcOrd="1" destOrd="0" parTransId="{B32A401C-9EEB-41CE-B2DD-30578C5B3060}" sibTransId="{4569066B-F957-4337-960F-E319EEF3AB42}"/>
    <dgm:cxn modelId="{7125E489-4C02-49FE-A290-B594CFD8E791}" type="presParOf" srcId="{2E8EF56E-E2E3-4CD9-B4F1-C301562021A7}" destId="{3833C626-1B90-4989-B453-493F7810BD89}" srcOrd="0" destOrd="0" presId="urn:microsoft.com/office/officeart/2005/8/layout/vList2"/>
    <dgm:cxn modelId="{9E7BE314-13E6-4BA7-92F4-74E03EC8BFD7}" type="presParOf" srcId="{2E8EF56E-E2E3-4CD9-B4F1-C301562021A7}" destId="{F1EBDC6D-22F3-41AB-83AD-81B5DD855992}" srcOrd="1" destOrd="0" presId="urn:microsoft.com/office/officeart/2005/8/layout/vList2"/>
    <dgm:cxn modelId="{34CA75ED-CDE4-478F-BE15-006ED4B65099}" type="presParOf" srcId="{2E8EF56E-E2E3-4CD9-B4F1-C301562021A7}" destId="{D710A151-4317-4E51-8264-EE64CCFC52ED}" srcOrd="2" destOrd="0" presId="urn:microsoft.com/office/officeart/2005/8/layout/vList2"/>
    <dgm:cxn modelId="{10FA3127-201B-4063-BD81-76E6ED6BC8B1}" type="presParOf" srcId="{2E8EF56E-E2E3-4CD9-B4F1-C301562021A7}" destId="{D5EFF9ED-16E8-46CC-9CC1-2ED83A094026}" srcOrd="3" destOrd="0" presId="urn:microsoft.com/office/officeart/2005/8/layout/vList2"/>
    <dgm:cxn modelId="{4AB9073A-965D-49C3-B305-72C307DBCC71}" type="presParOf" srcId="{2E8EF56E-E2E3-4CD9-B4F1-C301562021A7}" destId="{F87AEF90-695B-4F5F-A37C-3A287DFFD1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162A13-A4DA-48FA-9963-3A42E2EDA629}" type="doc">
      <dgm:prSet loTypeId="urn:microsoft.com/office/officeart/2005/8/layout/vList3#2" loCatId="list" qsTypeId="urn:microsoft.com/office/officeart/2005/8/quickstyle/simple1" qsCatId="simple" csTypeId="urn:microsoft.com/office/officeart/2005/8/colors/accent6_2" csCatId="accent6" phldr="1"/>
      <dgm:spPr/>
    </dgm:pt>
    <dgm:pt modelId="{3E7CD273-5D7E-4AB8-B4F1-9DE67FC85EC5}">
      <dgm:prSet phldrT="[Texto]"/>
      <dgm:spPr/>
      <dgm:t>
        <a:bodyPr/>
        <a:lstStyle/>
        <a:p>
          <a:r>
            <a:rPr lang="pt-BR" dirty="0"/>
            <a:t>Leonardo da Vinci</a:t>
          </a:r>
        </a:p>
      </dgm:t>
    </dgm:pt>
    <dgm:pt modelId="{B18A9962-24E2-493B-AD92-8A606A699984}" type="parTrans" cxnId="{ACEA1179-497B-4DAE-81B7-FC345FDD7E4D}">
      <dgm:prSet/>
      <dgm:spPr/>
      <dgm:t>
        <a:bodyPr/>
        <a:lstStyle/>
        <a:p>
          <a:endParaRPr lang="pt-BR"/>
        </a:p>
      </dgm:t>
    </dgm:pt>
    <dgm:pt modelId="{794441CB-F3F8-4CFE-BC90-A5A544F86D58}" type="sibTrans" cxnId="{ACEA1179-497B-4DAE-81B7-FC345FDD7E4D}">
      <dgm:prSet/>
      <dgm:spPr/>
      <dgm:t>
        <a:bodyPr/>
        <a:lstStyle/>
        <a:p>
          <a:endParaRPr lang="pt-BR"/>
        </a:p>
      </dgm:t>
    </dgm:pt>
    <dgm:pt modelId="{2385F8CA-D85C-4F40-9948-BB8568C2D946}">
      <dgm:prSet phldrT="[Texto]"/>
      <dgm:spPr/>
      <dgm:t>
        <a:bodyPr/>
        <a:lstStyle/>
        <a:p>
          <a:r>
            <a:rPr lang="pt-BR" dirty="0"/>
            <a:t>Nicolau Copérnico</a:t>
          </a:r>
        </a:p>
      </dgm:t>
    </dgm:pt>
    <dgm:pt modelId="{9FA15F1B-F016-4221-B54A-1B5FFA73F27C}" type="parTrans" cxnId="{730131FF-5D02-445D-97FD-BD7B7E51A464}">
      <dgm:prSet/>
      <dgm:spPr/>
      <dgm:t>
        <a:bodyPr/>
        <a:lstStyle/>
        <a:p>
          <a:endParaRPr lang="pt-BR"/>
        </a:p>
      </dgm:t>
    </dgm:pt>
    <dgm:pt modelId="{986B9573-14DC-48A0-BE6F-9B8F98926213}" type="sibTrans" cxnId="{730131FF-5D02-445D-97FD-BD7B7E51A464}">
      <dgm:prSet/>
      <dgm:spPr/>
      <dgm:t>
        <a:bodyPr/>
        <a:lstStyle/>
        <a:p>
          <a:endParaRPr lang="pt-BR"/>
        </a:p>
      </dgm:t>
    </dgm:pt>
    <dgm:pt modelId="{1746B05D-57BD-447E-AA5D-E325BBA2B695}">
      <dgm:prSet phldrT="[Texto]"/>
      <dgm:spPr/>
      <dgm:t>
        <a:bodyPr/>
        <a:lstStyle/>
        <a:p>
          <a:r>
            <a:rPr lang="pt-BR" dirty="0" err="1"/>
            <a:t>Paracelso</a:t>
          </a:r>
          <a:endParaRPr lang="pt-BR" dirty="0"/>
        </a:p>
      </dgm:t>
    </dgm:pt>
    <dgm:pt modelId="{E35E2E40-DE7E-4F95-BB41-373AB83BF424}" type="parTrans" cxnId="{4FBEBF30-416C-4E12-865C-E469D0C9D4D0}">
      <dgm:prSet/>
      <dgm:spPr/>
      <dgm:t>
        <a:bodyPr/>
        <a:lstStyle/>
        <a:p>
          <a:endParaRPr lang="pt-BR"/>
        </a:p>
      </dgm:t>
    </dgm:pt>
    <dgm:pt modelId="{BA8FE7FD-7495-4D25-851B-1A78BF51CB84}" type="sibTrans" cxnId="{4FBEBF30-416C-4E12-865C-E469D0C9D4D0}">
      <dgm:prSet/>
      <dgm:spPr/>
      <dgm:t>
        <a:bodyPr/>
        <a:lstStyle/>
        <a:p>
          <a:endParaRPr lang="pt-BR"/>
        </a:p>
      </dgm:t>
    </dgm:pt>
    <dgm:pt modelId="{492E580C-E02D-4297-A8FB-491D2C69282E}">
      <dgm:prSet phldrT="[Texto]"/>
      <dgm:spPr/>
      <dgm:t>
        <a:bodyPr/>
        <a:lstStyle/>
        <a:p>
          <a:r>
            <a:rPr lang="pt-BR" dirty="0"/>
            <a:t>Galileu </a:t>
          </a:r>
          <a:r>
            <a:rPr lang="pt-BR" dirty="0" err="1"/>
            <a:t>Galilei</a:t>
          </a:r>
          <a:endParaRPr lang="pt-BR" dirty="0"/>
        </a:p>
      </dgm:t>
    </dgm:pt>
    <dgm:pt modelId="{BEB9CAE7-E29F-4344-82AA-37FE716384B8}" type="parTrans" cxnId="{F16C673E-F55F-4948-B9CC-06CDBD5EB971}">
      <dgm:prSet/>
      <dgm:spPr/>
      <dgm:t>
        <a:bodyPr/>
        <a:lstStyle/>
        <a:p>
          <a:endParaRPr lang="pt-BR"/>
        </a:p>
      </dgm:t>
    </dgm:pt>
    <dgm:pt modelId="{90797D95-CDBD-456E-981C-5BCF60DC2907}" type="sibTrans" cxnId="{F16C673E-F55F-4948-B9CC-06CDBD5EB971}">
      <dgm:prSet/>
      <dgm:spPr/>
      <dgm:t>
        <a:bodyPr/>
        <a:lstStyle/>
        <a:p>
          <a:endParaRPr lang="pt-BR"/>
        </a:p>
      </dgm:t>
    </dgm:pt>
    <dgm:pt modelId="{C79C215B-A417-4097-8F48-EC38E3740EC0}">
      <dgm:prSet phldrT="[Texto]"/>
      <dgm:spPr/>
      <dgm:t>
        <a:bodyPr/>
        <a:lstStyle/>
        <a:p>
          <a:r>
            <a:rPr lang="pt-BR" dirty="0"/>
            <a:t>Miguel </a:t>
          </a:r>
          <a:r>
            <a:rPr lang="pt-BR" dirty="0" err="1"/>
            <a:t>Servet</a:t>
          </a:r>
          <a:endParaRPr lang="pt-BR" dirty="0"/>
        </a:p>
      </dgm:t>
    </dgm:pt>
    <dgm:pt modelId="{078360E8-49E1-4D15-BC48-68F888147EE9}" type="parTrans" cxnId="{2014DD65-F6D3-44C3-8BF9-0D0B9E770FD8}">
      <dgm:prSet/>
      <dgm:spPr/>
    </dgm:pt>
    <dgm:pt modelId="{849A90C5-9582-4AFF-AE27-15152A2D098C}" type="sibTrans" cxnId="{2014DD65-F6D3-44C3-8BF9-0D0B9E770FD8}">
      <dgm:prSet/>
      <dgm:spPr/>
    </dgm:pt>
    <dgm:pt modelId="{26961419-BAFB-4283-9A3A-8C98FBA31A1E}" type="pres">
      <dgm:prSet presAssocID="{A2162A13-A4DA-48FA-9963-3A42E2EDA629}" presName="linearFlow" presStyleCnt="0">
        <dgm:presLayoutVars>
          <dgm:dir/>
          <dgm:resizeHandles val="exact"/>
        </dgm:presLayoutVars>
      </dgm:prSet>
      <dgm:spPr/>
    </dgm:pt>
    <dgm:pt modelId="{95DF9CFC-ACFA-4FD2-A01A-AD77D274B1A9}" type="pres">
      <dgm:prSet presAssocID="{3E7CD273-5D7E-4AB8-B4F1-9DE67FC85EC5}" presName="composite" presStyleCnt="0"/>
      <dgm:spPr/>
    </dgm:pt>
    <dgm:pt modelId="{099CA1EE-5679-4B63-A76B-AEA7BC13AFEC}" type="pres">
      <dgm:prSet presAssocID="{3E7CD273-5D7E-4AB8-B4F1-9DE67FC85EC5}" presName="imgShp" presStyleLbl="fgImgPlace1" presStyleIdx="0" presStyleCnt="5"/>
      <dgm:spPr/>
    </dgm:pt>
    <dgm:pt modelId="{2772BE30-59F0-45F0-8C44-D3AC91AF2BB3}" type="pres">
      <dgm:prSet presAssocID="{3E7CD273-5D7E-4AB8-B4F1-9DE67FC85EC5}" presName="txShp" presStyleLbl="node1" presStyleIdx="0" presStyleCnt="5">
        <dgm:presLayoutVars>
          <dgm:bulletEnabled val="1"/>
        </dgm:presLayoutVars>
      </dgm:prSet>
      <dgm:spPr/>
    </dgm:pt>
    <dgm:pt modelId="{F77BDFB6-7DE5-464D-AED4-39BFA906A5FC}" type="pres">
      <dgm:prSet presAssocID="{794441CB-F3F8-4CFE-BC90-A5A544F86D58}" presName="spacing" presStyleCnt="0"/>
      <dgm:spPr/>
    </dgm:pt>
    <dgm:pt modelId="{F35902CC-42A3-4007-8E09-304B7A5C4DE2}" type="pres">
      <dgm:prSet presAssocID="{2385F8CA-D85C-4F40-9948-BB8568C2D946}" presName="composite" presStyleCnt="0"/>
      <dgm:spPr/>
    </dgm:pt>
    <dgm:pt modelId="{FDF614C8-2476-4B0D-B86F-BD484360B976}" type="pres">
      <dgm:prSet presAssocID="{2385F8CA-D85C-4F40-9948-BB8568C2D946}" presName="imgShp" presStyleLbl="fgImgPlace1" presStyleIdx="1" presStyleCnt="5"/>
      <dgm:spPr/>
    </dgm:pt>
    <dgm:pt modelId="{F05AC2FF-CD4A-4FBF-B8CD-E6C7FC70DC5D}" type="pres">
      <dgm:prSet presAssocID="{2385F8CA-D85C-4F40-9948-BB8568C2D946}" presName="txShp" presStyleLbl="node1" presStyleIdx="1" presStyleCnt="5">
        <dgm:presLayoutVars>
          <dgm:bulletEnabled val="1"/>
        </dgm:presLayoutVars>
      </dgm:prSet>
      <dgm:spPr/>
    </dgm:pt>
    <dgm:pt modelId="{24DC9ABB-FFF6-415E-B0C4-A88E3B9395E7}" type="pres">
      <dgm:prSet presAssocID="{986B9573-14DC-48A0-BE6F-9B8F98926213}" presName="spacing" presStyleCnt="0"/>
      <dgm:spPr/>
    </dgm:pt>
    <dgm:pt modelId="{2D5A8AA4-633B-4038-9A7E-C9E47C94C2D3}" type="pres">
      <dgm:prSet presAssocID="{1746B05D-57BD-447E-AA5D-E325BBA2B695}" presName="composite" presStyleCnt="0"/>
      <dgm:spPr/>
    </dgm:pt>
    <dgm:pt modelId="{55FBCAFB-5593-477F-857B-FF630753E0C8}" type="pres">
      <dgm:prSet presAssocID="{1746B05D-57BD-447E-AA5D-E325BBA2B695}" presName="imgShp" presStyleLbl="fgImgPlace1" presStyleIdx="2" presStyleCnt="5"/>
      <dgm:spPr/>
    </dgm:pt>
    <dgm:pt modelId="{3D3278DC-3EB7-4160-A880-CC01550F96C2}" type="pres">
      <dgm:prSet presAssocID="{1746B05D-57BD-447E-AA5D-E325BBA2B695}" presName="txShp" presStyleLbl="node1" presStyleIdx="2" presStyleCnt="5">
        <dgm:presLayoutVars>
          <dgm:bulletEnabled val="1"/>
        </dgm:presLayoutVars>
      </dgm:prSet>
      <dgm:spPr/>
    </dgm:pt>
    <dgm:pt modelId="{E061C917-1D1E-4D4A-A0DA-2D24D3BDACE1}" type="pres">
      <dgm:prSet presAssocID="{BA8FE7FD-7495-4D25-851B-1A78BF51CB84}" presName="spacing" presStyleCnt="0"/>
      <dgm:spPr/>
    </dgm:pt>
    <dgm:pt modelId="{CD4C7C50-9186-4E0A-9A26-EBDC4C24F29C}" type="pres">
      <dgm:prSet presAssocID="{C79C215B-A417-4097-8F48-EC38E3740EC0}" presName="composite" presStyleCnt="0"/>
      <dgm:spPr/>
    </dgm:pt>
    <dgm:pt modelId="{BCAA24CF-45C3-4BE5-9A0D-386B65062107}" type="pres">
      <dgm:prSet presAssocID="{C79C215B-A417-4097-8F48-EC38E3740EC0}" presName="imgShp" presStyleLbl="fgImgPlace1" presStyleIdx="3" presStyleCnt="5"/>
      <dgm:spPr/>
    </dgm:pt>
    <dgm:pt modelId="{A24BD513-F530-4D2E-BA88-A22AD4AD0067}" type="pres">
      <dgm:prSet presAssocID="{C79C215B-A417-4097-8F48-EC38E3740EC0}" presName="txShp" presStyleLbl="node1" presStyleIdx="3" presStyleCnt="5">
        <dgm:presLayoutVars>
          <dgm:bulletEnabled val="1"/>
        </dgm:presLayoutVars>
      </dgm:prSet>
      <dgm:spPr/>
    </dgm:pt>
    <dgm:pt modelId="{07AF3CEC-ADC5-4B4A-B05B-8834BD1FC7A7}" type="pres">
      <dgm:prSet presAssocID="{849A90C5-9582-4AFF-AE27-15152A2D098C}" presName="spacing" presStyleCnt="0"/>
      <dgm:spPr/>
    </dgm:pt>
    <dgm:pt modelId="{46970CF8-7B50-4CB7-81C2-97C3EFEA3D5F}" type="pres">
      <dgm:prSet presAssocID="{492E580C-E02D-4297-A8FB-491D2C69282E}" presName="composite" presStyleCnt="0"/>
      <dgm:spPr/>
    </dgm:pt>
    <dgm:pt modelId="{F93BF3EF-03C8-409A-B0BB-5DDB0C669EC3}" type="pres">
      <dgm:prSet presAssocID="{492E580C-E02D-4297-A8FB-491D2C69282E}" presName="imgShp" presStyleLbl="fgImgPlace1" presStyleIdx="4" presStyleCnt="5"/>
      <dgm:spPr/>
    </dgm:pt>
    <dgm:pt modelId="{5CF0C6A0-A58D-4EFF-BDA2-22B071AA800F}" type="pres">
      <dgm:prSet presAssocID="{492E580C-E02D-4297-A8FB-491D2C69282E}" presName="txShp" presStyleLbl="node1" presStyleIdx="4" presStyleCnt="5">
        <dgm:presLayoutVars>
          <dgm:bulletEnabled val="1"/>
        </dgm:presLayoutVars>
      </dgm:prSet>
      <dgm:spPr/>
    </dgm:pt>
  </dgm:ptLst>
  <dgm:cxnLst>
    <dgm:cxn modelId="{AC8CA900-6947-44C8-B54C-7C743D364A14}" type="presOf" srcId="{3E7CD273-5D7E-4AB8-B4F1-9DE67FC85EC5}" destId="{2772BE30-59F0-45F0-8C44-D3AC91AF2BB3}" srcOrd="0" destOrd="0" presId="urn:microsoft.com/office/officeart/2005/8/layout/vList3#2"/>
    <dgm:cxn modelId="{CEE8E427-64EC-406A-BA0E-8C7EDAC5C3B5}" type="presOf" srcId="{492E580C-E02D-4297-A8FB-491D2C69282E}" destId="{5CF0C6A0-A58D-4EFF-BDA2-22B071AA800F}" srcOrd="0" destOrd="0" presId="urn:microsoft.com/office/officeart/2005/8/layout/vList3#2"/>
    <dgm:cxn modelId="{4FBEBF30-416C-4E12-865C-E469D0C9D4D0}" srcId="{A2162A13-A4DA-48FA-9963-3A42E2EDA629}" destId="{1746B05D-57BD-447E-AA5D-E325BBA2B695}" srcOrd="2" destOrd="0" parTransId="{E35E2E40-DE7E-4F95-BB41-373AB83BF424}" sibTransId="{BA8FE7FD-7495-4D25-851B-1A78BF51CB84}"/>
    <dgm:cxn modelId="{F16C673E-F55F-4948-B9CC-06CDBD5EB971}" srcId="{A2162A13-A4DA-48FA-9963-3A42E2EDA629}" destId="{492E580C-E02D-4297-A8FB-491D2C69282E}" srcOrd="4" destOrd="0" parTransId="{BEB9CAE7-E29F-4344-82AA-37FE716384B8}" sibTransId="{90797D95-CDBD-456E-981C-5BCF60DC2907}"/>
    <dgm:cxn modelId="{2014DD65-F6D3-44C3-8BF9-0D0B9E770FD8}" srcId="{A2162A13-A4DA-48FA-9963-3A42E2EDA629}" destId="{C79C215B-A417-4097-8F48-EC38E3740EC0}" srcOrd="3" destOrd="0" parTransId="{078360E8-49E1-4D15-BC48-68F888147EE9}" sibTransId="{849A90C5-9582-4AFF-AE27-15152A2D098C}"/>
    <dgm:cxn modelId="{90D80448-1B69-4463-B30C-4B60B3C8E03E}" type="presOf" srcId="{1746B05D-57BD-447E-AA5D-E325BBA2B695}" destId="{3D3278DC-3EB7-4160-A880-CC01550F96C2}" srcOrd="0" destOrd="0" presId="urn:microsoft.com/office/officeart/2005/8/layout/vList3#2"/>
    <dgm:cxn modelId="{41C8F26F-BB84-45B9-95BB-862DB9C00AEF}" type="presOf" srcId="{A2162A13-A4DA-48FA-9963-3A42E2EDA629}" destId="{26961419-BAFB-4283-9A3A-8C98FBA31A1E}" srcOrd="0" destOrd="0" presId="urn:microsoft.com/office/officeart/2005/8/layout/vList3#2"/>
    <dgm:cxn modelId="{7A212557-0393-4F57-A402-358E6128B8D0}" type="presOf" srcId="{C79C215B-A417-4097-8F48-EC38E3740EC0}" destId="{A24BD513-F530-4D2E-BA88-A22AD4AD0067}" srcOrd="0" destOrd="0" presId="urn:microsoft.com/office/officeart/2005/8/layout/vList3#2"/>
    <dgm:cxn modelId="{ACEA1179-497B-4DAE-81B7-FC345FDD7E4D}" srcId="{A2162A13-A4DA-48FA-9963-3A42E2EDA629}" destId="{3E7CD273-5D7E-4AB8-B4F1-9DE67FC85EC5}" srcOrd="0" destOrd="0" parTransId="{B18A9962-24E2-493B-AD92-8A606A699984}" sibTransId="{794441CB-F3F8-4CFE-BC90-A5A544F86D58}"/>
    <dgm:cxn modelId="{17BBF4B4-1D1D-48A1-BEB1-E0A035A4FB09}" type="presOf" srcId="{2385F8CA-D85C-4F40-9948-BB8568C2D946}" destId="{F05AC2FF-CD4A-4FBF-B8CD-E6C7FC70DC5D}" srcOrd="0" destOrd="0" presId="urn:microsoft.com/office/officeart/2005/8/layout/vList3#2"/>
    <dgm:cxn modelId="{730131FF-5D02-445D-97FD-BD7B7E51A464}" srcId="{A2162A13-A4DA-48FA-9963-3A42E2EDA629}" destId="{2385F8CA-D85C-4F40-9948-BB8568C2D946}" srcOrd="1" destOrd="0" parTransId="{9FA15F1B-F016-4221-B54A-1B5FFA73F27C}" sibTransId="{986B9573-14DC-48A0-BE6F-9B8F98926213}"/>
    <dgm:cxn modelId="{FBD74AD3-F29A-4908-8B9A-65CBF1ABF125}" type="presParOf" srcId="{26961419-BAFB-4283-9A3A-8C98FBA31A1E}" destId="{95DF9CFC-ACFA-4FD2-A01A-AD77D274B1A9}" srcOrd="0" destOrd="0" presId="urn:microsoft.com/office/officeart/2005/8/layout/vList3#2"/>
    <dgm:cxn modelId="{89F229B8-FAED-4032-8D3D-BF3F8CA8F9FB}" type="presParOf" srcId="{95DF9CFC-ACFA-4FD2-A01A-AD77D274B1A9}" destId="{099CA1EE-5679-4B63-A76B-AEA7BC13AFEC}" srcOrd="0" destOrd="0" presId="urn:microsoft.com/office/officeart/2005/8/layout/vList3#2"/>
    <dgm:cxn modelId="{8169965B-8CD9-4364-8204-D2F2BAB6E8AF}" type="presParOf" srcId="{95DF9CFC-ACFA-4FD2-A01A-AD77D274B1A9}" destId="{2772BE30-59F0-45F0-8C44-D3AC91AF2BB3}" srcOrd="1" destOrd="0" presId="urn:microsoft.com/office/officeart/2005/8/layout/vList3#2"/>
    <dgm:cxn modelId="{08298590-DF2E-4597-B9F5-8FC74CFA0EBE}" type="presParOf" srcId="{26961419-BAFB-4283-9A3A-8C98FBA31A1E}" destId="{F77BDFB6-7DE5-464D-AED4-39BFA906A5FC}" srcOrd="1" destOrd="0" presId="urn:microsoft.com/office/officeart/2005/8/layout/vList3#2"/>
    <dgm:cxn modelId="{4F4B9BDA-F720-4D94-8838-CE7BB169FD40}" type="presParOf" srcId="{26961419-BAFB-4283-9A3A-8C98FBA31A1E}" destId="{F35902CC-42A3-4007-8E09-304B7A5C4DE2}" srcOrd="2" destOrd="0" presId="urn:microsoft.com/office/officeart/2005/8/layout/vList3#2"/>
    <dgm:cxn modelId="{C6DDEE2C-E62B-46F8-A217-08608B5A9503}" type="presParOf" srcId="{F35902CC-42A3-4007-8E09-304B7A5C4DE2}" destId="{FDF614C8-2476-4B0D-B86F-BD484360B976}" srcOrd="0" destOrd="0" presId="urn:microsoft.com/office/officeart/2005/8/layout/vList3#2"/>
    <dgm:cxn modelId="{E85C9450-F4CB-461E-A775-86F7A0F3AB79}" type="presParOf" srcId="{F35902CC-42A3-4007-8E09-304B7A5C4DE2}" destId="{F05AC2FF-CD4A-4FBF-B8CD-E6C7FC70DC5D}" srcOrd="1" destOrd="0" presId="urn:microsoft.com/office/officeart/2005/8/layout/vList3#2"/>
    <dgm:cxn modelId="{72484B9C-5D72-41FC-8EDA-D5DF14183EB8}" type="presParOf" srcId="{26961419-BAFB-4283-9A3A-8C98FBA31A1E}" destId="{24DC9ABB-FFF6-415E-B0C4-A88E3B9395E7}" srcOrd="3" destOrd="0" presId="urn:microsoft.com/office/officeart/2005/8/layout/vList3#2"/>
    <dgm:cxn modelId="{33EDED87-1520-423B-A8D6-8718A7F1AABA}" type="presParOf" srcId="{26961419-BAFB-4283-9A3A-8C98FBA31A1E}" destId="{2D5A8AA4-633B-4038-9A7E-C9E47C94C2D3}" srcOrd="4" destOrd="0" presId="urn:microsoft.com/office/officeart/2005/8/layout/vList3#2"/>
    <dgm:cxn modelId="{5BB7C8C2-939F-42C4-8A09-EE5C811F3AC9}" type="presParOf" srcId="{2D5A8AA4-633B-4038-9A7E-C9E47C94C2D3}" destId="{55FBCAFB-5593-477F-857B-FF630753E0C8}" srcOrd="0" destOrd="0" presId="urn:microsoft.com/office/officeart/2005/8/layout/vList3#2"/>
    <dgm:cxn modelId="{EB23D326-91A0-4149-8C6A-6DA66C966DB3}" type="presParOf" srcId="{2D5A8AA4-633B-4038-9A7E-C9E47C94C2D3}" destId="{3D3278DC-3EB7-4160-A880-CC01550F96C2}" srcOrd="1" destOrd="0" presId="urn:microsoft.com/office/officeart/2005/8/layout/vList3#2"/>
    <dgm:cxn modelId="{2FD26F70-5020-4308-906C-535FD7C1073C}" type="presParOf" srcId="{26961419-BAFB-4283-9A3A-8C98FBA31A1E}" destId="{E061C917-1D1E-4D4A-A0DA-2D24D3BDACE1}" srcOrd="5" destOrd="0" presId="urn:microsoft.com/office/officeart/2005/8/layout/vList3#2"/>
    <dgm:cxn modelId="{593D552B-F663-4DC9-981F-4A89AC6765E8}" type="presParOf" srcId="{26961419-BAFB-4283-9A3A-8C98FBA31A1E}" destId="{CD4C7C50-9186-4E0A-9A26-EBDC4C24F29C}" srcOrd="6" destOrd="0" presId="urn:microsoft.com/office/officeart/2005/8/layout/vList3#2"/>
    <dgm:cxn modelId="{8183472F-D633-4F4B-81BD-540505A2BCB5}" type="presParOf" srcId="{CD4C7C50-9186-4E0A-9A26-EBDC4C24F29C}" destId="{BCAA24CF-45C3-4BE5-9A0D-386B65062107}" srcOrd="0" destOrd="0" presId="urn:microsoft.com/office/officeart/2005/8/layout/vList3#2"/>
    <dgm:cxn modelId="{7FA40FF5-C384-465D-BDEF-7C4ADC6EF60A}" type="presParOf" srcId="{CD4C7C50-9186-4E0A-9A26-EBDC4C24F29C}" destId="{A24BD513-F530-4D2E-BA88-A22AD4AD0067}" srcOrd="1" destOrd="0" presId="urn:microsoft.com/office/officeart/2005/8/layout/vList3#2"/>
    <dgm:cxn modelId="{86EF8027-13EA-49A4-B508-91FD45759182}" type="presParOf" srcId="{26961419-BAFB-4283-9A3A-8C98FBA31A1E}" destId="{07AF3CEC-ADC5-4B4A-B05B-8834BD1FC7A7}" srcOrd="7" destOrd="0" presId="urn:microsoft.com/office/officeart/2005/8/layout/vList3#2"/>
    <dgm:cxn modelId="{7BD62892-F7C3-4FCB-A644-5A708CAFFEAD}" type="presParOf" srcId="{26961419-BAFB-4283-9A3A-8C98FBA31A1E}" destId="{46970CF8-7B50-4CB7-81C2-97C3EFEA3D5F}" srcOrd="8" destOrd="0" presId="urn:microsoft.com/office/officeart/2005/8/layout/vList3#2"/>
    <dgm:cxn modelId="{8BF8D61C-4910-4B24-B485-6E347C9A6890}" type="presParOf" srcId="{46970CF8-7B50-4CB7-81C2-97C3EFEA3D5F}" destId="{F93BF3EF-03C8-409A-B0BB-5DDB0C669EC3}" srcOrd="0" destOrd="0" presId="urn:microsoft.com/office/officeart/2005/8/layout/vList3#2"/>
    <dgm:cxn modelId="{0741DD80-9EF1-4483-9CDF-65FE708AB07B}" type="presParOf" srcId="{46970CF8-7B50-4CB7-81C2-97C3EFEA3D5F}" destId="{5CF0C6A0-A58D-4EFF-BDA2-22B071AA800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1C343-00A6-4BD0-9724-97B91BDDDD90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F5B2B04-1FB9-4854-A87C-48C33C30481C}">
      <dgm:prSet phldrT="[Texto]"/>
      <dgm:spPr/>
      <dgm:t>
        <a:bodyPr/>
        <a:lstStyle/>
        <a:p>
          <a:r>
            <a:rPr lang="pt-BR"/>
            <a:t>Desenvolvimento da Imprensa</a:t>
          </a:r>
        </a:p>
      </dgm:t>
    </dgm:pt>
    <dgm:pt modelId="{3104253D-FA35-4A68-B5F2-D1965A3B1AF1}" type="parTrans" cxnId="{DF560792-08DA-4B49-95DD-5F10B56CDF0C}">
      <dgm:prSet/>
      <dgm:spPr/>
      <dgm:t>
        <a:bodyPr/>
        <a:lstStyle/>
        <a:p>
          <a:endParaRPr lang="pt-BR"/>
        </a:p>
      </dgm:t>
    </dgm:pt>
    <dgm:pt modelId="{8781EE2C-643C-42E0-9CE4-D61108057216}" type="sibTrans" cxnId="{DF560792-08DA-4B49-95DD-5F10B56CDF0C}">
      <dgm:prSet/>
      <dgm:spPr/>
      <dgm:t>
        <a:bodyPr/>
        <a:lstStyle/>
        <a:p>
          <a:endParaRPr lang="pt-BR"/>
        </a:p>
      </dgm:t>
    </dgm:pt>
    <dgm:pt modelId="{CBB5D551-9BED-4BE5-BC1F-A77F39E43AA9}">
      <dgm:prSet phldrT="[Texto]"/>
      <dgm:spPr/>
      <dgm:t>
        <a:bodyPr/>
        <a:lstStyle/>
        <a:p>
          <a:r>
            <a:rPr lang="pt-BR"/>
            <a:t>O alemão Johann gutemberg (1400 – 1468) desenvolveu o processo de impressão com tipos móveis de metais, dando-se assim um grande passo para a divulgação da literatura em maior escala.</a:t>
          </a:r>
        </a:p>
      </dgm:t>
    </dgm:pt>
    <dgm:pt modelId="{51C7FCE7-B699-4CD7-89EA-052AD8218466}" type="parTrans" cxnId="{4A8EA15B-83B4-4F6E-BBE5-492B7D1D25E3}">
      <dgm:prSet/>
      <dgm:spPr/>
      <dgm:t>
        <a:bodyPr/>
        <a:lstStyle/>
        <a:p>
          <a:endParaRPr lang="pt-BR"/>
        </a:p>
      </dgm:t>
    </dgm:pt>
    <dgm:pt modelId="{E393F753-F9B8-4FA2-A5B9-39306B34B934}" type="sibTrans" cxnId="{4A8EA15B-83B4-4F6E-BBE5-492B7D1D25E3}">
      <dgm:prSet/>
      <dgm:spPr/>
      <dgm:t>
        <a:bodyPr/>
        <a:lstStyle/>
        <a:p>
          <a:endParaRPr lang="pt-BR"/>
        </a:p>
      </dgm:t>
    </dgm:pt>
    <dgm:pt modelId="{EC821D91-129A-4AF7-A6AE-E50AA1877092}">
      <dgm:prSet phldrT="[Texto]"/>
      <dgm:spPr/>
      <dgm:t>
        <a:bodyPr/>
        <a:lstStyle/>
        <a:p>
          <a:r>
            <a:rPr lang="pt-BR" b="1"/>
            <a:t>Ação dos Mecenas</a:t>
          </a:r>
        </a:p>
      </dgm:t>
    </dgm:pt>
    <dgm:pt modelId="{C20B50B6-59EE-4198-9BC8-F357F4C72ADD}" type="parTrans" cxnId="{3D4846BD-C947-4850-8588-345D537B9E58}">
      <dgm:prSet/>
      <dgm:spPr/>
      <dgm:t>
        <a:bodyPr/>
        <a:lstStyle/>
        <a:p>
          <a:endParaRPr lang="pt-BR"/>
        </a:p>
      </dgm:t>
    </dgm:pt>
    <dgm:pt modelId="{7D880EC2-969D-427B-97E4-054D03962099}" type="sibTrans" cxnId="{3D4846BD-C947-4850-8588-345D537B9E58}">
      <dgm:prSet/>
      <dgm:spPr/>
      <dgm:t>
        <a:bodyPr/>
        <a:lstStyle/>
        <a:p>
          <a:endParaRPr lang="pt-BR"/>
        </a:p>
      </dgm:t>
    </dgm:pt>
    <dgm:pt modelId="{3C805828-3F53-4CB7-A590-82E1FDFADB23}">
      <dgm:prSet phldrT="[Texto]"/>
      <dgm:spPr/>
      <dgm:t>
        <a:bodyPr/>
        <a:lstStyle/>
        <a:p>
          <a:r>
            <a:rPr lang="pt-BR"/>
            <a:t>Homens ricos conhecidos como mecenas, estimularam e patrocinaram o trabalho  de artistas e intelectuais renascentistas. Entre os grandes mecenas, encontra-se banqueiros, monarcas e papas.</a:t>
          </a:r>
        </a:p>
      </dgm:t>
    </dgm:pt>
    <dgm:pt modelId="{0F95DACD-AEA0-40DE-B8F0-7F35D9AA5100}" type="parTrans" cxnId="{EC3B08B5-0A40-4E24-A240-255B79BEE225}">
      <dgm:prSet/>
      <dgm:spPr/>
      <dgm:t>
        <a:bodyPr/>
        <a:lstStyle/>
        <a:p>
          <a:endParaRPr lang="pt-BR"/>
        </a:p>
      </dgm:t>
    </dgm:pt>
    <dgm:pt modelId="{C1D652D8-53D1-4F3D-98D1-B96680639513}" type="sibTrans" cxnId="{EC3B08B5-0A40-4E24-A240-255B79BEE225}">
      <dgm:prSet/>
      <dgm:spPr/>
      <dgm:t>
        <a:bodyPr/>
        <a:lstStyle/>
        <a:p>
          <a:endParaRPr lang="pt-BR"/>
        </a:p>
      </dgm:t>
    </dgm:pt>
    <dgm:pt modelId="{94494FFA-219F-4EB8-8FD4-A4DB9C6CC2F3}">
      <dgm:prSet phldrT="[Texto]"/>
      <dgm:spPr/>
      <dgm:t>
        <a:bodyPr/>
        <a:lstStyle/>
        <a:p>
          <a:r>
            <a:rPr lang="pt-BR"/>
            <a:t>Surgiram vários impressão, que, através da publicação de obras , passaram a divulgar os ideais humanistas do Renascimento.</a:t>
          </a:r>
        </a:p>
      </dgm:t>
    </dgm:pt>
    <dgm:pt modelId="{8E1EB79D-3F29-48F0-B8D9-C2B3D9F899FC}" type="parTrans" cxnId="{03DF862A-7532-4A06-8ED5-D76BB0585A04}">
      <dgm:prSet/>
      <dgm:spPr/>
      <dgm:t>
        <a:bodyPr/>
        <a:lstStyle/>
        <a:p>
          <a:endParaRPr lang="pt-BR"/>
        </a:p>
      </dgm:t>
    </dgm:pt>
    <dgm:pt modelId="{57C4A082-8FDD-4CF0-AB7B-475670A5FE9F}" type="sibTrans" cxnId="{03DF862A-7532-4A06-8ED5-D76BB0585A04}">
      <dgm:prSet/>
      <dgm:spPr/>
      <dgm:t>
        <a:bodyPr/>
        <a:lstStyle/>
        <a:p>
          <a:endParaRPr lang="pt-BR"/>
        </a:p>
      </dgm:t>
    </dgm:pt>
    <dgm:pt modelId="{C79CF6E4-5BA3-46AF-A30B-856F839CCA23}" type="pres">
      <dgm:prSet presAssocID="{86E1C343-00A6-4BD0-9724-97B91BDDDD90}" presName="Name0" presStyleCnt="0">
        <dgm:presLayoutVars>
          <dgm:dir/>
          <dgm:animLvl val="lvl"/>
          <dgm:resizeHandles/>
        </dgm:presLayoutVars>
      </dgm:prSet>
      <dgm:spPr/>
    </dgm:pt>
    <dgm:pt modelId="{D4704D73-EDD4-43C6-A990-B4278B0D75E4}" type="pres">
      <dgm:prSet presAssocID="{CF5B2B04-1FB9-4854-A87C-48C33C30481C}" presName="linNode" presStyleCnt="0"/>
      <dgm:spPr/>
    </dgm:pt>
    <dgm:pt modelId="{CFBD2C6A-33EE-4EBD-8925-BD4ABD6B98A7}" type="pres">
      <dgm:prSet presAssocID="{CF5B2B04-1FB9-4854-A87C-48C33C30481C}" presName="parentShp" presStyleLbl="node1" presStyleIdx="0" presStyleCnt="2">
        <dgm:presLayoutVars>
          <dgm:bulletEnabled val="1"/>
        </dgm:presLayoutVars>
      </dgm:prSet>
      <dgm:spPr/>
    </dgm:pt>
    <dgm:pt modelId="{7A7983B1-1906-42A5-91DC-44C01F1461AC}" type="pres">
      <dgm:prSet presAssocID="{CF5B2B04-1FB9-4854-A87C-48C33C30481C}" presName="childShp" presStyleLbl="bgAccFollowNode1" presStyleIdx="0" presStyleCnt="2">
        <dgm:presLayoutVars>
          <dgm:bulletEnabled val="1"/>
        </dgm:presLayoutVars>
      </dgm:prSet>
      <dgm:spPr/>
    </dgm:pt>
    <dgm:pt modelId="{05C07AA7-5F30-4F12-BA8E-67BDB264B367}" type="pres">
      <dgm:prSet presAssocID="{8781EE2C-643C-42E0-9CE4-D61108057216}" presName="spacing" presStyleCnt="0"/>
      <dgm:spPr/>
    </dgm:pt>
    <dgm:pt modelId="{FB4D7F99-E97C-42DA-9AB9-4E28B95B4427}" type="pres">
      <dgm:prSet presAssocID="{EC821D91-129A-4AF7-A6AE-E50AA1877092}" presName="linNode" presStyleCnt="0"/>
      <dgm:spPr/>
    </dgm:pt>
    <dgm:pt modelId="{CA9AD3F0-602E-4288-9383-28F455E2D605}" type="pres">
      <dgm:prSet presAssocID="{EC821D91-129A-4AF7-A6AE-E50AA1877092}" presName="parentShp" presStyleLbl="node1" presStyleIdx="1" presStyleCnt="2">
        <dgm:presLayoutVars>
          <dgm:bulletEnabled val="1"/>
        </dgm:presLayoutVars>
      </dgm:prSet>
      <dgm:spPr/>
    </dgm:pt>
    <dgm:pt modelId="{3C57AF1F-F56E-4AFC-9151-266A8A273525}" type="pres">
      <dgm:prSet presAssocID="{EC821D91-129A-4AF7-A6AE-E50AA187709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3DF862A-7532-4A06-8ED5-D76BB0585A04}" srcId="{CF5B2B04-1FB9-4854-A87C-48C33C30481C}" destId="{94494FFA-219F-4EB8-8FD4-A4DB9C6CC2F3}" srcOrd="1" destOrd="0" parTransId="{8E1EB79D-3F29-48F0-B8D9-C2B3D9F899FC}" sibTransId="{57C4A082-8FDD-4CF0-AB7B-475670A5FE9F}"/>
    <dgm:cxn modelId="{DD94B42E-E591-4BE0-A7BB-09CC12C1B41E}" type="presOf" srcId="{3C805828-3F53-4CB7-A590-82E1FDFADB23}" destId="{3C57AF1F-F56E-4AFC-9151-266A8A273525}" srcOrd="0" destOrd="0" presId="urn:microsoft.com/office/officeart/2005/8/layout/vList6"/>
    <dgm:cxn modelId="{4A8EA15B-83B4-4F6E-BBE5-492B7D1D25E3}" srcId="{CF5B2B04-1FB9-4854-A87C-48C33C30481C}" destId="{CBB5D551-9BED-4BE5-BC1F-A77F39E43AA9}" srcOrd="0" destOrd="0" parTransId="{51C7FCE7-B699-4CD7-89EA-052AD8218466}" sibTransId="{E393F753-F9B8-4FA2-A5B9-39306B34B934}"/>
    <dgm:cxn modelId="{25EE2070-A649-4402-8277-47F6CE8113B9}" type="presOf" srcId="{EC821D91-129A-4AF7-A6AE-E50AA1877092}" destId="{CA9AD3F0-602E-4288-9383-28F455E2D605}" srcOrd="0" destOrd="0" presId="urn:microsoft.com/office/officeart/2005/8/layout/vList6"/>
    <dgm:cxn modelId="{C5012A52-1910-4BB0-9F3C-89D063314933}" type="presOf" srcId="{CBB5D551-9BED-4BE5-BC1F-A77F39E43AA9}" destId="{7A7983B1-1906-42A5-91DC-44C01F1461AC}" srcOrd="0" destOrd="0" presId="urn:microsoft.com/office/officeart/2005/8/layout/vList6"/>
    <dgm:cxn modelId="{B6440887-05B3-4F8E-849B-48C2203D1D7D}" type="presOf" srcId="{CF5B2B04-1FB9-4854-A87C-48C33C30481C}" destId="{CFBD2C6A-33EE-4EBD-8925-BD4ABD6B98A7}" srcOrd="0" destOrd="0" presId="urn:microsoft.com/office/officeart/2005/8/layout/vList6"/>
    <dgm:cxn modelId="{DF560792-08DA-4B49-95DD-5F10B56CDF0C}" srcId="{86E1C343-00A6-4BD0-9724-97B91BDDDD90}" destId="{CF5B2B04-1FB9-4854-A87C-48C33C30481C}" srcOrd="0" destOrd="0" parTransId="{3104253D-FA35-4A68-B5F2-D1965A3B1AF1}" sibTransId="{8781EE2C-643C-42E0-9CE4-D61108057216}"/>
    <dgm:cxn modelId="{EC3B08B5-0A40-4E24-A240-255B79BEE225}" srcId="{EC821D91-129A-4AF7-A6AE-E50AA1877092}" destId="{3C805828-3F53-4CB7-A590-82E1FDFADB23}" srcOrd="0" destOrd="0" parTransId="{0F95DACD-AEA0-40DE-B8F0-7F35D9AA5100}" sibTransId="{C1D652D8-53D1-4F3D-98D1-B96680639513}"/>
    <dgm:cxn modelId="{3D4846BD-C947-4850-8588-345D537B9E58}" srcId="{86E1C343-00A6-4BD0-9724-97B91BDDDD90}" destId="{EC821D91-129A-4AF7-A6AE-E50AA1877092}" srcOrd="1" destOrd="0" parTransId="{C20B50B6-59EE-4198-9BC8-F357F4C72ADD}" sibTransId="{7D880EC2-969D-427B-97E4-054D03962099}"/>
    <dgm:cxn modelId="{78356EC1-1FDB-43E2-91BA-E3A5F4052742}" type="presOf" srcId="{94494FFA-219F-4EB8-8FD4-A4DB9C6CC2F3}" destId="{7A7983B1-1906-42A5-91DC-44C01F1461AC}" srcOrd="0" destOrd="1" presId="urn:microsoft.com/office/officeart/2005/8/layout/vList6"/>
    <dgm:cxn modelId="{4CE37DF8-5A85-46AF-B2D4-DF097F733E58}" type="presOf" srcId="{86E1C343-00A6-4BD0-9724-97B91BDDDD90}" destId="{C79CF6E4-5BA3-46AF-A30B-856F839CCA23}" srcOrd="0" destOrd="0" presId="urn:microsoft.com/office/officeart/2005/8/layout/vList6"/>
    <dgm:cxn modelId="{B52F9614-DAB1-4865-967D-29AF7AF54F64}" type="presParOf" srcId="{C79CF6E4-5BA3-46AF-A30B-856F839CCA23}" destId="{D4704D73-EDD4-43C6-A990-B4278B0D75E4}" srcOrd="0" destOrd="0" presId="urn:microsoft.com/office/officeart/2005/8/layout/vList6"/>
    <dgm:cxn modelId="{9EA17D2F-0E15-4A5D-839C-81F268E2658D}" type="presParOf" srcId="{D4704D73-EDD4-43C6-A990-B4278B0D75E4}" destId="{CFBD2C6A-33EE-4EBD-8925-BD4ABD6B98A7}" srcOrd="0" destOrd="0" presId="urn:microsoft.com/office/officeart/2005/8/layout/vList6"/>
    <dgm:cxn modelId="{50BC492D-E968-43E2-89BD-D1D3F1D2D768}" type="presParOf" srcId="{D4704D73-EDD4-43C6-A990-B4278B0D75E4}" destId="{7A7983B1-1906-42A5-91DC-44C01F1461AC}" srcOrd="1" destOrd="0" presId="urn:microsoft.com/office/officeart/2005/8/layout/vList6"/>
    <dgm:cxn modelId="{E0CC90E7-CD36-449C-9125-15CB9AF7B6FB}" type="presParOf" srcId="{C79CF6E4-5BA3-46AF-A30B-856F839CCA23}" destId="{05C07AA7-5F30-4F12-BA8E-67BDB264B367}" srcOrd="1" destOrd="0" presId="urn:microsoft.com/office/officeart/2005/8/layout/vList6"/>
    <dgm:cxn modelId="{782E1CD2-E90D-45B3-863C-71A8F5DC684E}" type="presParOf" srcId="{C79CF6E4-5BA3-46AF-A30B-856F839CCA23}" destId="{FB4D7F99-E97C-42DA-9AB9-4E28B95B4427}" srcOrd="2" destOrd="0" presId="urn:microsoft.com/office/officeart/2005/8/layout/vList6"/>
    <dgm:cxn modelId="{A2A673A6-6A86-4966-880F-652A3F0605E7}" type="presParOf" srcId="{FB4D7F99-E97C-42DA-9AB9-4E28B95B4427}" destId="{CA9AD3F0-602E-4288-9383-28F455E2D605}" srcOrd="0" destOrd="0" presId="urn:microsoft.com/office/officeart/2005/8/layout/vList6"/>
    <dgm:cxn modelId="{48056C87-5ED7-46B9-9086-A8FF28B6254F}" type="presParOf" srcId="{FB4D7F99-E97C-42DA-9AB9-4E28B95B4427}" destId="{3C57AF1F-F56E-4AFC-9151-266A8A2735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31BA6-97F4-4BDC-8048-A1DA4C8129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028EE8-1E72-4818-A83B-C47A70AD4540}">
      <dgm:prSet/>
      <dgm:spPr/>
      <dgm:t>
        <a:bodyPr/>
        <a:lstStyle/>
        <a:p>
          <a:r>
            <a:rPr lang="pt-BR"/>
            <a:t>No renascimento artístico para captar a realidade do mundo físico, os pintores  aperfeiçoaram a técnica da perspectiva (criando a ilusão de profundidade) e da pintura a óleo (misturando tintas, criavam-se cores vivas e atraentes).</a:t>
          </a:r>
          <a:endParaRPr lang="en-US"/>
        </a:p>
      </dgm:t>
    </dgm:pt>
    <dgm:pt modelId="{B80F1D3B-4143-424F-9191-CAB0AA27ABB8}" type="parTrans" cxnId="{3A05644D-757B-4BE3-BF2D-53D8EA5C3E75}">
      <dgm:prSet/>
      <dgm:spPr/>
      <dgm:t>
        <a:bodyPr/>
        <a:lstStyle/>
        <a:p>
          <a:endParaRPr lang="en-US"/>
        </a:p>
      </dgm:t>
    </dgm:pt>
    <dgm:pt modelId="{08A83E8D-CA97-4C24-9933-9FC72E7C1DA0}" type="sibTrans" cxnId="{3A05644D-757B-4BE3-BF2D-53D8EA5C3E75}">
      <dgm:prSet/>
      <dgm:spPr/>
      <dgm:t>
        <a:bodyPr/>
        <a:lstStyle/>
        <a:p>
          <a:endParaRPr lang="en-US"/>
        </a:p>
      </dgm:t>
    </dgm:pt>
    <dgm:pt modelId="{F5C2B6E4-7B7A-47C6-AC9B-14B488B59866}">
      <dgm:prSet/>
      <dgm:spPr/>
      <dgm:t>
        <a:bodyPr/>
        <a:lstStyle/>
        <a:p>
          <a:r>
            <a:rPr lang="pt-BR"/>
            <a:t>Além dos temas religiosos, a arte passou a explorar outros temas, como mitologia, cenas do cotidiano etc. O corpo humano era exaltado na escultura e na pintura.</a:t>
          </a:r>
          <a:endParaRPr lang="en-US"/>
        </a:p>
      </dgm:t>
    </dgm:pt>
    <dgm:pt modelId="{709AB517-D664-4885-BD0C-DB33F6B74333}" type="parTrans" cxnId="{3C4CD23F-10A2-4F18-92B6-3BAA1A36A2F7}">
      <dgm:prSet/>
      <dgm:spPr/>
      <dgm:t>
        <a:bodyPr/>
        <a:lstStyle/>
        <a:p>
          <a:endParaRPr lang="en-US"/>
        </a:p>
      </dgm:t>
    </dgm:pt>
    <dgm:pt modelId="{8D030CD3-64CD-42C9-A8AB-0C932D976B06}" type="sibTrans" cxnId="{3C4CD23F-10A2-4F18-92B6-3BAA1A36A2F7}">
      <dgm:prSet/>
      <dgm:spPr/>
      <dgm:t>
        <a:bodyPr/>
        <a:lstStyle/>
        <a:p>
          <a:endParaRPr lang="en-US"/>
        </a:p>
      </dgm:t>
    </dgm:pt>
    <dgm:pt modelId="{46DE7E1E-3617-4CA6-B343-66EBC8636887}">
      <dgm:prSet/>
      <dgm:spPr/>
      <dgm:t>
        <a:bodyPr/>
        <a:lstStyle/>
        <a:p>
          <a:r>
            <a:rPr lang="pt-BR"/>
            <a:t>Orgulhosos do seu talento individual, os artistas passaram a assinar sua obras,  abandonando a humildade e o anonimato medieval.</a:t>
          </a:r>
          <a:endParaRPr lang="en-US"/>
        </a:p>
      </dgm:t>
    </dgm:pt>
    <dgm:pt modelId="{A0F72C26-7CDF-4404-BAC2-28BDC6A8EC5B}" type="parTrans" cxnId="{A4AF98A4-4168-4C47-BE4A-6B383145CFE9}">
      <dgm:prSet/>
      <dgm:spPr/>
      <dgm:t>
        <a:bodyPr/>
        <a:lstStyle/>
        <a:p>
          <a:endParaRPr lang="en-US"/>
        </a:p>
      </dgm:t>
    </dgm:pt>
    <dgm:pt modelId="{C8D9FFF0-9C44-401E-B0FB-88D5D4BC039A}" type="sibTrans" cxnId="{A4AF98A4-4168-4C47-BE4A-6B383145CFE9}">
      <dgm:prSet/>
      <dgm:spPr/>
      <dgm:t>
        <a:bodyPr/>
        <a:lstStyle/>
        <a:p>
          <a:endParaRPr lang="en-US"/>
        </a:p>
      </dgm:t>
    </dgm:pt>
    <dgm:pt modelId="{0FAB3322-9B63-402A-9DA4-F54441A28DB3}" type="pres">
      <dgm:prSet presAssocID="{AE031BA6-97F4-4BDC-8048-A1DA4C8129A4}" presName="linear" presStyleCnt="0">
        <dgm:presLayoutVars>
          <dgm:animLvl val="lvl"/>
          <dgm:resizeHandles val="exact"/>
        </dgm:presLayoutVars>
      </dgm:prSet>
      <dgm:spPr/>
    </dgm:pt>
    <dgm:pt modelId="{E34425E7-B858-47C5-98BA-FBA3667683B2}" type="pres">
      <dgm:prSet presAssocID="{A7028EE8-1E72-4818-A83B-C47A70AD45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F91511-DBCB-4922-BCCB-43542A572DFD}" type="pres">
      <dgm:prSet presAssocID="{08A83E8D-CA97-4C24-9933-9FC72E7C1DA0}" presName="spacer" presStyleCnt="0"/>
      <dgm:spPr/>
    </dgm:pt>
    <dgm:pt modelId="{9551B041-8B42-4864-B3E1-55CDE30E32FE}" type="pres">
      <dgm:prSet presAssocID="{F5C2B6E4-7B7A-47C6-AC9B-14B488B598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76DFDD-95F7-47D1-AC76-BBEC0086DEF6}" type="pres">
      <dgm:prSet presAssocID="{8D030CD3-64CD-42C9-A8AB-0C932D976B06}" presName="spacer" presStyleCnt="0"/>
      <dgm:spPr/>
    </dgm:pt>
    <dgm:pt modelId="{CE7ABF38-A2E3-47B9-A7F7-09E00118E2FE}" type="pres">
      <dgm:prSet presAssocID="{46DE7E1E-3617-4CA6-B343-66EBC86368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54392A-836E-4F6D-B877-3D838FFE2D37}" type="presOf" srcId="{F5C2B6E4-7B7A-47C6-AC9B-14B488B59866}" destId="{9551B041-8B42-4864-B3E1-55CDE30E32FE}" srcOrd="0" destOrd="0" presId="urn:microsoft.com/office/officeart/2005/8/layout/vList2"/>
    <dgm:cxn modelId="{D2156238-92B0-426A-86F6-FE279BB7C943}" type="presOf" srcId="{A7028EE8-1E72-4818-A83B-C47A70AD4540}" destId="{E34425E7-B858-47C5-98BA-FBA3667683B2}" srcOrd="0" destOrd="0" presId="urn:microsoft.com/office/officeart/2005/8/layout/vList2"/>
    <dgm:cxn modelId="{3C4CD23F-10A2-4F18-92B6-3BAA1A36A2F7}" srcId="{AE031BA6-97F4-4BDC-8048-A1DA4C8129A4}" destId="{F5C2B6E4-7B7A-47C6-AC9B-14B488B59866}" srcOrd="1" destOrd="0" parTransId="{709AB517-D664-4885-BD0C-DB33F6B74333}" sibTransId="{8D030CD3-64CD-42C9-A8AB-0C932D976B06}"/>
    <dgm:cxn modelId="{3A05644D-757B-4BE3-BF2D-53D8EA5C3E75}" srcId="{AE031BA6-97F4-4BDC-8048-A1DA4C8129A4}" destId="{A7028EE8-1E72-4818-A83B-C47A70AD4540}" srcOrd="0" destOrd="0" parTransId="{B80F1D3B-4143-424F-9191-CAB0AA27ABB8}" sibTransId="{08A83E8D-CA97-4C24-9933-9FC72E7C1DA0}"/>
    <dgm:cxn modelId="{D4D4A784-7649-4D46-B202-94368EBEE08C}" type="presOf" srcId="{46DE7E1E-3617-4CA6-B343-66EBC8636887}" destId="{CE7ABF38-A2E3-47B9-A7F7-09E00118E2FE}" srcOrd="0" destOrd="0" presId="urn:microsoft.com/office/officeart/2005/8/layout/vList2"/>
    <dgm:cxn modelId="{50103897-159A-4968-9688-D0D5F7842514}" type="presOf" srcId="{AE031BA6-97F4-4BDC-8048-A1DA4C8129A4}" destId="{0FAB3322-9B63-402A-9DA4-F54441A28DB3}" srcOrd="0" destOrd="0" presId="urn:microsoft.com/office/officeart/2005/8/layout/vList2"/>
    <dgm:cxn modelId="{A4AF98A4-4168-4C47-BE4A-6B383145CFE9}" srcId="{AE031BA6-97F4-4BDC-8048-A1DA4C8129A4}" destId="{46DE7E1E-3617-4CA6-B343-66EBC8636887}" srcOrd="2" destOrd="0" parTransId="{A0F72C26-7CDF-4404-BAC2-28BDC6A8EC5B}" sibTransId="{C8D9FFF0-9C44-401E-B0FB-88D5D4BC039A}"/>
    <dgm:cxn modelId="{66DD8904-0A30-4F5F-8DD7-B1E650A9D4DB}" type="presParOf" srcId="{0FAB3322-9B63-402A-9DA4-F54441A28DB3}" destId="{E34425E7-B858-47C5-98BA-FBA3667683B2}" srcOrd="0" destOrd="0" presId="urn:microsoft.com/office/officeart/2005/8/layout/vList2"/>
    <dgm:cxn modelId="{4AF74CD4-1BE5-41E7-9AE8-C6D7343D304C}" type="presParOf" srcId="{0FAB3322-9B63-402A-9DA4-F54441A28DB3}" destId="{71F91511-DBCB-4922-BCCB-43542A572DFD}" srcOrd="1" destOrd="0" presId="urn:microsoft.com/office/officeart/2005/8/layout/vList2"/>
    <dgm:cxn modelId="{BF223088-1502-4494-B819-642CDB672A84}" type="presParOf" srcId="{0FAB3322-9B63-402A-9DA4-F54441A28DB3}" destId="{9551B041-8B42-4864-B3E1-55CDE30E32FE}" srcOrd="2" destOrd="0" presId="urn:microsoft.com/office/officeart/2005/8/layout/vList2"/>
    <dgm:cxn modelId="{095FF633-CE26-4D6B-84B4-28AC413B917D}" type="presParOf" srcId="{0FAB3322-9B63-402A-9DA4-F54441A28DB3}" destId="{EB76DFDD-95F7-47D1-AC76-BBEC0086DEF6}" srcOrd="3" destOrd="0" presId="urn:microsoft.com/office/officeart/2005/8/layout/vList2"/>
    <dgm:cxn modelId="{9FA260DF-0323-40B5-A225-CCD71DEE9CA1}" type="presParOf" srcId="{0FAB3322-9B63-402A-9DA4-F54441A28DB3}" destId="{CE7ABF38-A2E3-47B9-A7F7-09E00118E2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69EBF-8E6D-4719-A577-D2EC973890C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E8D45216-5A5A-4BCA-A81C-EA27A816CAB6}">
      <dgm:prSet phldrT="[Texto]"/>
      <dgm:spPr/>
      <dgm:t>
        <a:bodyPr/>
        <a:lstStyle/>
        <a:p>
          <a:r>
            <a:rPr lang="pt-BR" dirty="0"/>
            <a:t>Desenvolvimento comercial urbano</a:t>
          </a:r>
        </a:p>
      </dgm:t>
    </dgm:pt>
    <dgm:pt modelId="{A253D6A1-439E-451D-ACB3-A3521CD3EC43}" type="parTrans" cxnId="{A8E6D40D-29C7-493A-8DC0-ACD30385A059}">
      <dgm:prSet/>
      <dgm:spPr/>
      <dgm:t>
        <a:bodyPr/>
        <a:lstStyle/>
        <a:p>
          <a:endParaRPr lang="pt-BR"/>
        </a:p>
      </dgm:t>
    </dgm:pt>
    <dgm:pt modelId="{5B2E5885-BF25-4CAD-89AC-3B724B72F16A}" type="sibTrans" cxnId="{A8E6D40D-29C7-493A-8DC0-ACD30385A059}">
      <dgm:prSet/>
      <dgm:spPr/>
      <dgm:t>
        <a:bodyPr/>
        <a:lstStyle/>
        <a:p>
          <a:endParaRPr lang="pt-BR"/>
        </a:p>
      </dgm:t>
    </dgm:pt>
    <dgm:pt modelId="{F3545E3C-6022-432B-B1DD-703DB152551E}">
      <dgm:prSet phldrT="[Texto]"/>
      <dgm:spPr/>
      <dgm:t>
        <a:bodyPr/>
        <a:lstStyle/>
        <a:p>
          <a:r>
            <a:rPr lang="pt-BR" dirty="0"/>
            <a:t>Mecenato</a:t>
          </a:r>
        </a:p>
      </dgm:t>
    </dgm:pt>
    <dgm:pt modelId="{213E95E3-0DE0-4FFE-8ACE-D6646BAC7848}" type="parTrans" cxnId="{25BDCABA-F57E-4404-91BF-4E61D8F5D39D}">
      <dgm:prSet/>
      <dgm:spPr/>
      <dgm:t>
        <a:bodyPr/>
        <a:lstStyle/>
        <a:p>
          <a:endParaRPr lang="pt-BR"/>
        </a:p>
      </dgm:t>
    </dgm:pt>
    <dgm:pt modelId="{91910EFD-4DB9-48A5-947B-393F6B724907}" type="sibTrans" cxnId="{25BDCABA-F57E-4404-91BF-4E61D8F5D39D}">
      <dgm:prSet/>
      <dgm:spPr/>
      <dgm:t>
        <a:bodyPr/>
        <a:lstStyle/>
        <a:p>
          <a:endParaRPr lang="pt-BR"/>
        </a:p>
      </dgm:t>
    </dgm:pt>
    <dgm:pt modelId="{F890D9FF-4236-45B8-A0EE-B4A17B6CAD82}">
      <dgm:prSet phldrT="[Texto]"/>
      <dgm:spPr/>
      <dgm:t>
        <a:bodyPr/>
        <a:lstStyle/>
        <a:p>
          <a:r>
            <a:rPr lang="pt-BR" dirty="0"/>
            <a:t>Fuga dos sábios bizantinos</a:t>
          </a:r>
        </a:p>
      </dgm:t>
    </dgm:pt>
    <dgm:pt modelId="{B316095A-01EC-4CA7-A202-9AB249E0365F}" type="parTrans" cxnId="{7A8E272E-5C25-4729-BC8C-BE44628C818D}">
      <dgm:prSet/>
      <dgm:spPr/>
      <dgm:t>
        <a:bodyPr/>
        <a:lstStyle/>
        <a:p>
          <a:endParaRPr lang="pt-BR"/>
        </a:p>
      </dgm:t>
    </dgm:pt>
    <dgm:pt modelId="{E42E68F7-BFE4-4852-87E3-A5BFFAAD2795}" type="sibTrans" cxnId="{7A8E272E-5C25-4729-BC8C-BE44628C818D}">
      <dgm:prSet/>
      <dgm:spPr/>
      <dgm:t>
        <a:bodyPr/>
        <a:lstStyle/>
        <a:p>
          <a:endParaRPr lang="pt-BR"/>
        </a:p>
      </dgm:t>
    </dgm:pt>
    <dgm:pt modelId="{AE3B430F-CEA3-4E9D-B4D9-01009B75AFEE}">
      <dgm:prSet phldrT="[Texto]"/>
      <dgm:spPr/>
      <dgm:t>
        <a:bodyPr/>
        <a:lstStyle/>
        <a:p>
          <a:r>
            <a:rPr lang="pt-BR" dirty="0"/>
            <a:t>Sede do Império Romano</a:t>
          </a:r>
        </a:p>
      </dgm:t>
    </dgm:pt>
    <dgm:pt modelId="{CE19EF82-1123-4FF6-90E7-597803EDA150}" type="parTrans" cxnId="{E74D12B9-098D-4E2C-8F1D-5CAC64ADC91F}">
      <dgm:prSet/>
      <dgm:spPr/>
    </dgm:pt>
    <dgm:pt modelId="{B33C9423-7FF8-49EA-9590-95B735A0F2E0}" type="sibTrans" cxnId="{E74D12B9-098D-4E2C-8F1D-5CAC64ADC91F}">
      <dgm:prSet/>
      <dgm:spPr/>
    </dgm:pt>
    <dgm:pt modelId="{770846CD-B4FD-41BF-B6B7-E8E10ACABC64}" type="pres">
      <dgm:prSet presAssocID="{BBF69EBF-8E6D-4719-A577-D2EC973890CB}" presName="linear" presStyleCnt="0">
        <dgm:presLayoutVars>
          <dgm:animLvl val="lvl"/>
          <dgm:resizeHandles val="exact"/>
        </dgm:presLayoutVars>
      </dgm:prSet>
      <dgm:spPr/>
    </dgm:pt>
    <dgm:pt modelId="{D0DA0538-F574-410B-9C3F-24BD659877B1}" type="pres">
      <dgm:prSet presAssocID="{E8D45216-5A5A-4BCA-A81C-EA27A816CA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7C651E-4FB1-4FE6-AB4D-DB36FD14B357}" type="pres">
      <dgm:prSet presAssocID="{5B2E5885-BF25-4CAD-89AC-3B724B72F16A}" presName="spacer" presStyleCnt="0"/>
      <dgm:spPr/>
    </dgm:pt>
    <dgm:pt modelId="{9E8F140D-5C35-4A70-819E-F4D04B551D31}" type="pres">
      <dgm:prSet presAssocID="{F3545E3C-6022-432B-B1DD-703DB15255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BF9BF7-0A5B-4B82-A1C3-D8DC41258FE7}" type="pres">
      <dgm:prSet presAssocID="{91910EFD-4DB9-48A5-947B-393F6B724907}" presName="spacer" presStyleCnt="0"/>
      <dgm:spPr/>
    </dgm:pt>
    <dgm:pt modelId="{66C97559-F3CF-4841-934B-30C3A975D88F}" type="pres">
      <dgm:prSet presAssocID="{F890D9FF-4236-45B8-A0EE-B4A17B6CAD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920D95-9EE2-4207-A36B-E1FC57D1EEEC}" type="pres">
      <dgm:prSet presAssocID="{E42E68F7-BFE4-4852-87E3-A5BFFAAD2795}" presName="spacer" presStyleCnt="0"/>
      <dgm:spPr/>
    </dgm:pt>
    <dgm:pt modelId="{6B291B8A-B016-44BA-AC6B-5A2062B1C3C9}" type="pres">
      <dgm:prSet presAssocID="{AE3B430F-CEA3-4E9D-B4D9-01009B75AF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E6D40D-29C7-493A-8DC0-ACD30385A059}" srcId="{BBF69EBF-8E6D-4719-A577-D2EC973890CB}" destId="{E8D45216-5A5A-4BCA-A81C-EA27A816CAB6}" srcOrd="0" destOrd="0" parTransId="{A253D6A1-439E-451D-ACB3-A3521CD3EC43}" sibTransId="{5B2E5885-BF25-4CAD-89AC-3B724B72F16A}"/>
    <dgm:cxn modelId="{8AEF931B-198F-4FD0-82EB-F41CCB35713E}" type="presOf" srcId="{F3545E3C-6022-432B-B1DD-703DB152551E}" destId="{9E8F140D-5C35-4A70-819E-F4D04B551D31}" srcOrd="0" destOrd="0" presId="urn:microsoft.com/office/officeart/2005/8/layout/vList2"/>
    <dgm:cxn modelId="{32D98320-4FDC-48F2-AC82-F4C4592CB1A4}" type="presOf" srcId="{F890D9FF-4236-45B8-A0EE-B4A17B6CAD82}" destId="{66C97559-F3CF-4841-934B-30C3A975D88F}" srcOrd="0" destOrd="0" presId="urn:microsoft.com/office/officeart/2005/8/layout/vList2"/>
    <dgm:cxn modelId="{7A8E272E-5C25-4729-BC8C-BE44628C818D}" srcId="{BBF69EBF-8E6D-4719-A577-D2EC973890CB}" destId="{F890D9FF-4236-45B8-A0EE-B4A17B6CAD82}" srcOrd="2" destOrd="0" parTransId="{B316095A-01EC-4CA7-A202-9AB249E0365F}" sibTransId="{E42E68F7-BFE4-4852-87E3-A5BFFAAD2795}"/>
    <dgm:cxn modelId="{B1C05B5D-6794-409F-A0D4-3EA279CE86B1}" type="presOf" srcId="{BBF69EBF-8E6D-4719-A577-D2EC973890CB}" destId="{770846CD-B4FD-41BF-B6B7-E8E10ACABC64}" srcOrd="0" destOrd="0" presId="urn:microsoft.com/office/officeart/2005/8/layout/vList2"/>
    <dgm:cxn modelId="{E74D12B9-098D-4E2C-8F1D-5CAC64ADC91F}" srcId="{BBF69EBF-8E6D-4719-A577-D2EC973890CB}" destId="{AE3B430F-CEA3-4E9D-B4D9-01009B75AFEE}" srcOrd="3" destOrd="0" parTransId="{CE19EF82-1123-4FF6-90E7-597803EDA150}" sibTransId="{B33C9423-7FF8-49EA-9590-95B735A0F2E0}"/>
    <dgm:cxn modelId="{25BDCABA-F57E-4404-91BF-4E61D8F5D39D}" srcId="{BBF69EBF-8E6D-4719-A577-D2EC973890CB}" destId="{F3545E3C-6022-432B-B1DD-703DB152551E}" srcOrd="1" destOrd="0" parTransId="{213E95E3-0DE0-4FFE-8ACE-D6646BAC7848}" sibTransId="{91910EFD-4DB9-48A5-947B-393F6B724907}"/>
    <dgm:cxn modelId="{800A57CC-2ECB-45B4-81B9-C3E5483C1B0F}" type="presOf" srcId="{AE3B430F-CEA3-4E9D-B4D9-01009B75AFEE}" destId="{6B291B8A-B016-44BA-AC6B-5A2062B1C3C9}" srcOrd="0" destOrd="0" presId="urn:microsoft.com/office/officeart/2005/8/layout/vList2"/>
    <dgm:cxn modelId="{418A84F2-A276-4226-A6F0-BCB9C11FD979}" type="presOf" srcId="{E8D45216-5A5A-4BCA-A81C-EA27A816CAB6}" destId="{D0DA0538-F574-410B-9C3F-24BD659877B1}" srcOrd="0" destOrd="0" presId="urn:microsoft.com/office/officeart/2005/8/layout/vList2"/>
    <dgm:cxn modelId="{BF585F4A-A6E4-4A4D-BD22-485407CCD407}" type="presParOf" srcId="{770846CD-B4FD-41BF-B6B7-E8E10ACABC64}" destId="{D0DA0538-F574-410B-9C3F-24BD659877B1}" srcOrd="0" destOrd="0" presId="urn:microsoft.com/office/officeart/2005/8/layout/vList2"/>
    <dgm:cxn modelId="{28DD384E-062A-4E8E-B7B0-08DE19B005DE}" type="presParOf" srcId="{770846CD-B4FD-41BF-B6B7-E8E10ACABC64}" destId="{FB7C651E-4FB1-4FE6-AB4D-DB36FD14B357}" srcOrd="1" destOrd="0" presId="urn:microsoft.com/office/officeart/2005/8/layout/vList2"/>
    <dgm:cxn modelId="{FFC29B5A-32FF-404D-85A3-C8933961DD00}" type="presParOf" srcId="{770846CD-B4FD-41BF-B6B7-E8E10ACABC64}" destId="{9E8F140D-5C35-4A70-819E-F4D04B551D31}" srcOrd="2" destOrd="0" presId="urn:microsoft.com/office/officeart/2005/8/layout/vList2"/>
    <dgm:cxn modelId="{4C869DB4-F473-4E3A-AB94-64F45BF141AA}" type="presParOf" srcId="{770846CD-B4FD-41BF-B6B7-E8E10ACABC64}" destId="{6FBF9BF7-0A5B-4B82-A1C3-D8DC41258FE7}" srcOrd="3" destOrd="0" presId="urn:microsoft.com/office/officeart/2005/8/layout/vList2"/>
    <dgm:cxn modelId="{EE813639-BACA-42E6-A277-830218F8A9F7}" type="presParOf" srcId="{770846CD-B4FD-41BF-B6B7-E8E10ACABC64}" destId="{66C97559-F3CF-4841-934B-30C3A975D88F}" srcOrd="4" destOrd="0" presId="urn:microsoft.com/office/officeart/2005/8/layout/vList2"/>
    <dgm:cxn modelId="{C48144D2-547A-4269-A1DC-A0273586411F}" type="presParOf" srcId="{770846CD-B4FD-41BF-B6B7-E8E10ACABC64}" destId="{54920D95-9EE2-4207-A36B-E1FC57D1EEEC}" srcOrd="5" destOrd="0" presId="urn:microsoft.com/office/officeart/2005/8/layout/vList2"/>
    <dgm:cxn modelId="{021A1566-4328-474F-A961-E0EC43651CAC}" type="presParOf" srcId="{770846CD-B4FD-41BF-B6B7-E8E10ACABC64}" destId="{6B291B8A-B016-44BA-AC6B-5A2062B1C3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62FC22-D0F4-435A-8BC4-7CDBDB223E9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E09D79-A7D0-4D70-A7E6-394FAEE884A9}">
      <dgm:prSet phldrT="[Texto]"/>
      <dgm:spPr/>
      <dgm:t>
        <a:bodyPr/>
        <a:lstStyle/>
        <a:p>
          <a:r>
            <a:rPr lang="pt-BR" dirty="0"/>
            <a:t>Leonardo da Vinci (1452 – 1519)</a:t>
          </a:r>
        </a:p>
      </dgm:t>
    </dgm:pt>
    <dgm:pt modelId="{2E33D422-6FB1-40D8-9681-CB757A944C94}" type="parTrans" cxnId="{44632793-09DC-4A07-95D9-1AC4C11BE143}">
      <dgm:prSet/>
      <dgm:spPr/>
      <dgm:t>
        <a:bodyPr/>
        <a:lstStyle/>
        <a:p>
          <a:endParaRPr lang="pt-BR"/>
        </a:p>
      </dgm:t>
    </dgm:pt>
    <dgm:pt modelId="{10F63A80-06E4-455C-9152-2CA927ABC69D}" type="sibTrans" cxnId="{44632793-09DC-4A07-95D9-1AC4C11BE143}">
      <dgm:prSet/>
      <dgm:spPr/>
      <dgm:t>
        <a:bodyPr/>
        <a:lstStyle/>
        <a:p>
          <a:endParaRPr lang="pt-BR"/>
        </a:p>
      </dgm:t>
    </dgm:pt>
    <dgm:pt modelId="{CC457F61-7AD1-4EA6-AF62-FAEA04D9017C}">
      <dgm:prSet phldrT="[Texto]" phldr="1"/>
      <dgm:spPr/>
      <dgm:t>
        <a:bodyPr/>
        <a:lstStyle/>
        <a:p>
          <a:endParaRPr lang="pt-BR"/>
        </a:p>
      </dgm:t>
    </dgm:pt>
    <dgm:pt modelId="{D8590465-C283-4265-AA3E-7CDF6B0CB41E}" type="parTrans" cxnId="{9F8AE729-0EBD-4E8F-8D22-7086F2FD1704}">
      <dgm:prSet/>
      <dgm:spPr/>
      <dgm:t>
        <a:bodyPr/>
        <a:lstStyle/>
        <a:p>
          <a:endParaRPr lang="pt-BR"/>
        </a:p>
      </dgm:t>
    </dgm:pt>
    <dgm:pt modelId="{D42FAF4D-8C46-4FB8-A11C-35BE2F1A3D96}" type="sibTrans" cxnId="{9F8AE729-0EBD-4E8F-8D22-7086F2FD1704}">
      <dgm:prSet/>
      <dgm:spPr/>
      <dgm:t>
        <a:bodyPr/>
        <a:lstStyle/>
        <a:p>
          <a:endParaRPr lang="pt-BR"/>
        </a:p>
      </dgm:t>
    </dgm:pt>
    <dgm:pt modelId="{DDC57882-D345-472B-B566-CE03FCE0D724}">
      <dgm:prSet phldrT="[Texto]" phldr="1"/>
      <dgm:spPr/>
      <dgm:t>
        <a:bodyPr/>
        <a:lstStyle/>
        <a:p>
          <a:endParaRPr lang="pt-BR"/>
        </a:p>
      </dgm:t>
    </dgm:pt>
    <dgm:pt modelId="{65484298-3D94-4143-B185-A906A1E476A8}" type="parTrans" cxnId="{EF0EC747-6A28-4191-A396-0B3DC313B705}">
      <dgm:prSet/>
      <dgm:spPr/>
      <dgm:t>
        <a:bodyPr/>
        <a:lstStyle/>
        <a:p>
          <a:endParaRPr lang="pt-BR"/>
        </a:p>
      </dgm:t>
    </dgm:pt>
    <dgm:pt modelId="{83A37643-F544-4BF3-A982-C4BB7C1673AD}" type="sibTrans" cxnId="{EF0EC747-6A28-4191-A396-0B3DC313B705}">
      <dgm:prSet/>
      <dgm:spPr/>
      <dgm:t>
        <a:bodyPr/>
        <a:lstStyle/>
        <a:p>
          <a:endParaRPr lang="pt-BR"/>
        </a:p>
      </dgm:t>
    </dgm:pt>
    <dgm:pt modelId="{B171917C-7DBA-47DC-965A-E25062C08534}">
      <dgm:prSet phldrT="[Texto]"/>
      <dgm:spPr/>
      <dgm:t>
        <a:bodyPr/>
        <a:lstStyle/>
        <a:p>
          <a:r>
            <a:rPr lang="pt-BR" dirty="0"/>
            <a:t>Rafael </a:t>
          </a:r>
          <a:r>
            <a:rPr lang="pt-BR" dirty="0" err="1"/>
            <a:t>Sanzio</a:t>
          </a:r>
          <a:r>
            <a:rPr lang="pt-BR" dirty="0"/>
            <a:t> (1483 – 1520)</a:t>
          </a:r>
        </a:p>
      </dgm:t>
    </dgm:pt>
    <dgm:pt modelId="{EF45D8A9-9355-4BD2-AC89-0DDEABCCB0BE}" type="parTrans" cxnId="{FCC6D1C8-9897-42A2-A963-846069191513}">
      <dgm:prSet/>
      <dgm:spPr/>
      <dgm:t>
        <a:bodyPr/>
        <a:lstStyle/>
        <a:p>
          <a:endParaRPr lang="pt-BR"/>
        </a:p>
      </dgm:t>
    </dgm:pt>
    <dgm:pt modelId="{48D72001-EC0D-4D45-B443-A83FC6BE84CD}" type="sibTrans" cxnId="{FCC6D1C8-9897-42A2-A963-846069191513}">
      <dgm:prSet/>
      <dgm:spPr/>
      <dgm:t>
        <a:bodyPr/>
        <a:lstStyle/>
        <a:p>
          <a:endParaRPr lang="pt-BR"/>
        </a:p>
      </dgm:t>
    </dgm:pt>
    <dgm:pt modelId="{09BA225C-23F4-403C-99B9-6B7A3DE1D85F}">
      <dgm:prSet phldrT="[Texto]" phldr="1"/>
      <dgm:spPr/>
      <dgm:t>
        <a:bodyPr/>
        <a:lstStyle/>
        <a:p>
          <a:endParaRPr lang="pt-BR"/>
        </a:p>
      </dgm:t>
    </dgm:pt>
    <dgm:pt modelId="{9D7FE1C0-2367-46EC-AAFA-D44816CEE3E1}" type="parTrans" cxnId="{B8BA4B8A-F4DB-4864-911F-8D18DD5F98AE}">
      <dgm:prSet/>
      <dgm:spPr/>
      <dgm:t>
        <a:bodyPr/>
        <a:lstStyle/>
        <a:p>
          <a:endParaRPr lang="pt-BR"/>
        </a:p>
      </dgm:t>
    </dgm:pt>
    <dgm:pt modelId="{9006568E-4104-4EBA-AFB7-ECFF17FDC7AD}" type="sibTrans" cxnId="{B8BA4B8A-F4DB-4864-911F-8D18DD5F98AE}">
      <dgm:prSet/>
      <dgm:spPr/>
      <dgm:t>
        <a:bodyPr/>
        <a:lstStyle/>
        <a:p>
          <a:endParaRPr lang="pt-BR"/>
        </a:p>
      </dgm:t>
    </dgm:pt>
    <dgm:pt modelId="{BA644596-62D3-4551-B238-514FE6B8B50E}">
      <dgm:prSet phldrT="[Texto]" phldr="1"/>
      <dgm:spPr/>
      <dgm:t>
        <a:bodyPr/>
        <a:lstStyle/>
        <a:p>
          <a:endParaRPr lang="pt-BR"/>
        </a:p>
      </dgm:t>
    </dgm:pt>
    <dgm:pt modelId="{2BFEFCAF-94FA-4A36-BCAC-1CDC5D5ADD39}" type="parTrans" cxnId="{32BA7B3C-DA35-4E42-9A79-32598F870FA7}">
      <dgm:prSet/>
      <dgm:spPr/>
      <dgm:t>
        <a:bodyPr/>
        <a:lstStyle/>
        <a:p>
          <a:endParaRPr lang="pt-BR"/>
        </a:p>
      </dgm:t>
    </dgm:pt>
    <dgm:pt modelId="{D581D45A-56C2-464B-94AC-2F555ED1C657}" type="sibTrans" cxnId="{32BA7B3C-DA35-4E42-9A79-32598F870FA7}">
      <dgm:prSet/>
      <dgm:spPr/>
      <dgm:t>
        <a:bodyPr/>
        <a:lstStyle/>
        <a:p>
          <a:endParaRPr lang="pt-BR"/>
        </a:p>
      </dgm:t>
    </dgm:pt>
    <dgm:pt modelId="{F3C383DE-F9C9-4181-8A44-E5F92F5B2762}">
      <dgm:prSet phldrT="[Texto]"/>
      <dgm:spPr/>
      <dgm:t>
        <a:bodyPr/>
        <a:lstStyle/>
        <a:p>
          <a:r>
            <a:rPr lang="pt-BR" dirty="0"/>
            <a:t>Miguel </a:t>
          </a:r>
          <a:r>
            <a:rPr lang="pt-BR" dirty="0" err="1"/>
            <a:t>Ángelo</a:t>
          </a:r>
          <a:r>
            <a:rPr lang="pt-BR" dirty="0"/>
            <a:t> </a:t>
          </a:r>
          <a:r>
            <a:rPr lang="pt-BR" dirty="0" err="1"/>
            <a:t>Buonarroti</a:t>
          </a:r>
          <a:r>
            <a:rPr lang="pt-BR" dirty="0"/>
            <a:t>  (Michelangelo 1475 – 1564)</a:t>
          </a:r>
        </a:p>
      </dgm:t>
    </dgm:pt>
    <dgm:pt modelId="{D2B226A9-46F6-47CB-9E49-C7B9A66889A3}" type="parTrans" cxnId="{B589B5EF-2E00-4157-AF14-3AB7BA0800C8}">
      <dgm:prSet/>
      <dgm:spPr/>
      <dgm:t>
        <a:bodyPr/>
        <a:lstStyle/>
        <a:p>
          <a:endParaRPr lang="pt-BR"/>
        </a:p>
      </dgm:t>
    </dgm:pt>
    <dgm:pt modelId="{63B9F54D-5BA2-4862-B0B0-C495FE24F50B}" type="sibTrans" cxnId="{B589B5EF-2E00-4157-AF14-3AB7BA0800C8}">
      <dgm:prSet/>
      <dgm:spPr/>
      <dgm:t>
        <a:bodyPr/>
        <a:lstStyle/>
        <a:p>
          <a:endParaRPr lang="pt-BR"/>
        </a:p>
      </dgm:t>
    </dgm:pt>
    <dgm:pt modelId="{2D78EAFB-91D0-4B65-A6DC-D9D131797300}">
      <dgm:prSet phldrT="[Texto]" phldr="1"/>
      <dgm:spPr/>
      <dgm:t>
        <a:bodyPr/>
        <a:lstStyle/>
        <a:p>
          <a:endParaRPr lang="pt-BR"/>
        </a:p>
      </dgm:t>
    </dgm:pt>
    <dgm:pt modelId="{662195A5-23DA-4377-A0C6-A670E8E7519E}" type="parTrans" cxnId="{53B00FC5-E2C6-4988-8DDE-8843E21C0F13}">
      <dgm:prSet/>
      <dgm:spPr/>
      <dgm:t>
        <a:bodyPr/>
        <a:lstStyle/>
        <a:p>
          <a:endParaRPr lang="pt-BR"/>
        </a:p>
      </dgm:t>
    </dgm:pt>
    <dgm:pt modelId="{EBABBC91-34FC-4D6E-A17C-738BD91127E7}" type="sibTrans" cxnId="{53B00FC5-E2C6-4988-8DDE-8843E21C0F13}">
      <dgm:prSet/>
      <dgm:spPr/>
      <dgm:t>
        <a:bodyPr/>
        <a:lstStyle/>
        <a:p>
          <a:endParaRPr lang="pt-BR"/>
        </a:p>
      </dgm:t>
    </dgm:pt>
    <dgm:pt modelId="{2035752F-FC7D-4CE7-8CD6-99842D143827}">
      <dgm:prSet phldrT="[Texto]" phldr="1"/>
      <dgm:spPr/>
      <dgm:t>
        <a:bodyPr/>
        <a:lstStyle/>
        <a:p>
          <a:endParaRPr lang="pt-BR" dirty="0"/>
        </a:p>
      </dgm:t>
    </dgm:pt>
    <dgm:pt modelId="{1699E123-18E5-477D-A1AB-A5558377E148}" type="parTrans" cxnId="{D7397A79-A49D-4820-8D9F-03C0A11AE33A}">
      <dgm:prSet/>
      <dgm:spPr/>
      <dgm:t>
        <a:bodyPr/>
        <a:lstStyle/>
        <a:p>
          <a:endParaRPr lang="pt-BR"/>
        </a:p>
      </dgm:t>
    </dgm:pt>
    <dgm:pt modelId="{9C894B68-6B36-48BC-94EF-E1F93EC1A1E2}" type="sibTrans" cxnId="{D7397A79-A49D-4820-8D9F-03C0A11AE33A}">
      <dgm:prSet/>
      <dgm:spPr/>
      <dgm:t>
        <a:bodyPr/>
        <a:lstStyle/>
        <a:p>
          <a:endParaRPr lang="pt-BR"/>
        </a:p>
      </dgm:t>
    </dgm:pt>
    <dgm:pt modelId="{2970C746-6708-44DD-934E-CA5148766DC4}">
      <dgm:prSet phldrT="[Texto]"/>
      <dgm:spPr/>
      <dgm:t>
        <a:bodyPr/>
        <a:lstStyle/>
        <a:p>
          <a:r>
            <a:rPr lang="pt-BR" dirty="0" err="1"/>
            <a:t>Ticiano</a:t>
          </a:r>
          <a:r>
            <a:rPr lang="pt-BR" dirty="0"/>
            <a:t> (1477 – 1576)</a:t>
          </a:r>
        </a:p>
      </dgm:t>
    </dgm:pt>
    <dgm:pt modelId="{9E44EFC0-0432-4062-BBE2-51EA2305013D}" type="parTrans" cxnId="{357EAEB9-791A-42B4-B401-9A6D08676698}">
      <dgm:prSet/>
      <dgm:spPr/>
      <dgm:t>
        <a:bodyPr/>
        <a:lstStyle/>
        <a:p>
          <a:endParaRPr lang="pt-BR"/>
        </a:p>
      </dgm:t>
    </dgm:pt>
    <dgm:pt modelId="{76767F25-A075-46B7-8BDC-12EC778A19F6}" type="sibTrans" cxnId="{357EAEB9-791A-42B4-B401-9A6D08676698}">
      <dgm:prSet/>
      <dgm:spPr/>
      <dgm:t>
        <a:bodyPr/>
        <a:lstStyle/>
        <a:p>
          <a:endParaRPr lang="pt-BR"/>
        </a:p>
      </dgm:t>
    </dgm:pt>
    <dgm:pt modelId="{84D1248E-79DD-43C9-8EFA-70B27180DF10}" type="pres">
      <dgm:prSet presAssocID="{BB62FC22-D0F4-435A-8BC4-7CDBDB223E9C}" presName="linear" presStyleCnt="0">
        <dgm:presLayoutVars>
          <dgm:dir/>
          <dgm:resizeHandles val="exact"/>
        </dgm:presLayoutVars>
      </dgm:prSet>
      <dgm:spPr/>
    </dgm:pt>
    <dgm:pt modelId="{19AC5FAF-232C-41C4-A9E4-D5BF3688B0F7}" type="pres">
      <dgm:prSet presAssocID="{EAE09D79-A7D0-4D70-A7E6-394FAEE884A9}" presName="comp" presStyleCnt="0"/>
      <dgm:spPr/>
    </dgm:pt>
    <dgm:pt modelId="{389F55D4-90C6-4B04-9CA7-595727407748}" type="pres">
      <dgm:prSet presAssocID="{EAE09D79-A7D0-4D70-A7E6-394FAEE884A9}" presName="box" presStyleLbl="node1" presStyleIdx="0" presStyleCnt="4"/>
      <dgm:spPr/>
    </dgm:pt>
    <dgm:pt modelId="{60ECE2F9-4EE5-473F-9B8A-E39C2992501E}" type="pres">
      <dgm:prSet presAssocID="{EAE09D79-A7D0-4D70-A7E6-394FAEE884A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A62E15-E8F7-46DD-9B89-C8F1FFB5CCEE}" type="pres">
      <dgm:prSet presAssocID="{EAE09D79-A7D0-4D70-A7E6-394FAEE884A9}" presName="text" presStyleLbl="node1" presStyleIdx="0" presStyleCnt="4">
        <dgm:presLayoutVars>
          <dgm:bulletEnabled val="1"/>
        </dgm:presLayoutVars>
      </dgm:prSet>
      <dgm:spPr/>
    </dgm:pt>
    <dgm:pt modelId="{11AF74B6-10EF-44AA-A706-B11F6D2F2455}" type="pres">
      <dgm:prSet presAssocID="{10F63A80-06E4-455C-9152-2CA927ABC69D}" presName="spacer" presStyleCnt="0"/>
      <dgm:spPr/>
    </dgm:pt>
    <dgm:pt modelId="{3BCB3DE0-CF60-4E2D-BD06-ABFE44064860}" type="pres">
      <dgm:prSet presAssocID="{B171917C-7DBA-47DC-965A-E25062C08534}" presName="comp" presStyleCnt="0"/>
      <dgm:spPr/>
    </dgm:pt>
    <dgm:pt modelId="{EE524542-2C13-4D12-86B8-5268794AF4A6}" type="pres">
      <dgm:prSet presAssocID="{B171917C-7DBA-47DC-965A-E25062C08534}" presName="box" presStyleLbl="node1" presStyleIdx="1" presStyleCnt="4"/>
      <dgm:spPr/>
    </dgm:pt>
    <dgm:pt modelId="{8BA8547B-1254-4C71-AD6B-17F6B8A50CA7}" type="pres">
      <dgm:prSet presAssocID="{B171917C-7DBA-47DC-965A-E25062C0853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BCEA4E-E8F4-4611-95A9-8DD20BDE1B32}" type="pres">
      <dgm:prSet presAssocID="{B171917C-7DBA-47DC-965A-E25062C08534}" presName="text" presStyleLbl="node1" presStyleIdx="1" presStyleCnt="4">
        <dgm:presLayoutVars>
          <dgm:bulletEnabled val="1"/>
        </dgm:presLayoutVars>
      </dgm:prSet>
      <dgm:spPr/>
    </dgm:pt>
    <dgm:pt modelId="{77598AAA-942A-4277-81A5-5D3557F950E8}" type="pres">
      <dgm:prSet presAssocID="{48D72001-EC0D-4D45-B443-A83FC6BE84CD}" presName="spacer" presStyleCnt="0"/>
      <dgm:spPr/>
    </dgm:pt>
    <dgm:pt modelId="{F8CF80F6-6C09-40F0-AECF-FB8AA787AA48}" type="pres">
      <dgm:prSet presAssocID="{F3C383DE-F9C9-4181-8A44-E5F92F5B2762}" presName="comp" presStyleCnt="0"/>
      <dgm:spPr/>
    </dgm:pt>
    <dgm:pt modelId="{8D5CD820-79BB-41DC-9FD3-24DF637F8795}" type="pres">
      <dgm:prSet presAssocID="{F3C383DE-F9C9-4181-8A44-E5F92F5B2762}" presName="box" presStyleLbl="node1" presStyleIdx="2" presStyleCnt="4"/>
      <dgm:spPr/>
    </dgm:pt>
    <dgm:pt modelId="{99555816-2BB8-4264-8C54-D60910353F4E}" type="pres">
      <dgm:prSet presAssocID="{F3C383DE-F9C9-4181-8A44-E5F92F5B276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08C5DF-31D8-4863-9237-09021E410CE3}" type="pres">
      <dgm:prSet presAssocID="{F3C383DE-F9C9-4181-8A44-E5F92F5B2762}" presName="text" presStyleLbl="node1" presStyleIdx="2" presStyleCnt="4">
        <dgm:presLayoutVars>
          <dgm:bulletEnabled val="1"/>
        </dgm:presLayoutVars>
      </dgm:prSet>
      <dgm:spPr/>
    </dgm:pt>
    <dgm:pt modelId="{FB5E92D8-94A8-4CBB-9DD7-CB176F942D4E}" type="pres">
      <dgm:prSet presAssocID="{63B9F54D-5BA2-4862-B0B0-C495FE24F50B}" presName="spacer" presStyleCnt="0"/>
      <dgm:spPr/>
    </dgm:pt>
    <dgm:pt modelId="{2A335F07-9827-48D1-994D-0B8A4BE80B24}" type="pres">
      <dgm:prSet presAssocID="{2970C746-6708-44DD-934E-CA5148766DC4}" presName="comp" presStyleCnt="0"/>
      <dgm:spPr/>
    </dgm:pt>
    <dgm:pt modelId="{16D703FA-0D4B-4FAF-A9A0-7BBA117E1DF8}" type="pres">
      <dgm:prSet presAssocID="{2970C746-6708-44DD-934E-CA5148766DC4}" presName="box" presStyleLbl="node1" presStyleIdx="3" presStyleCnt="4"/>
      <dgm:spPr/>
    </dgm:pt>
    <dgm:pt modelId="{C9992F7B-96C9-41D0-9831-890E72DA5034}" type="pres">
      <dgm:prSet presAssocID="{2970C746-6708-44DD-934E-CA5148766DC4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B14E2DE-3534-4D42-B98A-19714D8764C2}" type="pres">
      <dgm:prSet presAssocID="{2970C746-6708-44DD-934E-CA5148766DC4}" presName="text" presStyleLbl="node1" presStyleIdx="3" presStyleCnt="4">
        <dgm:presLayoutVars>
          <dgm:bulletEnabled val="1"/>
        </dgm:presLayoutVars>
      </dgm:prSet>
      <dgm:spPr/>
    </dgm:pt>
  </dgm:ptLst>
  <dgm:cxnLst>
    <dgm:cxn modelId="{B979CC16-6EA3-4B76-993D-5283CBE63250}" type="presOf" srcId="{DDC57882-D345-472B-B566-CE03FCE0D724}" destId="{389F55D4-90C6-4B04-9CA7-595727407748}" srcOrd="0" destOrd="2" presId="urn:microsoft.com/office/officeart/2005/8/layout/vList4#2"/>
    <dgm:cxn modelId="{77BAC227-06D5-43EC-91BB-7F8C14C332E0}" type="presOf" srcId="{F3C383DE-F9C9-4181-8A44-E5F92F5B2762}" destId="{8D5CD820-79BB-41DC-9FD3-24DF637F8795}" srcOrd="0" destOrd="0" presId="urn:microsoft.com/office/officeart/2005/8/layout/vList4#2"/>
    <dgm:cxn modelId="{9F8AE729-0EBD-4E8F-8D22-7086F2FD1704}" srcId="{EAE09D79-A7D0-4D70-A7E6-394FAEE884A9}" destId="{CC457F61-7AD1-4EA6-AF62-FAEA04D9017C}" srcOrd="0" destOrd="0" parTransId="{D8590465-C283-4265-AA3E-7CDF6B0CB41E}" sibTransId="{D42FAF4D-8C46-4FB8-A11C-35BE2F1A3D96}"/>
    <dgm:cxn modelId="{32BA7B3C-DA35-4E42-9A79-32598F870FA7}" srcId="{B171917C-7DBA-47DC-965A-E25062C08534}" destId="{BA644596-62D3-4551-B238-514FE6B8B50E}" srcOrd="1" destOrd="0" parTransId="{2BFEFCAF-94FA-4A36-BCAC-1CDC5D5ADD39}" sibTransId="{D581D45A-56C2-464B-94AC-2F555ED1C657}"/>
    <dgm:cxn modelId="{EF0EC747-6A28-4191-A396-0B3DC313B705}" srcId="{EAE09D79-A7D0-4D70-A7E6-394FAEE884A9}" destId="{DDC57882-D345-472B-B566-CE03FCE0D724}" srcOrd="1" destOrd="0" parTransId="{65484298-3D94-4143-B185-A906A1E476A8}" sibTransId="{83A37643-F544-4BF3-A982-C4BB7C1673AD}"/>
    <dgm:cxn modelId="{0A453E6A-1E38-498A-AF43-20A99C7FED39}" type="presOf" srcId="{EAE09D79-A7D0-4D70-A7E6-394FAEE884A9}" destId="{389F55D4-90C6-4B04-9CA7-595727407748}" srcOrd="0" destOrd="0" presId="urn:microsoft.com/office/officeart/2005/8/layout/vList4#2"/>
    <dgm:cxn modelId="{08167D4C-7778-4D71-9C68-76B8E242AE69}" type="presOf" srcId="{09BA225C-23F4-403C-99B9-6B7A3DE1D85F}" destId="{31BCEA4E-E8F4-4611-95A9-8DD20BDE1B32}" srcOrd="1" destOrd="1" presId="urn:microsoft.com/office/officeart/2005/8/layout/vList4#2"/>
    <dgm:cxn modelId="{D7397A79-A49D-4820-8D9F-03C0A11AE33A}" srcId="{F3C383DE-F9C9-4181-8A44-E5F92F5B2762}" destId="{2035752F-FC7D-4CE7-8CD6-99842D143827}" srcOrd="1" destOrd="0" parTransId="{1699E123-18E5-477D-A1AB-A5558377E148}" sibTransId="{9C894B68-6B36-48BC-94EF-E1F93EC1A1E2}"/>
    <dgm:cxn modelId="{B8BA4B8A-F4DB-4864-911F-8D18DD5F98AE}" srcId="{B171917C-7DBA-47DC-965A-E25062C08534}" destId="{09BA225C-23F4-403C-99B9-6B7A3DE1D85F}" srcOrd="0" destOrd="0" parTransId="{9D7FE1C0-2367-46EC-AAFA-D44816CEE3E1}" sibTransId="{9006568E-4104-4EBA-AFB7-ECFF17FDC7AD}"/>
    <dgm:cxn modelId="{A0CE2E8C-6C63-40C1-A64F-9CAF2F7D52C1}" type="presOf" srcId="{2D78EAFB-91D0-4B65-A6DC-D9D131797300}" destId="{8D5CD820-79BB-41DC-9FD3-24DF637F8795}" srcOrd="0" destOrd="1" presId="urn:microsoft.com/office/officeart/2005/8/layout/vList4#2"/>
    <dgm:cxn modelId="{44632793-09DC-4A07-95D9-1AC4C11BE143}" srcId="{BB62FC22-D0F4-435A-8BC4-7CDBDB223E9C}" destId="{EAE09D79-A7D0-4D70-A7E6-394FAEE884A9}" srcOrd="0" destOrd="0" parTransId="{2E33D422-6FB1-40D8-9681-CB757A944C94}" sibTransId="{10F63A80-06E4-455C-9152-2CA927ABC69D}"/>
    <dgm:cxn modelId="{7DAEB8A4-FF71-4CEF-856C-AC9AC7A5FCE9}" type="presOf" srcId="{B171917C-7DBA-47DC-965A-E25062C08534}" destId="{31BCEA4E-E8F4-4611-95A9-8DD20BDE1B32}" srcOrd="1" destOrd="0" presId="urn:microsoft.com/office/officeart/2005/8/layout/vList4#2"/>
    <dgm:cxn modelId="{300CFEA8-0FCA-406F-9AF2-D2E9E6DEF75D}" type="presOf" srcId="{09BA225C-23F4-403C-99B9-6B7A3DE1D85F}" destId="{EE524542-2C13-4D12-86B8-5268794AF4A6}" srcOrd="0" destOrd="1" presId="urn:microsoft.com/office/officeart/2005/8/layout/vList4#2"/>
    <dgm:cxn modelId="{6CE076AC-09FC-42DB-B598-151933AE4207}" type="presOf" srcId="{BB62FC22-D0F4-435A-8BC4-7CDBDB223E9C}" destId="{84D1248E-79DD-43C9-8EFA-70B27180DF10}" srcOrd="0" destOrd="0" presId="urn:microsoft.com/office/officeart/2005/8/layout/vList4#2"/>
    <dgm:cxn modelId="{D6058CB0-B94E-4B82-9567-DD73E5B62CA3}" type="presOf" srcId="{B171917C-7DBA-47DC-965A-E25062C08534}" destId="{EE524542-2C13-4D12-86B8-5268794AF4A6}" srcOrd="0" destOrd="0" presId="urn:microsoft.com/office/officeart/2005/8/layout/vList4#2"/>
    <dgm:cxn modelId="{2C31B7B2-F234-4326-9DAD-9F3A647AF9E4}" type="presOf" srcId="{2035752F-FC7D-4CE7-8CD6-99842D143827}" destId="{8D5CD820-79BB-41DC-9FD3-24DF637F8795}" srcOrd="0" destOrd="2" presId="urn:microsoft.com/office/officeart/2005/8/layout/vList4#2"/>
    <dgm:cxn modelId="{DAA8B5B4-77B8-4002-A0B4-BD47FCF10B17}" type="presOf" srcId="{2970C746-6708-44DD-934E-CA5148766DC4}" destId="{16D703FA-0D4B-4FAF-A9A0-7BBA117E1DF8}" srcOrd="0" destOrd="0" presId="urn:microsoft.com/office/officeart/2005/8/layout/vList4#2"/>
    <dgm:cxn modelId="{357EAEB9-791A-42B4-B401-9A6D08676698}" srcId="{BB62FC22-D0F4-435A-8BC4-7CDBDB223E9C}" destId="{2970C746-6708-44DD-934E-CA5148766DC4}" srcOrd="3" destOrd="0" parTransId="{9E44EFC0-0432-4062-BBE2-51EA2305013D}" sibTransId="{76767F25-A075-46B7-8BDC-12EC778A19F6}"/>
    <dgm:cxn modelId="{57716ABA-3EB0-47AE-A8E7-A8374FD11DF6}" type="presOf" srcId="{DDC57882-D345-472B-B566-CE03FCE0D724}" destId="{A7A62E15-E8F7-46DD-9B89-C8F1FFB5CCEE}" srcOrd="1" destOrd="2" presId="urn:microsoft.com/office/officeart/2005/8/layout/vList4#2"/>
    <dgm:cxn modelId="{7EE296BE-D32A-415D-9EBD-1A1D69FD939C}" type="presOf" srcId="{2035752F-FC7D-4CE7-8CD6-99842D143827}" destId="{D308C5DF-31D8-4863-9237-09021E410CE3}" srcOrd="1" destOrd="2" presId="urn:microsoft.com/office/officeart/2005/8/layout/vList4#2"/>
    <dgm:cxn modelId="{6D6143C0-E1C3-45D6-BAB0-9679E8A38A58}" type="presOf" srcId="{EAE09D79-A7D0-4D70-A7E6-394FAEE884A9}" destId="{A7A62E15-E8F7-46DD-9B89-C8F1FFB5CCEE}" srcOrd="1" destOrd="0" presId="urn:microsoft.com/office/officeart/2005/8/layout/vList4#2"/>
    <dgm:cxn modelId="{753745C0-D7EF-4655-9396-FD6596B00294}" type="presOf" srcId="{CC457F61-7AD1-4EA6-AF62-FAEA04D9017C}" destId="{A7A62E15-E8F7-46DD-9B89-C8F1FFB5CCEE}" srcOrd="1" destOrd="1" presId="urn:microsoft.com/office/officeart/2005/8/layout/vList4#2"/>
    <dgm:cxn modelId="{53B00FC5-E2C6-4988-8DDE-8843E21C0F13}" srcId="{F3C383DE-F9C9-4181-8A44-E5F92F5B2762}" destId="{2D78EAFB-91D0-4B65-A6DC-D9D131797300}" srcOrd="0" destOrd="0" parTransId="{662195A5-23DA-4377-A0C6-A670E8E7519E}" sibTransId="{EBABBC91-34FC-4D6E-A17C-738BD91127E7}"/>
    <dgm:cxn modelId="{FCC6D1C8-9897-42A2-A963-846069191513}" srcId="{BB62FC22-D0F4-435A-8BC4-7CDBDB223E9C}" destId="{B171917C-7DBA-47DC-965A-E25062C08534}" srcOrd="1" destOrd="0" parTransId="{EF45D8A9-9355-4BD2-AC89-0DDEABCCB0BE}" sibTransId="{48D72001-EC0D-4D45-B443-A83FC6BE84CD}"/>
    <dgm:cxn modelId="{9EA811CA-2BB0-4BEF-9DC8-38D057D2C303}" type="presOf" srcId="{BA644596-62D3-4551-B238-514FE6B8B50E}" destId="{31BCEA4E-E8F4-4611-95A9-8DD20BDE1B32}" srcOrd="1" destOrd="2" presId="urn:microsoft.com/office/officeart/2005/8/layout/vList4#2"/>
    <dgm:cxn modelId="{846334EB-25B8-4DBD-9D32-0C1A5C403FC0}" type="presOf" srcId="{2970C746-6708-44DD-934E-CA5148766DC4}" destId="{EB14E2DE-3534-4D42-B98A-19714D8764C2}" srcOrd="1" destOrd="0" presId="urn:microsoft.com/office/officeart/2005/8/layout/vList4#2"/>
    <dgm:cxn modelId="{C0F681EF-628D-4948-B89F-7798B7F2D017}" type="presOf" srcId="{2D78EAFB-91D0-4B65-A6DC-D9D131797300}" destId="{D308C5DF-31D8-4863-9237-09021E410CE3}" srcOrd="1" destOrd="1" presId="urn:microsoft.com/office/officeart/2005/8/layout/vList4#2"/>
    <dgm:cxn modelId="{B589B5EF-2E00-4157-AF14-3AB7BA0800C8}" srcId="{BB62FC22-D0F4-435A-8BC4-7CDBDB223E9C}" destId="{F3C383DE-F9C9-4181-8A44-E5F92F5B2762}" srcOrd="2" destOrd="0" parTransId="{D2B226A9-46F6-47CB-9E49-C7B9A66889A3}" sibTransId="{63B9F54D-5BA2-4862-B0B0-C495FE24F50B}"/>
    <dgm:cxn modelId="{89274BF3-D61D-4D8F-AB24-D75159C814C4}" type="presOf" srcId="{F3C383DE-F9C9-4181-8A44-E5F92F5B2762}" destId="{D308C5DF-31D8-4863-9237-09021E410CE3}" srcOrd="1" destOrd="0" presId="urn:microsoft.com/office/officeart/2005/8/layout/vList4#2"/>
    <dgm:cxn modelId="{18E8B8F6-151B-4180-87C3-D1347642A1D9}" type="presOf" srcId="{BA644596-62D3-4551-B238-514FE6B8B50E}" destId="{EE524542-2C13-4D12-86B8-5268794AF4A6}" srcOrd="0" destOrd="2" presId="urn:microsoft.com/office/officeart/2005/8/layout/vList4#2"/>
    <dgm:cxn modelId="{FA8AB4FB-8216-44FC-89CC-24E84CFCF63D}" type="presOf" srcId="{CC457F61-7AD1-4EA6-AF62-FAEA04D9017C}" destId="{389F55D4-90C6-4B04-9CA7-595727407748}" srcOrd="0" destOrd="1" presId="urn:microsoft.com/office/officeart/2005/8/layout/vList4#2"/>
    <dgm:cxn modelId="{F6E48707-4B36-4625-B14D-303035C38563}" type="presParOf" srcId="{84D1248E-79DD-43C9-8EFA-70B27180DF10}" destId="{19AC5FAF-232C-41C4-A9E4-D5BF3688B0F7}" srcOrd="0" destOrd="0" presId="urn:microsoft.com/office/officeart/2005/8/layout/vList4#2"/>
    <dgm:cxn modelId="{4F75878D-28E1-4AA0-A6DE-898BE1C6E65F}" type="presParOf" srcId="{19AC5FAF-232C-41C4-A9E4-D5BF3688B0F7}" destId="{389F55D4-90C6-4B04-9CA7-595727407748}" srcOrd="0" destOrd="0" presId="urn:microsoft.com/office/officeart/2005/8/layout/vList4#2"/>
    <dgm:cxn modelId="{D97C9562-4C19-47F0-B901-54D6B93529B7}" type="presParOf" srcId="{19AC5FAF-232C-41C4-A9E4-D5BF3688B0F7}" destId="{60ECE2F9-4EE5-473F-9B8A-E39C2992501E}" srcOrd="1" destOrd="0" presId="urn:microsoft.com/office/officeart/2005/8/layout/vList4#2"/>
    <dgm:cxn modelId="{A4A90BBC-948F-4749-B74B-73FB51ABD4C8}" type="presParOf" srcId="{19AC5FAF-232C-41C4-A9E4-D5BF3688B0F7}" destId="{A7A62E15-E8F7-46DD-9B89-C8F1FFB5CCEE}" srcOrd="2" destOrd="0" presId="urn:microsoft.com/office/officeart/2005/8/layout/vList4#2"/>
    <dgm:cxn modelId="{9673BE9F-A126-491E-8C05-9FBE9919D0D2}" type="presParOf" srcId="{84D1248E-79DD-43C9-8EFA-70B27180DF10}" destId="{11AF74B6-10EF-44AA-A706-B11F6D2F2455}" srcOrd="1" destOrd="0" presId="urn:microsoft.com/office/officeart/2005/8/layout/vList4#2"/>
    <dgm:cxn modelId="{808D5CF0-6EB2-45B2-B789-4B070D468E6C}" type="presParOf" srcId="{84D1248E-79DD-43C9-8EFA-70B27180DF10}" destId="{3BCB3DE0-CF60-4E2D-BD06-ABFE44064860}" srcOrd="2" destOrd="0" presId="urn:microsoft.com/office/officeart/2005/8/layout/vList4#2"/>
    <dgm:cxn modelId="{17A45063-EE7B-4F7A-8D99-8C32BDFFA579}" type="presParOf" srcId="{3BCB3DE0-CF60-4E2D-BD06-ABFE44064860}" destId="{EE524542-2C13-4D12-86B8-5268794AF4A6}" srcOrd="0" destOrd="0" presId="urn:microsoft.com/office/officeart/2005/8/layout/vList4#2"/>
    <dgm:cxn modelId="{49688751-5FC4-4C05-B080-3DA6BDB7D036}" type="presParOf" srcId="{3BCB3DE0-CF60-4E2D-BD06-ABFE44064860}" destId="{8BA8547B-1254-4C71-AD6B-17F6B8A50CA7}" srcOrd="1" destOrd="0" presId="urn:microsoft.com/office/officeart/2005/8/layout/vList4#2"/>
    <dgm:cxn modelId="{0612C30B-2B07-47B8-A21C-83DA0F06E4BD}" type="presParOf" srcId="{3BCB3DE0-CF60-4E2D-BD06-ABFE44064860}" destId="{31BCEA4E-E8F4-4611-95A9-8DD20BDE1B32}" srcOrd="2" destOrd="0" presId="urn:microsoft.com/office/officeart/2005/8/layout/vList4#2"/>
    <dgm:cxn modelId="{BE15493A-651D-4AA8-B575-425ED6B0431D}" type="presParOf" srcId="{84D1248E-79DD-43C9-8EFA-70B27180DF10}" destId="{77598AAA-942A-4277-81A5-5D3557F950E8}" srcOrd="3" destOrd="0" presId="urn:microsoft.com/office/officeart/2005/8/layout/vList4#2"/>
    <dgm:cxn modelId="{3C9937FD-D367-4A81-8699-F591C72B3C27}" type="presParOf" srcId="{84D1248E-79DD-43C9-8EFA-70B27180DF10}" destId="{F8CF80F6-6C09-40F0-AECF-FB8AA787AA48}" srcOrd="4" destOrd="0" presId="urn:microsoft.com/office/officeart/2005/8/layout/vList4#2"/>
    <dgm:cxn modelId="{4890F467-C83E-4C17-B47F-8045AC96CCA4}" type="presParOf" srcId="{F8CF80F6-6C09-40F0-AECF-FB8AA787AA48}" destId="{8D5CD820-79BB-41DC-9FD3-24DF637F8795}" srcOrd="0" destOrd="0" presId="urn:microsoft.com/office/officeart/2005/8/layout/vList4#2"/>
    <dgm:cxn modelId="{8F93ECF8-3683-4D75-B6D7-821273CDD72B}" type="presParOf" srcId="{F8CF80F6-6C09-40F0-AECF-FB8AA787AA48}" destId="{99555816-2BB8-4264-8C54-D60910353F4E}" srcOrd="1" destOrd="0" presId="urn:microsoft.com/office/officeart/2005/8/layout/vList4#2"/>
    <dgm:cxn modelId="{A4097616-4BD7-418E-ADC2-7476AC24A25A}" type="presParOf" srcId="{F8CF80F6-6C09-40F0-AECF-FB8AA787AA48}" destId="{D308C5DF-31D8-4863-9237-09021E410CE3}" srcOrd="2" destOrd="0" presId="urn:microsoft.com/office/officeart/2005/8/layout/vList4#2"/>
    <dgm:cxn modelId="{BA382370-ED1A-4144-8DE0-C472353A90BE}" type="presParOf" srcId="{84D1248E-79DD-43C9-8EFA-70B27180DF10}" destId="{FB5E92D8-94A8-4CBB-9DD7-CB176F942D4E}" srcOrd="5" destOrd="0" presId="urn:microsoft.com/office/officeart/2005/8/layout/vList4#2"/>
    <dgm:cxn modelId="{C35F5289-8232-4A3D-A484-3D0B92466A77}" type="presParOf" srcId="{84D1248E-79DD-43C9-8EFA-70B27180DF10}" destId="{2A335F07-9827-48D1-994D-0B8A4BE80B24}" srcOrd="6" destOrd="0" presId="urn:microsoft.com/office/officeart/2005/8/layout/vList4#2"/>
    <dgm:cxn modelId="{6DCA246B-023B-45B7-89F0-A169EEF36AF5}" type="presParOf" srcId="{2A335F07-9827-48D1-994D-0B8A4BE80B24}" destId="{16D703FA-0D4B-4FAF-A9A0-7BBA117E1DF8}" srcOrd="0" destOrd="0" presId="urn:microsoft.com/office/officeart/2005/8/layout/vList4#2"/>
    <dgm:cxn modelId="{AA16FFFE-3155-41E4-BA51-CE47FCD3E13B}" type="presParOf" srcId="{2A335F07-9827-48D1-994D-0B8A4BE80B24}" destId="{C9992F7B-96C9-41D0-9831-890E72DA5034}" srcOrd="1" destOrd="0" presId="urn:microsoft.com/office/officeart/2005/8/layout/vList4#2"/>
    <dgm:cxn modelId="{EAD2F1CB-148A-429F-BB3A-AF09719385F1}" type="presParOf" srcId="{2A335F07-9827-48D1-994D-0B8A4BE80B24}" destId="{EB14E2DE-3534-4D42-B98A-19714D8764C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05F664-26BC-423B-89AD-51D6F0FB2ACB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9770654-564F-420A-A7A2-120A22CB23E0}">
      <dgm:prSet phldrT="[Texto]"/>
      <dgm:spPr/>
      <dgm:t>
        <a:bodyPr/>
        <a:lstStyle/>
        <a:p>
          <a:r>
            <a:rPr lang="pt-BR" dirty="0"/>
            <a:t>François Rabelais (1494 – 1553)</a:t>
          </a:r>
        </a:p>
      </dgm:t>
    </dgm:pt>
    <dgm:pt modelId="{4FF72291-C347-4D95-B52B-A1953295DFAF}" type="parTrans" cxnId="{18B6F955-4C11-4CCB-904C-414037686F14}">
      <dgm:prSet/>
      <dgm:spPr/>
      <dgm:t>
        <a:bodyPr/>
        <a:lstStyle/>
        <a:p>
          <a:endParaRPr lang="pt-BR"/>
        </a:p>
      </dgm:t>
    </dgm:pt>
    <dgm:pt modelId="{5C5A2924-9D25-4653-9AAD-53CAFBFB3789}" type="sibTrans" cxnId="{18B6F955-4C11-4CCB-904C-414037686F14}">
      <dgm:prSet/>
      <dgm:spPr/>
      <dgm:t>
        <a:bodyPr/>
        <a:lstStyle/>
        <a:p>
          <a:endParaRPr lang="pt-BR"/>
        </a:p>
      </dgm:t>
    </dgm:pt>
    <dgm:pt modelId="{179DEEFF-D2C4-43B5-B854-37F9C1CB3F21}">
      <dgm:prSet phldrT="[Texto]"/>
      <dgm:spPr/>
      <dgm:t>
        <a:bodyPr/>
        <a:lstStyle/>
        <a:p>
          <a:r>
            <a:rPr lang="pt-BR" dirty="0"/>
            <a:t>Michel de Montaigne (1533 – 1592)</a:t>
          </a:r>
        </a:p>
      </dgm:t>
    </dgm:pt>
    <dgm:pt modelId="{58E37A55-3CE8-4563-8C93-DDD38B6E6CBC}" type="parTrans" cxnId="{43C5B59C-9E83-47BF-BDB4-BC1E13586646}">
      <dgm:prSet/>
      <dgm:spPr/>
      <dgm:t>
        <a:bodyPr/>
        <a:lstStyle/>
        <a:p>
          <a:endParaRPr lang="pt-BR"/>
        </a:p>
      </dgm:t>
    </dgm:pt>
    <dgm:pt modelId="{767A6B7B-4FE6-40D7-81DB-0008F6AA4364}" type="sibTrans" cxnId="{43C5B59C-9E83-47BF-BDB4-BC1E13586646}">
      <dgm:prSet/>
      <dgm:spPr/>
      <dgm:t>
        <a:bodyPr/>
        <a:lstStyle/>
        <a:p>
          <a:endParaRPr lang="pt-BR"/>
        </a:p>
      </dgm:t>
    </dgm:pt>
    <dgm:pt modelId="{A3A81820-8C70-47E6-B108-B3911C3B88EE}" type="pres">
      <dgm:prSet presAssocID="{7105F664-26BC-423B-89AD-51D6F0FB2ACB}" presName="linear" presStyleCnt="0">
        <dgm:presLayoutVars>
          <dgm:dir/>
          <dgm:resizeHandles val="exact"/>
        </dgm:presLayoutVars>
      </dgm:prSet>
      <dgm:spPr/>
    </dgm:pt>
    <dgm:pt modelId="{3AA2C8C1-BEE4-4AD0-98E9-BD50F2C673F5}" type="pres">
      <dgm:prSet presAssocID="{E9770654-564F-420A-A7A2-120A22CB23E0}" presName="comp" presStyleCnt="0"/>
      <dgm:spPr/>
    </dgm:pt>
    <dgm:pt modelId="{F67A67B3-F85D-45B2-8F22-17E15D019C4E}" type="pres">
      <dgm:prSet presAssocID="{E9770654-564F-420A-A7A2-120A22CB23E0}" presName="box" presStyleLbl="node1" presStyleIdx="0" presStyleCnt="2"/>
      <dgm:spPr/>
    </dgm:pt>
    <dgm:pt modelId="{E60C5409-C91F-481D-B6D4-FADE3DEF085B}" type="pres">
      <dgm:prSet presAssocID="{E9770654-564F-420A-A7A2-120A22CB23E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3800B0-5EF9-46BC-B692-5ED4BB29E77E}" type="pres">
      <dgm:prSet presAssocID="{E9770654-564F-420A-A7A2-120A22CB23E0}" presName="text" presStyleLbl="node1" presStyleIdx="0" presStyleCnt="2">
        <dgm:presLayoutVars>
          <dgm:bulletEnabled val="1"/>
        </dgm:presLayoutVars>
      </dgm:prSet>
      <dgm:spPr/>
    </dgm:pt>
    <dgm:pt modelId="{535997CE-F702-4D8B-A72D-CEB3B0775DF1}" type="pres">
      <dgm:prSet presAssocID="{5C5A2924-9D25-4653-9AAD-53CAFBFB3789}" presName="spacer" presStyleCnt="0"/>
      <dgm:spPr/>
    </dgm:pt>
    <dgm:pt modelId="{6AAE631F-D732-4D95-944E-073EF5A5FFDE}" type="pres">
      <dgm:prSet presAssocID="{179DEEFF-D2C4-43B5-B854-37F9C1CB3F21}" presName="comp" presStyleCnt="0"/>
      <dgm:spPr/>
    </dgm:pt>
    <dgm:pt modelId="{D7A7771F-CE18-417B-B8C0-E1EDF3C9F745}" type="pres">
      <dgm:prSet presAssocID="{179DEEFF-D2C4-43B5-B854-37F9C1CB3F21}" presName="box" presStyleLbl="node1" presStyleIdx="1" presStyleCnt="2"/>
      <dgm:spPr/>
    </dgm:pt>
    <dgm:pt modelId="{10E90D20-2BAA-49A9-96A7-0F82458A26E7}" type="pres">
      <dgm:prSet presAssocID="{179DEEFF-D2C4-43B5-B854-37F9C1CB3F21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6F9E8C-D579-465A-B259-913782D2B4A0}" type="pres">
      <dgm:prSet presAssocID="{179DEEFF-D2C4-43B5-B854-37F9C1CB3F21}" presName="text" presStyleLbl="node1" presStyleIdx="1" presStyleCnt="2">
        <dgm:presLayoutVars>
          <dgm:bulletEnabled val="1"/>
        </dgm:presLayoutVars>
      </dgm:prSet>
      <dgm:spPr/>
    </dgm:pt>
  </dgm:ptLst>
  <dgm:cxnLst>
    <dgm:cxn modelId="{AD0F160F-F6AC-43C0-95F9-C429442D13B2}" type="presOf" srcId="{179DEEFF-D2C4-43B5-B854-37F9C1CB3F21}" destId="{356F9E8C-D579-465A-B259-913782D2B4A0}" srcOrd="1" destOrd="0" presId="urn:microsoft.com/office/officeart/2005/8/layout/vList4#3"/>
    <dgm:cxn modelId="{97ECFA3B-C534-4C80-A86D-E5517D156475}" type="presOf" srcId="{179DEEFF-D2C4-43B5-B854-37F9C1CB3F21}" destId="{D7A7771F-CE18-417B-B8C0-E1EDF3C9F745}" srcOrd="0" destOrd="0" presId="urn:microsoft.com/office/officeart/2005/8/layout/vList4#3"/>
    <dgm:cxn modelId="{25654968-3CD6-4B24-A7E0-2C8154F3D22D}" type="presOf" srcId="{E9770654-564F-420A-A7A2-120A22CB23E0}" destId="{F67A67B3-F85D-45B2-8F22-17E15D019C4E}" srcOrd="0" destOrd="0" presId="urn:microsoft.com/office/officeart/2005/8/layout/vList4#3"/>
    <dgm:cxn modelId="{18B6F955-4C11-4CCB-904C-414037686F14}" srcId="{7105F664-26BC-423B-89AD-51D6F0FB2ACB}" destId="{E9770654-564F-420A-A7A2-120A22CB23E0}" srcOrd="0" destOrd="0" parTransId="{4FF72291-C347-4D95-B52B-A1953295DFAF}" sibTransId="{5C5A2924-9D25-4653-9AAD-53CAFBFB3789}"/>
    <dgm:cxn modelId="{43C5B59C-9E83-47BF-BDB4-BC1E13586646}" srcId="{7105F664-26BC-423B-89AD-51D6F0FB2ACB}" destId="{179DEEFF-D2C4-43B5-B854-37F9C1CB3F21}" srcOrd="1" destOrd="0" parTransId="{58E37A55-3CE8-4563-8C93-DDD38B6E6CBC}" sibTransId="{767A6B7B-4FE6-40D7-81DB-0008F6AA4364}"/>
    <dgm:cxn modelId="{2EB4B4B3-1675-4C0E-8FD9-3A2564E3820B}" type="presOf" srcId="{7105F664-26BC-423B-89AD-51D6F0FB2ACB}" destId="{A3A81820-8C70-47E6-B108-B3911C3B88EE}" srcOrd="0" destOrd="0" presId="urn:microsoft.com/office/officeart/2005/8/layout/vList4#3"/>
    <dgm:cxn modelId="{924B46CD-5778-4062-A010-DB67C291A53A}" type="presOf" srcId="{E9770654-564F-420A-A7A2-120A22CB23E0}" destId="{D73800B0-5EF9-46BC-B692-5ED4BB29E77E}" srcOrd="1" destOrd="0" presId="urn:microsoft.com/office/officeart/2005/8/layout/vList4#3"/>
    <dgm:cxn modelId="{53CB0C00-A85B-4EA1-B916-C21DF30D3E1D}" type="presParOf" srcId="{A3A81820-8C70-47E6-B108-B3911C3B88EE}" destId="{3AA2C8C1-BEE4-4AD0-98E9-BD50F2C673F5}" srcOrd="0" destOrd="0" presId="urn:microsoft.com/office/officeart/2005/8/layout/vList4#3"/>
    <dgm:cxn modelId="{5B495380-2D36-4E73-917C-5ADB0063CF19}" type="presParOf" srcId="{3AA2C8C1-BEE4-4AD0-98E9-BD50F2C673F5}" destId="{F67A67B3-F85D-45B2-8F22-17E15D019C4E}" srcOrd="0" destOrd="0" presId="urn:microsoft.com/office/officeart/2005/8/layout/vList4#3"/>
    <dgm:cxn modelId="{D2310227-94C4-4A14-9329-E5DFD8525520}" type="presParOf" srcId="{3AA2C8C1-BEE4-4AD0-98E9-BD50F2C673F5}" destId="{E60C5409-C91F-481D-B6D4-FADE3DEF085B}" srcOrd="1" destOrd="0" presId="urn:microsoft.com/office/officeart/2005/8/layout/vList4#3"/>
    <dgm:cxn modelId="{07B82157-5B31-4D89-90CA-CF8E68FDBD6D}" type="presParOf" srcId="{3AA2C8C1-BEE4-4AD0-98E9-BD50F2C673F5}" destId="{D73800B0-5EF9-46BC-B692-5ED4BB29E77E}" srcOrd="2" destOrd="0" presId="urn:microsoft.com/office/officeart/2005/8/layout/vList4#3"/>
    <dgm:cxn modelId="{AC342E5A-6058-431F-AAE6-EB243E56A75F}" type="presParOf" srcId="{A3A81820-8C70-47E6-B108-B3911C3B88EE}" destId="{535997CE-F702-4D8B-A72D-CEB3B0775DF1}" srcOrd="1" destOrd="0" presId="urn:microsoft.com/office/officeart/2005/8/layout/vList4#3"/>
    <dgm:cxn modelId="{591CD814-9743-462F-A5E4-F8D75CE6F867}" type="presParOf" srcId="{A3A81820-8C70-47E6-B108-B3911C3B88EE}" destId="{6AAE631F-D732-4D95-944E-073EF5A5FFDE}" srcOrd="2" destOrd="0" presId="urn:microsoft.com/office/officeart/2005/8/layout/vList4#3"/>
    <dgm:cxn modelId="{C8D5A617-FE70-4D2D-AD80-1F8F88011914}" type="presParOf" srcId="{6AAE631F-D732-4D95-944E-073EF5A5FFDE}" destId="{D7A7771F-CE18-417B-B8C0-E1EDF3C9F745}" srcOrd="0" destOrd="0" presId="urn:microsoft.com/office/officeart/2005/8/layout/vList4#3"/>
    <dgm:cxn modelId="{1C41E0B0-4CE2-429A-BC05-3266B5C574E8}" type="presParOf" srcId="{6AAE631F-D732-4D95-944E-073EF5A5FFDE}" destId="{10E90D20-2BAA-49A9-96A7-0F82458A26E7}" srcOrd="1" destOrd="0" presId="urn:microsoft.com/office/officeart/2005/8/layout/vList4#3"/>
    <dgm:cxn modelId="{F8362DDF-5F28-4350-B907-CDC1967AD649}" type="presParOf" srcId="{6AAE631F-D732-4D95-944E-073EF5A5FFDE}" destId="{356F9E8C-D579-465A-B259-913782D2B4A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F00F20-8994-463C-A123-99123E05054A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5DE8B39-0C5E-4BF8-83F9-93AA87FA3121}">
      <dgm:prSet phldrT="[Texto]"/>
      <dgm:spPr/>
      <dgm:t>
        <a:bodyPr/>
        <a:lstStyle/>
        <a:p>
          <a:r>
            <a:rPr lang="pt-BR" dirty="0"/>
            <a:t>Thomas Morus (1478 – 1592)</a:t>
          </a:r>
        </a:p>
      </dgm:t>
    </dgm:pt>
    <dgm:pt modelId="{F5A656BF-FC5F-4707-BC3F-AFB983ADCAEA}" type="parTrans" cxnId="{4D00944C-7E48-4C6E-9B1F-7120A83C4C22}">
      <dgm:prSet/>
      <dgm:spPr/>
      <dgm:t>
        <a:bodyPr/>
        <a:lstStyle/>
        <a:p>
          <a:endParaRPr lang="pt-BR"/>
        </a:p>
      </dgm:t>
    </dgm:pt>
    <dgm:pt modelId="{CDE8F8E8-8E1E-489F-A3FF-731576314010}" type="sibTrans" cxnId="{4D00944C-7E48-4C6E-9B1F-7120A83C4C22}">
      <dgm:prSet/>
      <dgm:spPr/>
      <dgm:t>
        <a:bodyPr/>
        <a:lstStyle/>
        <a:p>
          <a:endParaRPr lang="pt-BR"/>
        </a:p>
      </dgm:t>
    </dgm:pt>
    <dgm:pt modelId="{BE76FA41-E41A-4ED2-97A0-07E27502A7C9}">
      <dgm:prSet phldrT="[Texto]"/>
      <dgm:spPr/>
      <dgm:t>
        <a:bodyPr/>
        <a:lstStyle/>
        <a:p>
          <a:r>
            <a:rPr lang="pt-BR" dirty="0"/>
            <a:t>William Shakespeare (1564 – 1616)</a:t>
          </a:r>
        </a:p>
      </dgm:t>
    </dgm:pt>
    <dgm:pt modelId="{E9CD7772-FA90-4B46-B9D0-3F23FDBF5FD7}" type="parTrans" cxnId="{17607E99-4DF6-49AE-A6CB-B583287EBA81}">
      <dgm:prSet/>
      <dgm:spPr/>
      <dgm:t>
        <a:bodyPr/>
        <a:lstStyle/>
        <a:p>
          <a:endParaRPr lang="pt-BR"/>
        </a:p>
      </dgm:t>
    </dgm:pt>
    <dgm:pt modelId="{E7D3F029-D006-4C71-9D55-9790BC589ABE}" type="sibTrans" cxnId="{17607E99-4DF6-49AE-A6CB-B583287EBA81}">
      <dgm:prSet/>
      <dgm:spPr/>
      <dgm:t>
        <a:bodyPr/>
        <a:lstStyle/>
        <a:p>
          <a:endParaRPr lang="pt-BR"/>
        </a:p>
      </dgm:t>
    </dgm:pt>
    <dgm:pt modelId="{8E146D6C-1076-454F-93C8-D3280EC2623B}" type="pres">
      <dgm:prSet presAssocID="{33F00F20-8994-463C-A123-99123E05054A}" presName="linear" presStyleCnt="0">
        <dgm:presLayoutVars>
          <dgm:dir/>
          <dgm:resizeHandles val="exact"/>
        </dgm:presLayoutVars>
      </dgm:prSet>
      <dgm:spPr/>
    </dgm:pt>
    <dgm:pt modelId="{EE2D03C6-7648-48A2-9563-91D51AD2E4CD}" type="pres">
      <dgm:prSet presAssocID="{35DE8B39-0C5E-4BF8-83F9-93AA87FA3121}" presName="comp" presStyleCnt="0"/>
      <dgm:spPr/>
    </dgm:pt>
    <dgm:pt modelId="{944B5C85-3D58-4D8F-A327-DFEA79628B37}" type="pres">
      <dgm:prSet presAssocID="{35DE8B39-0C5E-4BF8-83F9-93AA87FA3121}" presName="box" presStyleLbl="node1" presStyleIdx="0" presStyleCnt="2"/>
      <dgm:spPr/>
    </dgm:pt>
    <dgm:pt modelId="{0F8C5DE8-0A32-4B5E-9819-A3CA6FF2A78C}" type="pres">
      <dgm:prSet presAssocID="{35DE8B39-0C5E-4BF8-83F9-93AA87FA3121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B7B81E-8E54-4926-AD3E-30A24882D889}" type="pres">
      <dgm:prSet presAssocID="{35DE8B39-0C5E-4BF8-83F9-93AA87FA3121}" presName="text" presStyleLbl="node1" presStyleIdx="0" presStyleCnt="2">
        <dgm:presLayoutVars>
          <dgm:bulletEnabled val="1"/>
        </dgm:presLayoutVars>
      </dgm:prSet>
      <dgm:spPr/>
    </dgm:pt>
    <dgm:pt modelId="{85305C95-9D35-43AE-B452-BCAB14B7152F}" type="pres">
      <dgm:prSet presAssocID="{CDE8F8E8-8E1E-489F-A3FF-731576314010}" presName="spacer" presStyleCnt="0"/>
      <dgm:spPr/>
    </dgm:pt>
    <dgm:pt modelId="{B92B75B8-207A-4E9F-ADC6-FDBFE44BF4BD}" type="pres">
      <dgm:prSet presAssocID="{BE76FA41-E41A-4ED2-97A0-07E27502A7C9}" presName="comp" presStyleCnt="0"/>
      <dgm:spPr/>
    </dgm:pt>
    <dgm:pt modelId="{F4003E77-2D3D-4AAC-8595-B5C7882CBF4C}" type="pres">
      <dgm:prSet presAssocID="{BE76FA41-E41A-4ED2-97A0-07E27502A7C9}" presName="box" presStyleLbl="node1" presStyleIdx="1" presStyleCnt="2"/>
      <dgm:spPr/>
    </dgm:pt>
    <dgm:pt modelId="{D99948D6-58F8-4EAF-A13B-2ED7298049AC}" type="pres">
      <dgm:prSet presAssocID="{BE76FA41-E41A-4ED2-97A0-07E27502A7C9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B31D252-0D66-4B52-B249-D834CB5C7057}" type="pres">
      <dgm:prSet presAssocID="{BE76FA41-E41A-4ED2-97A0-07E27502A7C9}" presName="text" presStyleLbl="node1" presStyleIdx="1" presStyleCnt="2">
        <dgm:presLayoutVars>
          <dgm:bulletEnabled val="1"/>
        </dgm:presLayoutVars>
      </dgm:prSet>
      <dgm:spPr/>
    </dgm:pt>
  </dgm:ptLst>
  <dgm:cxnLst>
    <dgm:cxn modelId="{4D00944C-7E48-4C6E-9B1F-7120A83C4C22}" srcId="{33F00F20-8994-463C-A123-99123E05054A}" destId="{35DE8B39-0C5E-4BF8-83F9-93AA87FA3121}" srcOrd="0" destOrd="0" parTransId="{F5A656BF-FC5F-4707-BC3F-AFB983ADCAEA}" sibTransId="{CDE8F8E8-8E1E-489F-A3FF-731576314010}"/>
    <dgm:cxn modelId="{DA4B1C54-A4AA-44D2-B498-D2F8E82842E6}" type="presOf" srcId="{BE76FA41-E41A-4ED2-97A0-07E27502A7C9}" destId="{7B31D252-0D66-4B52-B249-D834CB5C7057}" srcOrd="1" destOrd="0" presId="urn:microsoft.com/office/officeart/2005/8/layout/vList4#4"/>
    <dgm:cxn modelId="{26884B74-F3E4-4E4A-8C90-9A46BF4EDA0D}" type="presOf" srcId="{BE76FA41-E41A-4ED2-97A0-07E27502A7C9}" destId="{F4003E77-2D3D-4AAC-8595-B5C7882CBF4C}" srcOrd="0" destOrd="0" presId="urn:microsoft.com/office/officeart/2005/8/layout/vList4#4"/>
    <dgm:cxn modelId="{A1D3BA86-95F3-4E16-9356-62C15059E4CE}" type="presOf" srcId="{35DE8B39-0C5E-4BF8-83F9-93AA87FA3121}" destId="{944B5C85-3D58-4D8F-A327-DFEA79628B37}" srcOrd="0" destOrd="0" presId="urn:microsoft.com/office/officeart/2005/8/layout/vList4#4"/>
    <dgm:cxn modelId="{17607E99-4DF6-49AE-A6CB-B583287EBA81}" srcId="{33F00F20-8994-463C-A123-99123E05054A}" destId="{BE76FA41-E41A-4ED2-97A0-07E27502A7C9}" srcOrd="1" destOrd="0" parTransId="{E9CD7772-FA90-4B46-B9D0-3F23FDBF5FD7}" sibTransId="{E7D3F029-D006-4C71-9D55-9790BC589ABE}"/>
    <dgm:cxn modelId="{03B3129F-ECC7-4EF6-9964-9E1449730C50}" type="presOf" srcId="{33F00F20-8994-463C-A123-99123E05054A}" destId="{8E146D6C-1076-454F-93C8-D3280EC2623B}" srcOrd="0" destOrd="0" presId="urn:microsoft.com/office/officeart/2005/8/layout/vList4#4"/>
    <dgm:cxn modelId="{282F3DA5-C295-4269-9A39-2DDBC4B9F0F4}" type="presOf" srcId="{35DE8B39-0C5E-4BF8-83F9-93AA87FA3121}" destId="{89B7B81E-8E54-4926-AD3E-30A24882D889}" srcOrd="1" destOrd="0" presId="urn:microsoft.com/office/officeart/2005/8/layout/vList4#4"/>
    <dgm:cxn modelId="{8642DAC0-481D-4041-9BF3-83E07285445C}" type="presParOf" srcId="{8E146D6C-1076-454F-93C8-D3280EC2623B}" destId="{EE2D03C6-7648-48A2-9563-91D51AD2E4CD}" srcOrd="0" destOrd="0" presId="urn:microsoft.com/office/officeart/2005/8/layout/vList4#4"/>
    <dgm:cxn modelId="{65D89338-E02A-4038-AF49-70B312BD8C8C}" type="presParOf" srcId="{EE2D03C6-7648-48A2-9563-91D51AD2E4CD}" destId="{944B5C85-3D58-4D8F-A327-DFEA79628B37}" srcOrd="0" destOrd="0" presId="urn:microsoft.com/office/officeart/2005/8/layout/vList4#4"/>
    <dgm:cxn modelId="{EA331252-E2C2-4A92-AB3B-2BD821AD61BA}" type="presParOf" srcId="{EE2D03C6-7648-48A2-9563-91D51AD2E4CD}" destId="{0F8C5DE8-0A32-4B5E-9819-A3CA6FF2A78C}" srcOrd="1" destOrd="0" presId="urn:microsoft.com/office/officeart/2005/8/layout/vList4#4"/>
    <dgm:cxn modelId="{E4CD9470-D262-4640-9E3C-D02D21E1CCA1}" type="presParOf" srcId="{EE2D03C6-7648-48A2-9563-91D51AD2E4CD}" destId="{89B7B81E-8E54-4926-AD3E-30A24882D889}" srcOrd="2" destOrd="0" presId="urn:microsoft.com/office/officeart/2005/8/layout/vList4#4"/>
    <dgm:cxn modelId="{9D03CAC3-D38D-449B-81F0-4550133C5E9A}" type="presParOf" srcId="{8E146D6C-1076-454F-93C8-D3280EC2623B}" destId="{85305C95-9D35-43AE-B452-BCAB14B7152F}" srcOrd="1" destOrd="0" presId="urn:microsoft.com/office/officeart/2005/8/layout/vList4#4"/>
    <dgm:cxn modelId="{592D5427-D945-4FA3-8BCB-BB9B6EDEB0F9}" type="presParOf" srcId="{8E146D6C-1076-454F-93C8-D3280EC2623B}" destId="{B92B75B8-207A-4E9F-ADC6-FDBFE44BF4BD}" srcOrd="2" destOrd="0" presId="urn:microsoft.com/office/officeart/2005/8/layout/vList4#4"/>
    <dgm:cxn modelId="{E4F620ED-A44D-492D-A703-1F67A8B5240C}" type="presParOf" srcId="{B92B75B8-207A-4E9F-ADC6-FDBFE44BF4BD}" destId="{F4003E77-2D3D-4AAC-8595-B5C7882CBF4C}" srcOrd="0" destOrd="0" presId="urn:microsoft.com/office/officeart/2005/8/layout/vList4#4"/>
    <dgm:cxn modelId="{40E51D50-A921-4488-BE90-96642E810FB7}" type="presParOf" srcId="{B92B75B8-207A-4E9F-ADC6-FDBFE44BF4BD}" destId="{D99948D6-58F8-4EAF-A13B-2ED7298049AC}" srcOrd="1" destOrd="0" presId="urn:microsoft.com/office/officeart/2005/8/layout/vList4#4"/>
    <dgm:cxn modelId="{8E537B3B-B7B5-473D-BACF-FB131250F2B5}" type="presParOf" srcId="{B92B75B8-207A-4E9F-ADC6-FDBFE44BF4BD}" destId="{7B31D252-0D66-4B52-B249-D834CB5C7057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25932-1357-4009-8D0A-31472D86988C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DC16E4F-EC39-417C-91DD-95176BB3E192}">
      <dgm:prSet phldrT="[Texto]"/>
      <dgm:spPr/>
      <dgm:t>
        <a:bodyPr/>
        <a:lstStyle/>
        <a:p>
          <a:r>
            <a:rPr lang="pt-BR" dirty="0" err="1"/>
            <a:t>Albrecth</a:t>
          </a:r>
          <a:r>
            <a:rPr lang="pt-BR" dirty="0"/>
            <a:t> </a:t>
          </a:r>
          <a:r>
            <a:rPr lang="pt-BR" dirty="0" err="1"/>
            <a:t>Durer</a:t>
          </a:r>
          <a:endParaRPr lang="pt-BR" dirty="0"/>
        </a:p>
      </dgm:t>
    </dgm:pt>
    <dgm:pt modelId="{A6FCF074-D7B4-4B0F-816B-BB22B40562B6}" type="parTrans" cxnId="{934821A1-3C0A-421B-9E79-E519FE9C18E1}">
      <dgm:prSet/>
      <dgm:spPr/>
      <dgm:t>
        <a:bodyPr/>
        <a:lstStyle/>
        <a:p>
          <a:endParaRPr lang="pt-BR"/>
        </a:p>
      </dgm:t>
    </dgm:pt>
    <dgm:pt modelId="{AFE78111-1E39-4B80-9537-6E1D709A18FA}" type="sibTrans" cxnId="{934821A1-3C0A-421B-9E79-E519FE9C18E1}">
      <dgm:prSet/>
      <dgm:spPr/>
      <dgm:t>
        <a:bodyPr/>
        <a:lstStyle/>
        <a:p>
          <a:endParaRPr lang="pt-BR"/>
        </a:p>
      </dgm:t>
    </dgm:pt>
    <dgm:pt modelId="{A7D43187-CD18-4F40-9BA2-F5918C50BE18}">
      <dgm:prSet phldrT="[Texto]"/>
      <dgm:spPr/>
      <dgm:t>
        <a:bodyPr/>
        <a:lstStyle/>
        <a:p>
          <a:r>
            <a:rPr lang="pt-BR" dirty="0"/>
            <a:t>Hans </a:t>
          </a:r>
          <a:r>
            <a:rPr lang="pt-BR" dirty="0" err="1"/>
            <a:t>Holbein</a:t>
          </a:r>
          <a:r>
            <a:rPr lang="pt-BR" dirty="0"/>
            <a:t>, o Moço</a:t>
          </a:r>
        </a:p>
      </dgm:t>
    </dgm:pt>
    <dgm:pt modelId="{863788D8-7C70-4ED1-80F4-420F245D129F}" type="parTrans" cxnId="{1E04015F-FFFD-446E-AAF2-F535E431075A}">
      <dgm:prSet/>
      <dgm:spPr/>
      <dgm:t>
        <a:bodyPr/>
        <a:lstStyle/>
        <a:p>
          <a:endParaRPr lang="pt-BR"/>
        </a:p>
      </dgm:t>
    </dgm:pt>
    <dgm:pt modelId="{3EE33FC1-FE68-4DA8-B434-C48865399B58}" type="sibTrans" cxnId="{1E04015F-FFFD-446E-AAF2-F535E431075A}">
      <dgm:prSet/>
      <dgm:spPr/>
      <dgm:t>
        <a:bodyPr/>
        <a:lstStyle/>
        <a:p>
          <a:endParaRPr lang="pt-BR"/>
        </a:p>
      </dgm:t>
    </dgm:pt>
    <dgm:pt modelId="{D6E2F3E9-8EB5-44AE-97EC-650F80B3FAD4}" type="pres">
      <dgm:prSet presAssocID="{56D25932-1357-4009-8D0A-31472D86988C}" presName="linear" presStyleCnt="0">
        <dgm:presLayoutVars>
          <dgm:dir/>
          <dgm:resizeHandles val="exact"/>
        </dgm:presLayoutVars>
      </dgm:prSet>
      <dgm:spPr/>
    </dgm:pt>
    <dgm:pt modelId="{CF78DD81-317E-494B-8A90-13B338651863}" type="pres">
      <dgm:prSet presAssocID="{DDC16E4F-EC39-417C-91DD-95176BB3E192}" presName="comp" presStyleCnt="0"/>
      <dgm:spPr/>
    </dgm:pt>
    <dgm:pt modelId="{1190F15D-1A1A-449C-A6BE-AB9F81878D1D}" type="pres">
      <dgm:prSet presAssocID="{DDC16E4F-EC39-417C-91DD-95176BB3E192}" presName="box" presStyleLbl="node1" presStyleIdx="0" presStyleCnt="2" custLinFactNeighborX="126" custLinFactNeighborY="1507"/>
      <dgm:spPr/>
    </dgm:pt>
    <dgm:pt modelId="{6C207434-6672-4705-993F-4AB8B83A5021}" type="pres">
      <dgm:prSet presAssocID="{DDC16E4F-EC39-417C-91DD-95176BB3E192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066ADB-2FD8-497F-B54D-B03A435700B4}" type="pres">
      <dgm:prSet presAssocID="{DDC16E4F-EC39-417C-91DD-95176BB3E192}" presName="text" presStyleLbl="node1" presStyleIdx="0" presStyleCnt="2">
        <dgm:presLayoutVars>
          <dgm:bulletEnabled val="1"/>
        </dgm:presLayoutVars>
      </dgm:prSet>
      <dgm:spPr/>
    </dgm:pt>
    <dgm:pt modelId="{93807A43-7FEF-4A92-A888-805C5D26FD09}" type="pres">
      <dgm:prSet presAssocID="{AFE78111-1E39-4B80-9537-6E1D709A18FA}" presName="spacer" presStyleCnt="0"/>
      <dgm:spPr/>
    </dgm:pt>
    <dgm:pt modelId="{4A50EFD1-E2F7-4074-B839-2FD308E5AE43}" type="pres">
      <dgm:prSet presAssocID="{A7D43187-CD18-4F40-9BA2-F5918C50BE18}" presName="comp" presStyleCnt="0"/>
      <dgm:spPr/>
    </dgm:pt>
    <dgm:pt modelId="{A786EC8E-9BEF-4C2D-B51B-F12E66A0A72B}" type="pres">
      <dgm:prSet presAssocID="{A7D43187-CD18-4F40-9BA2-F5918C50BE18}" presName="box" presStyleLbl="node1" presStyleIdx="1" presStyleCnt="2"/>
      <dgm:spPr/>
    </dgm:pt>
    <dgm:pt modelId="{7D72E9A1-94CC-4067-B37F-5F7EEB4F54A9}" type="pres">
      <dgm:prSet presAssocID="{A7D43187-CD18-4F40-9BA2-F5918C50BE18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8752390-BF43-49B4-BAE6-CE3BF7B11F0A}" type="pres">
      <dgm:prSet presAssocID="{A7D43187-CD18-4F40-9BA2-F5918C50BE18}" presName="text" presStyleLbl="node1" presStyleIdx="1" presStyleCnt="2">
        <dgm:presLayoutVars>
          <dgm:bulletEnabled val="1"/>
        </dgm:presLayoutVars>
      </dgm:prSet>
      <dgm:spPr/>
    </dgm:pt>
  </dgm:ptLst>
  <dgm:cxnLst>
    <dgm:cxn modelId="{1E04015F-FFFD-446E-AAF2-F535E431075A}" srcId="{56D25932-1357-4009-8D0A-31472D86988C}" destId="{A7D43187-CD18-4F40-9BA2-F5918C50BE18}" srcOrd="1" destOrd="0" parTransId="{863788D8-7C70-4ED1-80F4-420F245D129F}" sibTransId="{3EE33FC1-FE68-4DA8-B434-C48865399B58}"/>
    <dgm:cxn modelId="{1FEC7B44-DBBA-48D4-A134-723C440455A0}" type="presOf" srcId="{DDC16E4F-EC39-417C-91DD-95176BB3E192}" destId="{1190F15D-1A1A-449C-A6BE-AB9F81878D1D}" srcOrd="0" destOrd="0" presId="urn:microsoft.com/office/officeart/2005/8/layout/vList4#5"/>
    <dgm:cxn modelId="{FAA1E366-5246-4DB5-BE06-DC4B2D7D6CC4}" type="presOf" srcId="{56D25932-1357-4009-8D0A-31472D86988C}" destId="{D6E2F3E9-8EB5-44AE-97EC-650F80B3FAD4}" srcOrd="0" destOrd="0" presId="urn:microsoft.com/office/officeart/2005/8/layout/vList4#5"/>
    <dgm:cxn modelId="{D7FFB97F-F49C-4635-AEA0-077D8B077146}" type="presOf" srcId="{DDC16E4F-EC39-417C-91DD-95176BB3E192}" destId="{53066ADB-2FD8-497F-B54D-B03A435700B4}" srcOrd="1" destOrd="0" presId="urn:microsoft.com/office/officeart/2005/8/layout/vList4#5"/>
    <dgm:cxn modelId="{AF918E9E-0F71-47AC-81E6-42531AAEE0F0}" type="presOf" srcId="{A7D43187-CD18-4F40-9BA2-F5918C50BE18}" destId="{A786EC8E-9BEF-4C2D-B51B-F12E66A0A72B}" srcOrd="0" destOrd="0" presId="urn:microsoft.com/office/officeart/2005/8/layout/vList4#5"/>
    <dgm:cxn modelId="{934821A1-3C0A-421B-9E79-E519FE9C18E1}" srcId="{56D25932-1357-4009-8D0A-31472D86988C}" destId="{DDC16E4F-EC39-417C-91DD-95176BB3E192}" srcOrd="0" destOrd="0" parTransId="{A6FCF074-D7B4-4B0F-816B-BB22B40562B6}" sibTransId="{AFE78111-1E39-4B80-9537-6E1D709A18FA}"/>
    <dgm:cxn modelId="{FEDDCFD4-B357-4D4E-9553-0E464610B238}" type="presOf" srcId="{A7D43187-CD18-4F40-9BA2-F5918C50BE18}" destId="{28752390-BF43-49B4-BAE6-CE3BF7B11F0A}" srcOrd="1" destOrd="0" presId="urn:microsoft.com/office/officeart/2005/8/layout/vList4#5"/>
    <dgm:cxn modelId="{B75FCB63-DAF3-44FB-A0D6-5E6358A31547}" type="presParOf" srcId="{D6E2F3E9-8EB5-44AE-97EC-650F80B3FAD4}" destId="{CF78DD81-317E-494B-8A90-13B338651863}" srcOrd="0" destOrd="0" presId="urn:microsoft.com/office/officeart/2005/8/layout/vList4#5"/>
    <dgm:cxn modelId="{7B1D0F2F-F9FB-4ACD-9889-79DC1B32D246}" type="presParOf" srcId="{CF78DD81-317E-494B-8A90-13B338651863}" destId="{1190F15D-1A1A-449C-A6BE-AB9F81878D1D}" srcOrd="0" destOrd="0" presId="urn:microsoft.com/office/officeart/2005/8/layout/vList4#5"/>
    <dgm:cxn modelId="{885A4329-CE0E-4CCB-9624-1E1C0777553E}" type="presParOf" srcId="{CF78DD81-317E-494B-8A90-13B338651863}" destId="{6C207434-6672-4705-993F-4AB8B83A5021}" srcOrd="1" destOrd="0" presId="urn:microsoft.com/office/officeart/2005/8/layout/vList4#5"/>
    <dgm:cxn modelId="{FF8C7959-8FE2-4573-9C18-BA957E8E19A5}" type="presParOf" srcId="{CF78DD81-317E-494B-8A90-13B338651863}" destId="{53066ADB-2FD8-497F-B54D-B03A435700B4}" srcOrd="2" destOrd="0" presId="urn:microsoft.com/office/officeart/2005/8/layout/vList4#5"/>
    <dgm:cxn modelId="{E184027D-876F-4ECA-BC8C-D7E3B851BD8B}" type="presParOf" srcId="{D6E2F3E9-8EB5-44AE-97EC-650F80B3FAD4}" destId="{93807A43-7FEF-4A92-A888-805C5D26FD09}" srcOrd="1" destOrd="0" presId="urn:microsoft.com/office/officeart/2005/8/layout/vList4#5"/>
    <dgm:cxn modelId="{00DF4848-619E-42F0-86FF-653F204A49A2}" type="presParOf" srcId="{D6E2F3E9-8EB5-44AE-97EC-650F80B3FAD4}" destId="{4A50EFD1-E2F7-4074-B839-2FD308E5AE43}" srcOrd="2" destOrd="0" presId="urn:microsoft.com/office/officeart/2005/8/layout/vList4#5"/>
    <dgm:cxn modelId="{20959F5E-7AB0-452F-8485-E1EDDD91F671}" type="presParOf" srcId="{4A50EFD1-E2F7-4074-B839-2FD308E5AE43}" destId="{A786EC8E-9BEF-4C2D-B51B-F12E66A0A72B}" srcOrd="0" destOrd="0" presId="urn:microsoft.com/office/officeart/2005/8/layout/vList4#5"/>
    <dgm:cxn modelId="{24B364C5-A1BE-44B2-A57C-B74C3CEAEF7F}" type="presParOf" srcId="{4A50EFD1-E2F7-4074-B839-2FD308E5AE43}" destId="{7D72E9A1-94CC-4067-B37F-5F7EEB4F54A9}" srcOrd="1" destOrd="0" presId="urn:microsoft.com/office/officeart/2005/8/layout/vList4#5"/>
    <dgm:cxn modelId="{AF995C17-D965-47C7-9DA3-AB76B16BBA89}" type="presParOf" srcId="{4A50EFD1-E2F7-4074-B839-2FD308E5AE43}" destId="{28752390-BF43-49B4-BAE6-CE3BF7B11F0A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A10102-E2D8-46FF-AA4A-EE94D56BE3F4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55525D-19FC-465F-A902-630D049ED620}">
      <dgm:prSet phldrT="[Texto]"/>
      <dgm:spPr/>
      <dgm:t>
        <a:bodyPr/>
        <a:lstStyle/>
        <a:p>
          <a:r>
            <a:rPr lang="pt-BR" dirty="0"/>
            <a:t>Luiz Vaz de Camões (1524 – 1580)</a:t>
          </a:r>
        </a:p>
      </dgm:t>
    </dgm:pt>
    <dgm:pt modelId="{54E017F8-E4CB-4E15-B9B9-53601ADD1168}" type="parTrans" cxnId="{46B104DB-003A-479E-8F6C-733984590689}">
      <dgm:prSet/>
      <dgm:spPr/>
      <dgm:t>
        <a:bodyPr/>
        <a:lstStyle/>
        <a:p>
          <a:endParaRPr lang="pt-BR"/>
        </a:p>
      </dgm:t>
    </dgm:pt>
    <dgm:pt modelId="{AFB5842A-A535-4564-B324-A0FAAE918A15}" type="sibTrans" cxnId="{46B104DB-003A-479E-8F6C-733984590689}">
      <dgm:prSet/>
      <dgm:spPr/>
      <dgm:t>
        <a:bodyPr/>
        <a:lstStyle/>
        <a:p>
          <a:endParaRPr lang="pt-BR"/>
        </a:p>
      </dgm:t>
    </dgm:pt>
    <dgm:pt modelId="{9E30E8E5-5957-4636-A9FE-6871C2EF218B}" type="pres">
      <dgm:prSet presAssocID="{C9A10102-E2D8-46FF-AA4A-EE94D56BE3F4}" presName="linear" presStyleCnt="0">
        <dgm:presLayoutVars>
          <dgm:dir/>
          <dgm:resizeHandles val="exact"/>
        </dgm:presLayoutVars>
      </dgm:prSet>
      <dgm:spPr/>
    </dgm:pt>
    <dgm:pt modelId="{A63B4336-9FCE-49DE-BA6F-322AD05D3BCD}" type="pres">
      <dgm:prSet presAssocID="{5355525D-19FC-465F-A902-630D049ED620}" presName="comp" presStyleCnt="0"/>
      <dgm:spPr/>
    </dgm:pt>
    <dgm:pt modelId="{88BD057E-3D50-48A0-BB79-06D0A66BAE8E}" type="pres">
      <dgm:prSet presAssocID="{5355525D-19FC-465F-A902-630D049ED620}" presName="box" presStyleLbl="node1" presStyleIdx="0" presStyleCnt="1"/>
      <dgm:spPr/>
    </dgm:pt>
    <dgm:pt modelId="{E06226DE-723B-4B26-8B91-80C932A9E66F}" type="pres">
      <dgm:prSet presAssocID="{5355525D-19FC-465F-A902-630D049ED620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B4DE9E-A8D0-4451-9AF1-F262382B55C7}" type="pres">
      <dgm:prSet presAssocID="{5355525D-19FC-465F-A902-630D049ED620}" presName="text" presStyleLbl="node1" presStyleIdx="0" presStyleCnt="1">
        <dgm:presLayoutVars>
          <dgm:bulletEnabled val="1"/>
        </dgm:presLayoutVars>
      </dgm:prSet>
      <dgm:spPr/>
    </dgm:pt>
  </dgm:ptLst>
  <dgm:cxnLst>
    <dgm:cxn modelId="{B9A08128-0803-4C73-9700-A14951204F63}" type="presOf" srcId="{C9A10102-E2D8-46FF-AA4A-EE94D56BE3F4}" destId="{9E30E8E5-5957-4636-A9FE-6871C2EF218B}" srcOrd="0" destOrd="0" presId="urn:microsoft.com/office/officeart/2005/8/layout/vList4#6"/>
    <dgm:cxn modelId="{C6BCCB6B-10BD-4A85-8E48-6B8AEF1CAF5D}" type="presOf" srcId="{5355525D-19FC-465F-A902-630D049ED620}" destId="{88BD057E-3D50-48A0-BB79-06D0A66BAE8E}" srcOrd="0" destOrd="0" presId="urn:microsoft.com/office/officeart/2005/8/layout/vList4#6"/>
    <dgm:cxn modelId="{7CD4C6D8-F174-4848-8B27-D85B9B6A367A}" type="presOf" srcId="{5355525D-19FC-465F-A902-630D049ED620}" destId="{16B4DE9E-A8D0-4451-9AF1-F262382B55C7}" srcOrd="1" destOrd="0" presId="urn:microsoft.com/office/officeart/2005/8/layout/vList4#6"/>
    <dgm:cxn modelId="{46B104DB-003A-479E-8F6C-733984590689}" srcId="{C9A10102-E2D8-46FF-AA4A-EE94D56BE3F4}" destId="{5355525D-19FC-465F-A902-630D049ED620}" srcOrd="0" destOrd="0" parTransId="{54E017F8-E4CB-4E15-B9B9-53601ADD1168}" sibTransId="{AFB5842A-A535-4564-B324-A0FAAE918A15}"/>
    <dgm:cxn modelId="{5F7E0A49-D041-4398-B26B-84981F0E9ABE}" type="presParOf" srcId="{9E30E8E5-5957-4636-A9FE-6871C2EF218B}" destId="{A63B4336-9FCE-49DE-BA6F-322AD05D3BCD}" srcOrd="0" destOrd="0" presId="urn:microsoft.com/office/officeart/2005/8/layout/vList4#6"/>
    <dgm:cxn modelId="{5A55CA9E-5667-4ED5-BC36-A4055CCB3B0C}" type="presParOf" srcId="{A63B4336-9FCE-49DE-BA6F-322AD05D3BCD}" destId="{88BD057E-3D50-48A0-BB79-06D0A66BAE8E}" srcOrd="0" destOrd="0" presId="urn:microsoft.com/office/officeart/2005/8/layout/vList4#6"/>
    <dgm:cxn modelId="{F54F98FE-AE3F-488C-B69C-D1804B817F2B}" type="presParOf" srcId="{A63B4336-9FCE-49DE-BA6F-322AD05D3BCD}" destId="{E06226DE-723B-4B26-8B91-80C932A9E66F}" srcOrd="1" destOrd="0" presId="urn:microsoft.com/office/officeart/2005/8/layout/vList4#6"/>
    <dgm:cxn modelId="{4D27C694-5F7A-44F3-80DB-1DDC7DC41943}" type="presParOf" srcId="{A63B4336-9FCE-49DE-BA6F-322AD05D3BCD}" destId="{16B4DE9E-A8D0-4451-9AF1-F262382B55C7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BDF74-C0DF-4F3C-9A56-52E793C0EAD2}">
      <dsp:nvSpPr>
        <dsp:cNvPr id="0" name=""/>
        <dsp:cNvSpPr/>
      </dsp:nvSpPr>
      <dsp:spPr>
        <a:xfrm>
          <a:off x="0" y="0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 dirty="0"/>
            <a:t>Humanismo</a:t>
          </a:r>
        </a:p>
      </dsp:txBody>
      <dsp:txXfrm>
        <a:off x="1634470" y="0"/>
        <a:ext cx="5909329" cy="1257101"/>
      </dsp:txXfrm>
    </dsp:sp>
    <dsp:sp modelId="{9DDFA21D-3D61-4BA1-9CAB-F71D9E0AD5CB}">
      <dsp:nvSpPr>
        <dsp:cNvPr id="0" name=""/>
        <dsp:cNvSpPr/>
      </dsp:nvSpPr>
      <dsp:spPr>
        <a:xfrm>
          <a:off x="125710" y="125710"/>
          <a:ext cx="1508760" cy="1005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48FA3-05B2-465F-B076-DE01FE9486DE}">
      <dsp:nvSpPr>
        <dsp:cNvPr id="0" name=""/>
        <dsp:cNvSpPr/>
      </dsp:nvSpPr>
      <dsp:spPr>
        <a:xfrm>
          <a:off x="0" y="1382811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 dirty="0"/>
            <a:t>Racionalismo</a:t>
          </a:r>
        </a:p>
      </dsp:txBody>
      <dsp:txXfrm>
        <a:off x="1634470" y="1382811"/>
        <a:ext cx="5909329" cy="1257101"/>
      </dsp:txXfrm>
    </dsp:sp>
    <dsp:sp modelId="{E91A1B66-5738-4B59-986D-881A73A29C91}">
      <dsp:nvSpPr>
        <dsp:cNvPr id="0" name=""/>
        <dsp:cNvSpPr/>
      </dsp:nvSpPr>
      <dsp:spPr>
        <a:xfrm>
          <a:off x="125710" y="1508521"/>
          <a:ext cx="1508760" cy="1005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ACDEA-2CAE-4520-AB39-DF4C7E5F6A91}">
      <dsp:nvSpPr>
        <dsp:cNvPr id="0" name=""/>
        <dsp:cNvSpPr/>
      </dsp:nvSpPr>
      <dsp:spPr>
        <a:xfrm>
          <a:off x="0" y="2765623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400" kern="1200" dirty="0"/>
            <a:t>Individualismo</a:t>
          </a:r>
        </a:p>
      </dsp:txBody>
      <dsp:txXfrm>
        <a:off x="1634470" y="2765623"/>
        <a:ext cx="5909329" cy="1257101"/>
      </dsp:txXfrm>
    </dsp:sp>
    <dsp:sp modelId="{9829D140-B2F4-4706-BB57-9A2FACCD1A9F}">
      <dsp:nvSpPr>
        <dsp:cNvPr id="0" name=""/>
        <dsp:cNvSpPr/>
      </dsp:nvSpPr>
      <dsp:spPr>
        <a:xfrm>
          <a:off x="125710" y="2891333"/>
          <a:ext cx="1508760" cy="1005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F26F9-6327-4F51-874F-5C4B0D2902B1}">
      <dsp:nvSpPr>
        <dsp:cNvPr id="0" name=""/>
        <dsp:cNvSpPr/>
      </dsp:nvSpPr>
      <dsp:spPr>
        <a:xfrm>
          <a:off x="0" y="0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 err="1"/>
            <a:t>Desidério</a:t>
          </a:r>
          <a:r>
            <a:rPr lang="pt-BR" sz="5900" kern="1200" dirty="0"/>
            <a:t> Erasmo</a:t>
          </a:r>
        </a:p>
      </dsp:txBody>
      <dsp:txXfrm>
        <a:off x="1700271" y="0"/>
        <a:ext cx="5843528" cy="1915115"/>
      </dsp:txXfrm>
    </dsp:sp>
    <dsp:sp modelId="{FF9F3911-C96D-4D6E-B37B-AD3F1E544442}">
      <dsp:nvSpPr>
        <dsp:cNvPr id="0" name=""/>
        <dsp:cNvSpPr/>
      </dsp:nvSpPr>
      <dsp:spPr>
        <a:xfrm>
          <a:off x="191511" y="191511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C05A5-EC26-4F36-911D-A2146CBC9411}">
      <dsp:nvSpPr>
        <dsp:cNvPr id="0" name=""/>
        <dsp:cNvSpPr/>
      </dsp:nvSpPr>
      <dsp:spPr>
        <a:xfrm>
          <a:off x="0" y="2106627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Van </a:t>
          </a:r>
          <a:r>
            <a:rPr lang="pt-BR" sz="5900" kern="1200" dirty="0" err="1"/>
            <a:t>Eyck</a:t>
          </a:r>
          <a:endParaRPr lang="pt-BR" sz="5900" kern="1200" dirty="0"/>
        </a:p>
      </dsp:txBody>
      <dsp:txXfrm>
        <a:off x="1700271" y="2106627"/>
        <a:ext cx="5843528" cy="1915115"/>
      </dsp:txXfrm>
    </dsp:sp>
    <dsp:sp modelId="{545407E5-36EA-42E3-9FF6-4AE4638F9DA1}">
      <dsp:nvSpPr>
        <dsp:cNvPr id="0" name=""/>
        <dsp:cNvSpPr/>
      </dsp:nvSpPr>
      <dsp:spPr>
        <a:xfrm>
          <a:off x="191511" y="2298138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8F3F1-47DC-4C13-BD9F-1C4921ECF5E7}">
      <dsp:nvSpPr>
        <dsp:cNvPr id="0" name=""/>
        <dsp:cNvSpPr/>
      </dsp:nvSpPr>
      <dsp:spPr>
        <a:xfrm rot="10800000">
          <a:off x="1895379" y="747775"/>
          <a:ext cx="5016627" cy="25271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4413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Miguel de Cervantes (1547 – 1616)</a:t>
          </a:r>
        </a:p>
      </dsp:txBody>
      <dsp:txXfrm rot="10800000">
        <a:off x="2527172" y="747775"/>
        <a:ext cx="4384834" cy="2527173"/>
      </dsp:txXfrm>
    </dsp:sp>
    <dsp:sp modelId="{3595851F-93C7-4F25-86EB-C1E586A65713}">
      <dsp:nvSpPr>
        <dsp:cNvPr id="0" name=""/>
        <dsp:cNvSpPr/>
      </dsp:nvSpPr>
      <dsp:spPr>
        <a:xfrm>
          <a:off x="631793" y="747775"/>
          <a:ext cx="2527173" cy="2527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3C626-1B90-4989-B453-493F7810BD89}">
      <dsp:nvSpPr>
        <dsp:cNvPr id="0" name=""/>
        <dsp:cNvSpPr/>
      </dsp:nvSpPr>
      <dsp:spPr>
        <a:xfrm>
          <a:off x="0" y="37206"/>
          <a:ext cx="5098256" cy="1818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Nas ciências, o Renascimento foi marcado pelo desenvolvimento do espírito  critico, racionalista, disposto a experimentar hipótese e a examinar livremente os problemas.</a:t>
          </a:r>
          <a:endParaRPr lang="en-US" sz="2100" kern="1200"/>
        </a:p>
      </dsp:txBody>
      <dsp:txXfrm>
        <a:off x="88756" y="125962"/>
        <a:ext cx="4920744" cy="1640667"/>
      </dsp:txXfrm>
    </dsp:sp>
    <dsp:sp modelId="{D710A151-4317-4E51-8264-EE64CCFC52ED}">
      <dsp:nvSpPr>
        <dsp:cNvPr id="0" name=""/>
        <dsp:cNvSpPr/>
      </dsp:nvSpPr>
      <dsp:spPr>
        <a:xfrm>
          <a:off x="0" y="1915866"/>
          <a:ext cx="5098256" cy="1818179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Formou-se assim um novo perfil de cientista, oposto ao obediente religioso que em tudo acreditava, baseado na fé.</a:t>
          </a:r>
          <a:endParaRPr lang="en-US" sz="2100" kern="1200"/>
        </a:p>
      </dsp:txBody>
      <dsp:txXfrm>
        <a:off x="88756" y="2004622"/>
        <a:ext cx="4920744" cy="1640667"/>
      </dsp:txXfrm>
    </dsp:sp>
    <dsp:sp modelId="{F87AEF90-695B-4F5F-A37C-3A287DFFD170}">
      <dsp:nvSpPr>
        <dsp:cNvPr id="0" name=""/>
        <dsp:cNvSpPr/>
      </dsp:nvSpPr>
      <dsp:spPr>
        <a:xfrm>
          <a:off x="0" y="3794526"/>
          <a:ext cx="5098256" cy="1818179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Cientista deveria submeter o mundo a métodos de análise racionais. Antes de estabelecer crenças e de tirar conclusões, era preciso observar cuidadosamente, investigar, fazer experiência, medir.</a:t>
          </a:r>
          <a:endParaRPr lang="en-US" sz="2100" kern="1200"/>
        </a:p>
      </dsp:txBody>
      <dsp:txXfrm>
        <a:off x="88756" y="3883282"/>
        <a:ext cx="4920744" cy="16406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2BE30-59F0-45F0-8C44-D3AC91AF2BB3}">
      <dsp:nvSpPr>
        <dsp:cNvPr id="0" name=""/>
        <dsp:cNvSpPr/>
      </dsp:nvSpPr>
      <dsp:spPr>
        <a:xfrm rot="10800000">
          <a:off x="1416290" y="1334"/>
          <a:ext cx="5016627" cy="61081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Leonardo da Vinci</a:t>
          </a:r>
        </a:p>
      </dsp:txBody>
      <dsp:txXfrm rot="10800000">
        <a:off x="1568994" y="1334"/>
        <a:ext cx="4863923" cy="610815"/>
      </dsp:txXfrm>
    </dsp:sp>
    <dsp:sp modelId="{099CA1EE-5679-4B63-A76B-AEA7BC13AFEC}">
      <dsp:nvSpPr>
        <dsp:cNvPr id="0" name=""/>
        <dsp:cNvSpPr/>
      </dsp:nvSpPr>
      <dsp:spPr>
        <a:xfrm>
          <a:off x="1110882" y="1334"/>
          <a:ext cx="610815" cy="61081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AC2FF-CD4A-4FBF-B8CD-E6C7FC70DC5D}">
      <dsp:nvSpPr>
        <dsp:cNvPr id="0" name=""/>
        <dsp:cNvSpPr/>
      </dsp:nvSpPr>
      <dsp:spPr>
        <a:xfrm rot="10800000">
          <a:off x="1416290" y="794483"/>
          <a:ext cx="5016627" cy="61081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Nicolau Copérnico</a:t>
          </a:r>
        </a:p>
      </dsp:txBody>
      <dsp:txXfrm rot="10800000">
        <a:off x="1568994" y="794483"/>
        <a:ext cx="4863923" cy="610815"/>
      </dsp:txXfrm>
    </dsp:sp>
    <dsp:sp modelId="{FDF614C8-2476-4B0D-B86F-BD484360B976}">
      <dsp:nvSpPr>
        <dsp:cNvPr id="0" name=""/>
        <dsp:cNvSpPr/>
      </dsp:nvSpPr>
      <dsp:spPr>
        <a:xfrm>
          <a:off x="1110882" y="794483"/>
          <a:ext cx="610815" cy="61081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278DC-3EB7-4160-A880-CC01550F96C2}">
      <dsp:nvSpPr>
        <dsp:cNvPr id="0" name=""/>
        <dsp:cNvSpPr/>
      </dsp:nvSpPr>
      <dsp:spPr>
        <a:xfrm rot="10800000">
          <a:off x="1416290" y="1587632"/>
          <a:ext cx="5016627" cy="61081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Paracelso</a:t>
          </a:r>
          <a:endParaRPr lang="pt-BR" sz="2800" kern="1200" dirty="0"/>
        </a:p>
      </dsp:txBody>
      <dsp:txXfrm rot="10800000">
        <a:off x="1568994" y="1587632"/>
        <a:ext cx="4863923" cy="610815"/>
      </dsp:txXfrm>
    </dsp:sp>
    <dsp:sp modelId="{55FBCAFB-5593-477F-857B-FF630753E0C8}">
      <dsp:nvSpPr>
        <dsp:cNvPr id="0" name=""/>
        <dsp:cNvSpPr/>
      </dsp:nvSpPr>
      <dsp:spPr>
        <a:xfrm>
          <a:off x="1110882" y="1587632"/>
          <a:ext cx="610815" cy="61081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BD513-F530-4D2E-BA88-A22AD4AD0067}">
      <dsp:nvSpPr>
        <dsp:cNvPr id="0" name=""/>
        <dsp:cNvSpPr/>
      </dsp:nvSpPr>
      <dsp:spPr>
        <a:xfrm rot="10800000">
          <a:off x="1416290" y="2380780"/>
          <a:ext cx="5016627" cy="61081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Miguel </a:t>
          </a:r>
          <a:r>
            <a:rPr lang="pt-BR" sz="2800" kern="1200" dirty="0" err="1"/>
            <a:t>Servet</a:t>
          </a:r>
          <a:endParaRPr lang="pt-BR" sz="2800" kern="1200" dirty="0"/>
        </a:p>
      </dsp:txBody>
      <dsp:txXfrm rot="10800000">
        <a:off x="1568994" y="2380780"/>
        <a:ext cx="4863923" cy="610815"/>
      </dsp:txXfrm>
    </dsp:sp>
    <dsp:sp modelId="{BCAA24CF-45C3-4BE5-9A0D-386B65062107}">
      <dsp:nvSpPr>
        <dsp:cNvPr id="0" name=""/>
        <dsp:cNvSpPr/>
      </dsp:nvSpPr>
      <dsp:spPr>
        <a:xfrm>
          <a:off x="1110882" y="2380780"/>
          <a:ext cx="610815" cy="61081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C6A0-A58D-4EFF-BDA2-22B071AA800F}">
      <dsp:nvSpPr>
        <dsp:cNvPr id="0" name=""/>
        <dsp:cNvSpPr/>
      </dsp:nvSpPr>
      <dsp:spPr>
        <a:xfrm rot="10800000">
          <a:off x="1416290" y="3173929"/>
          <a:ext cx="5016627" cy="61081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35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Galileu </a:t>
          </a:r>
          <a:r>
            <a:rPr lang="pt-BR" sz="2800" kern="1200" dirty="0" err="1"/>
            <a:t>Galilei</a:t>
          </a:r>
          <a:endParaRPr lang="pt-BR" sz="2800" kern="1200" dirty="0"/>
        </a:p>
      </dsp:txBody>
      <dsp:txXfrm rot="10800000">
        <a:off x="1568994" y="3173929"/>
        <a:ext cx="4863923" cy="610815"/>
      </dsp:txXfrm>
    </dsp:sp>
    <dsp:sp modelId="{F93BF3EF-03C8-409A-B0BB-5DDB0C669EC3}">
      <dsp:nvSpPr>
        <dsp:cNvPr id="0" name=""/>
        <dsp:cNvSpPr/>
      </dsp:nvSpPr>
      <dsp:spPr>
        <a:xfrm>
          <a:off x="1110882" y="3173929"/>
          <a:ext cx="610815" cy="61081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983B1-1906-42A5-91DC-44C01F1461AC}">
      <dsp:nvSpPr>
        <dsp:cNvPr id="0" name=""/>
        <dsp:cNvSpPr/>
      </dsp:nvSpPr>
      <dsp:spPr>
        <a:xfrm>
          <a:off x="3270143" y="441"/>
          <a:ext cx="4905214" cy="1723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/>
            <a:t>O alemão Johann gutemberg (1400 – 1468) desenvolveu o processo de impressão com tipos móveis de metais, dando-se assim um grande passo para a divulgação da literatura em maior escala.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/>
            <a:t>Surgiram vários impressão, que, através da publicação de obras , passaram a divulgar os ideais humanistas do Renascimento.</a:t>
          </a:r>
        </a:p>
      </dsp:txBody>
      <dsp:txXfrm>
        <a:off x="3270143" y="215819"/>
        <a:ext cx="4259079" cy="1292271"/>
      </dsp:txXfrm>
    </dsp:sp>
    <dsp:sp modelId="{CFBD2C6A-33EE-4EBD-8925-BD4ABD6B98A7}">
      <dsp:nvSpPr>
        <dsp:cNvPr id="0" name=""/>
        <dsp:cNvSpPr/>
      </dsp:nvSpPr>
      <dsp:spPr>
        <a:xfrm>
          <a:off x="0" y="441"/>
          <a:ext cx="3270143" cy="17230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Desenvolvimento da Imprensa</a:t>
          </a:r>
        </a:p>
      </dsp:txBody>
      <dsp:txXfrm>
        <a:off x="84111" y="84552"/>
        <a:ext cx="3101921" cy="1554805"/>
      </dsp:txXfrm>
    </dsp:sp>
    <dsp:sp modelId="{3C57AF1F-F56E-4AFC-9151-266A8A273525}">
      <dsp:nvSpPr>
        <dsp:cNvPr id="0" name=""/>
        <dsp:cNvSpPr/>
      </dsp:nvSpPr>
      <dsp:spPr>
        <a:xfrm>
          <a:off x="3270143" y="1895772"/>
          <a:ext cx="4905214" cy="1723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860697"/>
            <a:satOff val="19021"/>
            <a:lumOff val="79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860697"/>
              <a:satOff val="19021"/>
              <a:lumOff val="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/>
            <a:t>Homens ricos conhecidos como mecenas, estimularam e patrocinaram o trabalho  de artistas e intelectuais renascentistas. Entre os grandes mecenas, encontra-se banqueiros, monarcas e papas.</a:t>
          </a:r>
        </a:p>
      </dsp:txBody>
      <dsp:txXfrm>
        <a:off x="3270143" y="2111150"/>
        <a:ext cx="4259079" cy="1292271"/>
      </dsp:txXfrm>
    </dsp:sp>
    <dsp:sp modelId="{CA9AD3F0-602E-4288-9383-28F455E2D605}">
      <dsp:nvSpPr>
        <dsp:cNvPr id="0" name=""/>
        <dsp:cNvSpPr/>
      </dsp:nvSpPr>
      <dsp:spPr>
        <a:xfrm>
          <a:off x="0" y="1895772"/>
          <a:ext cx="3270143" cy="1723027"/>
        </a:xfrm>
        <a:prstGeom prst="roundRect">
          <a:avLst/>
        </a:prstGeom>
        <a:solidFill>
          <a:schemeClr val="accent5">
            <a:hueOff val="1644580"/>
            <a:satOff val="34343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Ação dos Mecenas</a:t>
          </a:r>
        </a:p>
      </dsp:txBody>
      <dsp:txXfrm>
        <a:off x="84111" y="1979883"/>
        <a:ext cx="3101921" cy="1554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425E7-B858-47C5-98BA-FBA3667683B2}">
      <dsp:nvSpPr>
        <dsp:cNvPr id="0" name=""/>
        <dsp:cNvSpPr/>
      </dsp:nvSpPr>
      <dsp:spPr>
        <a:xfrm>
          <a:off x="0" y="435456"/>
          <a:ext cx="5098256" cy="15584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No renascimento artístico para captar a realidade do mundo físico, os pintores  aperfeiçoaram a técnica da perspectiva (criando a ilusão de profundidade) e da pintura a óleo (misturando tintas, criavam-se cores vivas e atraentes).</a:t>
          </a:r>
          <a:endParaRPr lang="en-US" sz="1800" kern="1200"/>
        </a:p>
      </dsp:txBody>
      <dsp:txXfrm>
        <a:off x="76077" y="511533"/>
        <a:ext cx="4946102" cy="1406285"/>
      </dsp:txXfrm>
    </dsp:sp>
    <dsp:sp modelId="{9551B041-8B42-4864-B3E1-55CDE30E32FE}">
      <dsp:nvSpPr>
        <dsp:cNvPr id="0" name=""/>
        <dsp:cNvSpPr/>
      </dsp:nvSpPr>
      <dsp:spPr>
        <a:xfrm>
          <a:off x="0" y="2045736"/>
          <a:ext cx="5098256" cy="1558439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Além dos temas religiosos, a arte passou a explorar outros temas, como mitologia, cenas do cotidiano etc. O corpo humano era exaltado na escultura e na pintura.</a:t>
          </a:r>
          <a:endParaRPr lang="en-US" sz="1800" kern="1200"/>
        </a:p>
      </dsp:txBody>
      <dsp:txXfrm>
        <a:off x="76077" y="2121813"/>
        <a:ext cx="4946102" cy="1406285"/>
      </dsp:txXfrm>
    </dsp:sp>
    <dsp:sp modelId="{CE7ABF38-A2E3-47B9-A7F7-09E00118E2FE}">
      <dsp:nvSpPr>
        <dsp:cNvPr id="0" name=""/>
        <dsp:cNvSpPr/>
      </dsp:nvSpPr>
      <dsp:spPr>
        <a:xfrm>
          <a:off x="0" y="3656016"/>
          <a:ext cx="5098256" cy="1558439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Orgulhosos do seu talento individual, os artistas passaram a assinar sua obras,  abandonando a humildade e o anonimato medieval.</a:t>
          </a:r>
          <a:endParaRPr lang="en-US" sz="1800" kern="1200"/>
        </a:p>
      </dsp:txBody>
      <dsp:txXfrm>
        <a:off x="76077" y="3732093"/>
        <a:ext cx="4946102" cy="1406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A0538-F574-410B-9C3F-24BD659877B1}">
      <dsp:nvSpPr>
        <dsp:cNvPr id="0" name=""/>
        <dsp:cNvSpPr/>
      </dsp:nvSpPr>
      <dsp:spPr>
        <a:xfrm>
          <a:off x="0" y="10599"/>
          <a:ext cx="7543800" cy="8634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Desenvolvimento comercial urbano</a:t>
          </a:r>
        </a:p>
      </dsp:txBody>
      <dsp:txXfrm>
        <a:off x="42151" y="52750"/>
        <a:ext cx="7459498" cy="779158"/>
      </dsp:txXfrm>
    </dsp:sp>
    <dsp:sp modelId="{9E8F140D-5C35-4A70-819E-F4D04B551D31}">
      <dsp:nvSpPr>
        <dsp:cNvPr id="0" name=""/>
        <dsp:cNvSpPr/>
      </dsp:nvSpPr>
      <dsp:spPr>
        <a:xfrm>
          <a:off x="0" y="977740"/>
          <a:ext cx="7543800" cy="8634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Mecenato</a:t>
          </a:r>
        </a:p>
      </dsp:txBody>
      <dsp:txXfrm>
        <a:off x="42151" y="1019891"/>
        <a:ext cx="7459498" cy="779158"/>
      </dsp:txXfrm>
    </dsp:sp>
    <dsp:sp modelId="{66C97559-F3CF-4841-934B-30C3A975D88F}">
      <dsp:nvSpPr>
        <dsp:cNvPr id="0" name=""/>
        <dsp:cNvSpPr/>
      </dsp:nvSpPr>
      <dsp:spPr>
        <a:xfrm>
          <a:off x="0" y="1944880"/>
          <a:ext cx="7543800" cy="8634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Fuga dos sábios bizantinos</a:t>
          </a:r>
        </a:p>
      </dsp:txBody>
      <dsp:txXfrm>
        <a:off x="42151" y="1987031"/>
        <a:ext cx="7459498" cy="779158"/>
      </dsp:txXfrm>
    </dsp:sp>
    <dsp:sp modelId="{6B291B8A-B016-44BA-AC6B-5A2062B1C3C9}">
      <dsp:nvSpPr>
        <dsp:cNvPr id="0" name=""/>
        <dsp:cNvSpPr/>
      </dsp:nvSpPr>
      <dsp:spPr>
        <a:xfrm>
          <a:off x="0" y="2912020"/>
          <a:ext cx="7543800" cy="8634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Sede do Império Romano</a:t>
          </a:r>
        </a:p>
      </dsp:txBody>
      <dsp:txXfrm>
        <a:off x="42151" y="2954171"/>
        <a:ext cx="7459498" cy="779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F55D4-90C6-4B04-9CA7-595727407748}">
      <dsp:nvSpPr>
        <dsp:cNvPr id="0" name=""/>
        <dsp:cNvSpPr/>
      </dsp:nvSpPr>
      <dsp:spPr>
        <a:xfrm>
          <a:off x="0" y="0"/>
          <a:ext cx="8229600" cy="1195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Leonardo da Vinci (1452 – 1519)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</dsp:txBody>
      <dsp:txXfrm>
        <a:off x="1765509" y="0"/>
        <a:ext cx="6464090" cy="1195894"/>
      </dsp:txXfrm>
    </dsp:sp>
    <dsp:sp modelId="{60ECE2F9-4EE5-473F-9B8A-E39C2992501E}">
      <dsp:nvSpPr>
        <dsp:cNvPr id="0" name=""/>
        <dsp:cNvSpPr/>
      </dsp:nvSpPr>
      <dsp:spPr>
        <a:xfrm>
          <a:off x="119589" y="119589"/>
          <a:ext cx="1645920" cy="956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24542-2C13-4D12-86B8-5268794AF4A6}">
      <dsp:nvSpPr>
        <dsp:cNvPr id="0" name=""/>
        <dsp:cNvSpPr/>
      </dsp:nvSpPr>
      <dsp:spPr>
        <a:xfrm>
          <a:off x="0" y="1315483"/>
          <a:ext cx="8229600" cy="1195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Rafael </a:t>
          </a:r>
          <a:r>
            <a:rPr lang="pt-BR" sz="2200" kern="1200" dirty="0" err="1"/>
            <a:t>Sanzio</a:t>
          </a:r>
          <a:r>
            <a:rPr lang="pt-BR" sz="2200" kern="1200" dirty="0"/>
            <a:t> (1483 – 1520)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</dsp:txBody>
      <dsp:txXfrm>
        <a:off x="1765509" y="1315483"/>
        <a:ext cx="6464090" cy="1195894"/>
      </dsp:txXfrm>
    </dsp:sp>
    <dsp:sp modelId="{8BA8547B-1254-4C71-AD6B-17F6B8A50CA7}">
      <dsp:nvSpPr>
        <dsp:cNvPr id="0" name=""/>
        <dsp:cNvSpPr/>
      </dsp:nvSpPr>
      <dsp:spPr>
        <a:xfrm>
          <a:off x="119589" y="1435073"/>
          <a:ext cx="1645920" cy="956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CD820-79BB-41DC-9FD3-24DF637F8795}">
      <dsp:nvSpPr>
        <dsp:cNvPr id="0" name=""/>
        <dsp:cNvSpPr/>
      </dsp:nvSpPr>
      <dsp:spPr>
        <a:xfrm>
          <a:off x="0" y="2630967"/>
          <a:ext cx="8229600" cy="1195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Miguel </a:t>
          </a:r>
          <a:r>
            <a:rPr lang="pt-BR" sz="2200" kern="1200" dirty="0" err="1"/>
            <a:t>Ángelo</a:t>
          </a:r>
          <a:r>
            <a:rPr lang="pt-BR" sz="2200" kern="1200" dirty="0"/>
            <a:t> </a:t>
          </a:r>
          <a:r>
            <a:rPr lang="pt-BR" sz="2200" kern="1200" dirty="0" err="1"/>
            <a:t>Buonarroti</a:t>
          </a:r>
          <a:r>
            <a:rPr lang="pt-BR" sz="2200" kern="1200" dirty="0"/>
            <a:t>  (Michelangelo 1475 – 1564)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700" kern="1200" dirty="0"/>
        </a:p>
      </dsp:txBody>
      <dsp:txXfrm>
        <a:off x="1765509" y="2630967"/>
        <a:ext cx="6464090" cy="1195894"/>
      </dsp:txXfrm>
    </dsp:sp>
    <dsp:sp modelId="{99555816-2BB8-4264-8C54-D60910353F4E}">
      <dsp:nvSpPr>
        <dsp:cNvPr id="0" name=""/>
        <dsp:cNvSpPr/>
      </dsp:nvSpPr>
      <dsp:spPr>
        <a:xfrm>
          <a:off x="119589" y="2750556"/>
          <a:ext cx="1645920" cy="956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703FA-0D4B-4FAF-A9A0-7BBA117E1DF8}">
      <dsp:nvSpPr>
        <dsp:cNvPr id="0" name=""/>
        <dsp:cNvSpPr/>
      </dsp:nvSpPr>
      <dsp:spPr>
        <a:xfrm>
          <a:off x="0" y="3946450"/>
          <a:ext cx="8229600" cy="1195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 err="1"/>
            <a:t>Ticiano</a:t>
          </a:r>
          <a:r>
            <a:rPr lang="pt-BR" sz="2200" kern="1200" dirty="0"/>
            <a:t> (1477 – 1576)</a:t>
          </a:r>
        </a:p>
      </dsp:txBody>
      <dsp:txXfrm>
        <a:off x="1765509" y="3946450"/>
        <a:ext cx="6464090" cy="1195894"/>
      </dsp:txXfrm>
    </dsp:sp>
    <dsp:sp modelId="{C9992F7B-96C9-41D0-9831-890E72DA5034}">
      <dsp:nvSpPr>
        <dsp:cNvPr id="0" name=""/>
        <dsp:cNvSpPr/>
      </dsp:nvSpPr>
      <dsp:spPr>
        <a:xfrm>
          <a:off x="119589" y="4066040"/>
          <a:ext cx="1645920" cy="956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A67B3-F85D-45B2-8F22-17E15D019C4E}">
      <dsp:nvSpPr>
        <dsp:cNvPr id="0" name=""/>
        <dsp:cNvSpPr/>
      </dsp:nvSpPr>
      <dsp:spPr>
        <a:xfrm>
          <a:off x="0" y="0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François Rabelais (1494 – 1553)</a:t>
          </a:r>
        </a:p>
      </dsp:txBody>
      <dsp:txXfrm>
        <a:off x="1700271" y="0"/>
        <a:ext cx="5843528" cy="1915115"/>
      </dsp:txXfrm>
    </dsp:sp>
    <dsp:sp modelId="{E60C5409-C91F-481D-B6D4-FADE3DEF085B}">
      <dsp:nvSpPr>
        <dsp:cNvPr id="0" name=""/>
        <dsp:cNvSpPr/>
      </dsp:nvSpPr>
      <dsp:spPr>
        <a:xfrm>
          <a:off x="191511" y="191511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7771F-CE18-417B-B8C0-E1EDF3C9F745}">
      <dsp:nvSpPr>
        <dsp:cNvPr id="0" name=""/>
        <dsp:cNvSpPr/>
      </dsp:nvSpPr>
      <dsp:spPr>
        <a:xfrm>
          <a:off x="0" y="2106627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Michel de Montaigne (1533 – 1592)</a:t>
          </a:r>
        </a:p>
      </dsp:txBody>
      <dsp:txXfrm>
        <a:off x="1700271" y="2106627"/>
        <a:ext cx="5843528" cy="1915115"/>
      </dsp:txXfrm>
    </dsp:sp>
    <dsp:sp modelId="{10E90D20-2BAA-49A9-96A7-0F82458A26E7}">
      <dsp:nvSpPr>
        <dsp:cNvPr id="0" name=""/>
        <dsp:cNvSpPr/>
      </dsp:nvSpPr>
      <dsp:spPr>
        <a:xfrm>
          <a:off x="191511" y="2298138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B5C85-3D58-4D8F-A327-DFEA79628B37}">
      <dsp:nvSpPr>
        <dsp:cNvPr id="0" name=""/>
        <dsp:cNvSpPr/>
      </dsp:nvSpPr>
      <dsp:spPr>
        <a:xfrm>
          <a:off x="0" y="0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Thomas Morus (1478 – 1592)</a:t>
          </a:r>
        </a:p>
      </dsp:txBody>
      <dsp:txXfrm>
        <a:off x="1700271" y="0"/>
        <a:ext cx="5843528" cy="1915115"/>
      </dsp:txXfrm>
    </dsp:sp>
    <dsp:sp modelId="{0F8C5DE8-0A32-4B5E-9819-A3CA6FF2A78C}">
      <dsp:nvSpPr>
        <dsp:cNvPr id="0" name=""/>
        <dsp:cNvSpPr/>
      </dsp:nvSpPr>
      <dsp:spPr>
        <a:xfrm>
          <a:off x="191511" y="191511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03E77-2D3D-4AAC-8595-B5C7882CBF4C}">
      <dsp:nvSpPr>
        <dsp:cNvPr id="0" name=""/>
        <dsp:cNvSpPr/>
      </dsp:nvSpPr>
      <dsp:spPr>
        <a:xfrm>
          <a:off x="0" y="2106627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William Shakespeare (1564 – 1616)</a:t>
          </a:r>
        </a:p>
      </dsp:txBody>
      <dsp:txXfrm>
        <a:off x="1700271" y="2106627"/>
        <a:ext cx="5843528" cy="1915115"/>
      </dsp:txXfrm>
    </dsp:sp>
    <dsp:sp modelId="{D99948D6-58F8-4EAF-A13B-2ED7298049AC}">
      <dsp:nvSpPr>
        <dsp:cNvPr id="0" name=""/>
        <dsp:cNvSpPr/>
      </dsp:nvSpPr>
      <dsp:spPr>
        <a:xfrm>
          <a:off x="191511" y="2298138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0F15D-1A1A-449C-A6BE-AB9F81878D1D}">
      <dsp:nvSpPr>
        <dsp:cNvPr id="0" name=""/>
        <dsp:cNvSpPr/>
      </dsp:nvSpPr>
      <dsp:spPr>
        <a:xfrm>
          <a:off x="0" y="28860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kern="1200" dirty="0" err="1"/>
            <a:t>Albrecth</a:t>
          </a:r>
          <a:r>
            <a:rPr lang="pt-BR" sz="5300" kern="1200" dirty="0"/>
            <a:t> </a:t>
          </a:r>
          <a:r>
            <a:rPr lang="pt-BR" sz="5300" kern="1200" dirty="0" err="1"/>
            <a:t>Durer</a:t>
          </a:r>
          <a:endParaRPr lang="pt-BR" sz="5300" kern="1200" dirty="0"/>
        </a:p>
      </dsp:txBody>
      <dsp:txXfrm>
        <a:off x="1700271" y="28860"/>
        <a:ext cx="5843528" cy="1915115"/>
      </dsp:txXfrm>
    </dsp:sp>
    <dsp:sp modelId="{6C207434-6672-4705-993F-4AB8B83A5021}">
      <dsp:nvSpPr>
        <dsp:cNvPr id="0" name=""/>
        <dsp:cNvSpPr/>
      </dsp:nvSpPr>
      <dsp:spPr>
        <a:xfrm>
          <a:off x="191511" y="191511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6EC8E-9BEF-4C2D-B51B-F12E66A0A72B}">
      <dsp:nvSpPr>
        <dsp:cNvPr id="0" name=""/>
        <dsp:cNvSpPr/>
      </dsp:nvSpPr>
      <dsp:spPr>
        <a:xfrm>
          <a:off x="0" y="2106627"/>
          <a:ext cx="7543800" cy="1915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kern="1200" dirty="0"/>
            <a:t>Hans </a:t>
          </a:r>
          <a:r>
            <a:rPr lang="pt-BR" sz="5300" kern="1200" dirty="0" err="1"/>
            <a:t>Holbein</a:t>
          </a:r>
          <a:r>
            <a:rPr lang="pt-BR" sz="5300" kern="1200" dirty="0"/>
            <a:t>, o Moço</a:t>
          </a:r>
        </a:p>
      </dsp:txBody>
      <dsp:txXfrm>
        <a:off x="1700271" y="2106627"/>
        <a:ext cx="5843528" cy="1915115"/>
      </dsp:txXfrm>
    </dsp:sp>
    <dsp:sp modelId="{7D72E9A1-94CC-4067-B37F-5F7EEB4F54A9}">
      <dsp:nvSpPr>
        <dsp:cNvPr id="0" name=""/>
        <dsp:cNvSpPr/>
      </dsp:nvSpPr>
      <dsp:spPr>
        <a:xfrm>
          <a:off x="191511" y="2298138"/>
          <a:ext cx="1508760" cy="15320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D057E-3D50-48A0-BB79-06D0A66BAE8E}">
      <dsp:nvSpPr>
        <dsp:cNvPr id="0" name=""/>
        <dsp:cNvSpPr/>
      </dsp:nvSpPr>
      <dsp:spPr>
        <a:xfrm>
          <a:off x="0" y="0"/>
          <a:ext cx="7543800" cy="4022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Luiz Vaz de Camões (1524 – 1580)</a:t>
          </a:r>
        </a:p>
      </dsp:txBody>
      <dsp:txXfrm>
        <a:off x="1911032" y="0"/>
        <a:ext cx="5632767" cy="4022725"/>
      </dsp:txXfrm>
    </dsp:sp>
    <dsp:sp modelId="{E06226DE-723B-4B26-8B91-80C932A9E66F}">
      <dsp:nvSpPr>
        <dsp:cNvPr id="0" name=""/>
        <dsp:cNvSpPr/>
      </dsp:nvSpPr>
      <dsp:spPr>
        <a:xfrm>
          <a:off x="402272" y="402272"/>
          <a:ext cx="1508760" cy="32181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768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05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56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9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242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8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7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77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92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54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40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38331A-5457-486A-B172-34E54AEC1836}" type="datetimeFigureOut">
              <a:rPr lang="pt-BR" smtClean="0"/>
              <a:pPr/>
              <a:t>29/06/2019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E8D20C-0859-4531-9EFE-579722DE836C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3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livrariasaraiva.com.br/imagem/imagem.dll?pro_id=315517&amp;L=500&amp;A=-1&amp;PIM_Id=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B050"/>
                </a:solidFill>
                <a:latin typeface="Bernard MT Condensed" pitchFamily="18" charset="0"/>
              </a:rPr>
              <a:t>Renascimento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>
                <a:solidFill>
                  <a:srgbClr val="FF0000"/>
                </a:solidFill>
              </a:rPr>
              <a:t>Profº</a:t>
            </a:r>
            <a:r>
              <a:rPr lang="pt-BR" dirty="0">
                <a:solidFill>
                  <a:srgbClr val="FF0000"/>
                </a:solidFill>
              </a:rPr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2900">
                <a:solidFill>
                  <a:srgbClr val="FFFFFF"/>
                </a:solidFill>
              </a:rPr>
              <a:t>Renascimento Artístico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6BFD9EDE-A030-42E7-B4AF-05F7571A3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96095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Itália: o berço do Renascimento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229943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 descr="Florenca-photo3581-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076" b="7409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8897" y="5120640"/>
            <a:ext cx="75438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Florença um dos lugares que iniciou o Renascimento que depois se expandiu pela Europa.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Principais artistas italianos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14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019A4C8-BE43-456A-AF42-40F13D145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Espaço Reservado para Conteúdo 3" descr="monalisa100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2" b="8589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73CF34-5321-4224-9257-582F661F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Expansão do Renascimento</a:t>
            </a:r>
          </a:p>
        </p:txBody>
      </p:sp>
      <p:pic>
        <p:nvPicPr>
          <p:cNvPr id="13314" name="Picture 2" descr="http://www.brasilescola.com/upload/e/Humanismo-Brasil-Escola.jpg"/>
          <p:cNvPicPr>
            <a:picLocks noChangeAspect="1" noChangeArrowheads="1"/>
          </p:cNvPicPr>
          <p:nvPr/>
        </p:nvPicPr>
        <p:blipFill rotWithShape="1">
          <a:blip r:embed="rId2" cstate="print"/>
          <a:srcRect r="30277" b="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/>
              <a:t>Vejamos alguns artistas e intelectuais que ilustram a expansão do movimento renascentista por vários países da Europa.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França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289080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Inglaterra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72408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>
                <a:solidFill>
                  <a:schemeClr val="bg1"/>
                </a:solidFill>
              </a:rPr>
              <a:t>lemanha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169642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Portugal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22846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Mentalidade Moderna</a:t>
            </a:r>
          </a:p>
        </p:txBody>
      </p:sp>
      <p:pic>
        <p:nvPicPr>
          <p:cNvPr id="26626" name="Picture 2" descr="http://www.mundoeducacao.com.br/upload/conteudo_legenda/b7892990a50da794d931e701f3bb3a71.jpg"/>
          <p:cNvPicPr>
            <a:picLocks noChangeAspect="1" noChangeArrowheads="1"/>
          </p:cNvPicPr>
          <p:nvPr/>
        </p:nvPicPr>
        <p:blipFill rotWithShape="1">
          <a:blip r:embed="rId2" cstate="print"/>
          <a:srcRect l="28583" r="36051" b="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Transição do Feudalismo para o Capitalismo</a:t>
            </a:r>
          </a:p>
          <a:p>
            <a:r>
              <a:rPr lang="pt-BR"/>
              <a:t>Além do Campo Econômico e político</a:t>
            </a:r>
          </a:p>
          <a:p>
            <a:r>
              <a:rPr lang="pt-BR"/>
              <a:t>Modificaram valores nas artes e tecnologia.</a:t>
            </a:r>
          </a:p>
          <a:p>
            <a:r>
              <a:rPr lang="pt-BR"/>
              <a:t>Não buscando apenas Deus mas também passando a dar valor em si mesmo.</a:t>
            </a:r>
          </a:p>
          <a:p>
            <a:r>
              <a:rPr lang="pt-BR"/>
              <a:t>Essa maneira de pensar refletiu </a:t>
            </a:r>
            <a:r>
              <a:rPr lang="pt-BR" dirty="0"/>
              <a:t>na </a:t>
            </a:r>
            <a:r>
              <a:rPr lang="pt-BR"/>
              <a:t>filosofia e nas ciências.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Países Baixo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275055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Espanha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4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2900">
                <a:solidFill>
                  <a:srgbClr val="FFFFFF"/>
                </a:solidFill>
              </a:rPr>
              <a:t>Renascimento Cientifico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1">
            <a:extLst>
              <a:ext uri="{FF2B5EF4-FFF2-40B4-BE49-F238E27FC236}">
                <a16:creationId xmlns:a16="http://schemas.microsoft.com/office/drawing/2014/main" id="{C7F05FE7-3669-44F2-8DA2-81A1BF71A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03111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Principais Cientistas do Renascimento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128632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 sz="1700"/>
              <a:t>1 – Responda o que os pintores renascentistas desenvolveram, com relação a técnica e temas, para se aproximar mais do mundo real.</a:t>
            </a:r>
          </a:p>
          <a:p>
            <a:r>
              <a:rPr lang="pt-BR" sz="1700"/>
              <a:t>2 – Sintetize os fatores que contribuíram para que o início do Renascimento se desse na Itália.</a:t>
            </a:r>
          </a:p>
          <a:p>
            <a:r>
              <a:rPr lang="pt-BR" sz="1700"/>
              <a:t>3 – Elabore um painel do Renascimento artístico, com os principais artistas e suas obras.</a:t>
            </a:r>
          </a:p>
          <a:p>
            <a:r>
              <a:rPr lang="pt-BR" sz="1700"/>
              <a:t>4 – Comente:</a:t>
            </a:r>
          </a:p>
          <a:p>
            <a:r>
              <a:rPr lang="pt-BR" sz="1700"/>
              <a:t>A) – o perfil do cientista moderno;</a:t>
            </a:r>
          </a:p>
          <a:p>
            <a:r>
              <a:rPr lang="pt-BR" sz="1700"/>
              <a:t>B) – por que a igreja perseguiu alguns dos cientistas modernos.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Reflexão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5568" r="43622" b="-2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Reflita sobre as características do  Renascimento. Qual delas mais favoreceu o desenvolvimento da Ciência moderna? Justifique.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O Renascimento - Col. Discutindo a História</a:t>
            </a:r>
          </a:p>
          <a:p>
            <a:r>
              <a:rPr lang="pt-BR" sz="1500">
                <a:solidFill>
                  <a:srgbClr val="FFFFFF"/>
                </a:solidFill>
              </a:rPr>
              <a:t>Autor: Sevcenko, Nicolau</a:t>
            </a:r>
          </a:p>
          <a:p>
            <a:r>
              <a:rPr lang="pt-BR" sz="1500">
                <a:solidFill>
                  <a:srgbClr val="FFFFFF"/>
                </a:solidFill>
              </a:rPr>
              <a:t>Editora: Atual </a:t>
            </a:r>
          </a:p>
          <a:p>
            <a:r>
              <a:rPr lang="pt-BR" sz="1500">
                <a:solidFill>
                  <a:srgbClr val="FFFFFF"/>
                </a:solidFill>
              </a:rPr>
              <a:t>Categoria: Literatura Infanto-Juvenil / Literatura Crianças 8-11 Anos</a:t>
            </a:r>
          </a:p>
          <a:p>
            <a:r>
              <a:rPr lang="pt-BR" sz="1500">
                <a:solidFill>
                  <a:srgbClr val="FFFFFF"/>
                </a:solidFill>
              </a:rPr>
              <a:t>Conheça essa grande experiência histórica, base cultural do mundo moderno. Acompanhe a trajetória dos humanistas, a criação das línguas nacionais, o nascimento do individualismo e do racionalismo.</a:t>
            </a:r>
            <a:br>
              <a:rPr lang="pt-BR" sz="1500">
                <a:solidFill>
                  <a:srgbClr val="FFFFFF"/>
                </a:solidFill>
              </a:rPr>
            </a:br>
            <a:r>
              <a:rPr lang="pt-BR" sz="1500">
                <a:solidFill>
                  <a:srgbClr val="FFFFFF"/>
                </a:solidFill>
              </a:rPr>
              <a:t>Experiência radicalmente humana, exercício de liberdade de criação, o Renascimento é tema essencial no estudo de História. Uma leitura obrigatória para alunos e professores.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58" name="Picture 2" descr="O Renascimento - Col. Discutindo a Histór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8986" y="1510731"/>
            <a:ext cx="2470690" cy="3814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O homem Moderno</a:t>
            </a:r>
          </a:p>
        </p:txBody>
      </p:sp>
      <p:pic>
        <p:nvPicPr>
          <p:cNvPr id="25602" name="Picture 2" descr="http://3.bp.blogspot.com/_Khg_9sdoa4U/Scdq3RfQiUI/AAAAAAAAAhg/1_h4CF6RiWU/s400/3Personagens+medievai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398390"/>
            <a:ext cx="4088720" cy="3741178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Idade Media o Homem estava </a:t>
            </a:r>
            <a:r>
              <a:rPr lang="pt-BR" err="1"/>
              <a:t>pressos</a:t>
            </a:r>
            <a:r>
              <a:rPr lang="pt-BR"/>
              <a:t> na hierarquia social servo ou senhor, vassalo ou suserano, mestre ou aprendiz.</a:t>
            </a:r>
          </a:p>
          <a:p>
            <a:r>
              <a:rPr lang="pt-BR"/>
              <a:t>Em contrapartida surge um moderno de homem na idade moderna baseado na ambição no individualismo e na competitividade.</a:t>
            </a:r>
          </a:p>
          <a:p>
            <a:endParaRPr lang="pt-B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>
                <a:solidFill>
                  <a:srgbClr val="FF0000"/>
                </a:solidFill>
              </a:rPr>
              <a:t>Os Novos Valores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746096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2900">
                <a:solidFill>
                  <a:srgbClr val="FFFFFF"/>
                </a:solidFill>
              </a:rPr>
              <a:t>Renascimento</a:t>
            </a:r>
            <a:br>
              <a:rPr lang="pt-BR" sz="2900">
                <a:solidFill>
                  <a:srgbClr val="FFFFFF"/>
                </a:solidFill>
              </a:rPr>
            </a:br>
            <a:r>
              <a:rPr lang="pt-BR" sz="2900">
                <a:solidFill>
                  <a:srgbClr val="FFFFFF"/>
                </a:solidFill>
              </a:rPr>
              <a:t>A Maneira o moderna de ver o mundo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O movimento intelectual e cultural que caracterizou a transição da mentalidade medieval para a mentalidade moderna ficou conhecido como Renascimento. Esse termo originou-se da vontade de muitos artistas e intelectuais do século XV e XVI de recuperar ou retomar a cultura antiga, grego – romana, que esmorecera na Idade Média.</a:t>
            </a:r>
          </a:p>
          <a:p>
            <a:r>
              <a:rPr lang="pt-BR"/>
              <a:t>Foi a partir dos renascentistas que o período medieval passou a ser pejorativamente rotulado como “Idade das  Trevas” época de “barbarismo” cultura.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Inspiração Grego Romana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/>
          </a:bodyPr>
          <a:lstStyle/>
          <a:p>
            <a:r>
              <a:rPr lang="pt-BR" sz="1300">
                <a:solidFill>
                  <a:srgbClr val="FFFFFF"/>
                </a:solidFill>
              </a:rPr>
              <a:t>O Renascimento não pode ser considerado como um retorno à cultura Greco – romana, pois nenhuma cultura renasce fora do seu tempo.</a:t>
            </a:r>
          </a:p>
          <a:p>
            <a:endParaRPr lang="pt-BR" sz="1300">
              <a:solidFill>
                <a:srgbClr val="FFFFFF"/>
              </a:solidFill>
            </a:endParaRPr>
          </a:p>
        </p:txBody>
      </p:sp>
      <p:pic>
        <p:nvPicPr>
          <p:cNvPr id="22530" name="Picture 2" descr="http://www.paideuma.net/iconesobreeduc.jpg"/>
          <p:cNvPicPr>
            <a:picLocks noChangeAspect="1" noChangeArrowheads="1"/>
          </p:cNvPicPr>
          <p:nvPr/>
        </p:nvPicPr>
        <p:blipFill rotWithShape="1">
          <a:blip r:embed="rId2" cstate="print"/>
          <a:srcRect l="1309" r="17082" b="1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117FFB-7D4E-4D52-B166-D05F9553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3EC7C-6902-4F27-A200-527BA6DD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Produção Cultural Urbana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4B1C72-351A-4E50-ADCF-6CA38D43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974987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4" name="Rectangle 7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Importância do Humanismo</a:t>
            </a:r>
          </a:p>
        </p:txBody>
      </p:sp>
      <p:pic>
        <p:nvPicPr>
          <p:cNvPr id="20482" name="Picture 2" descr="http://4.bp.blogspot.com/_2nQ4o3_iaxU/Sw5g_3iwPEI/AAAAAAAAABI/6lHr3mLjq2M/s400/humanism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181307"/>
            <a:ext cx="4088720" cy="4175345"/>
          </a:xfrm>
          <a:prstGeom prst="rect">
            <a:avLst/>
          </a:prstGeom>
          <a:noFill/>
        </p:spPr>
      </p:pic>
      <p:cxnSp>
        <p:nvCxnSpPr>
          <p:cNvPr id="20485" name="Straight Connector 7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700"/>
              <a:t>O Renascimento não pode ser separado do humanismo (séculos XV e XVI), movimento pelo qual o homem torna-se o centro das preocupações intelectuais.</a:t>
            </a:r>
          </a:p>
          <a:p>
            <a:r>
              <a:rPr lang="pt-BR" sz="1700"/>
              <a:t>O termo humanista designava, inicialmente, um grupo de pessoas que, mesmo antes do século XV, dedicava-se à reformulação do ensino universitário. O Objetivo  era dar nova orientação ao estudo de disciplinas, como filosofia, história, poesia e eloquência.</a:t>
            </a:r>
          </a:p>
          <a:p>
            <a:endParaRPr lang="pt-BR" sz="1700"/>
          </a:p>
          <a:p>
            <a:endParaRPr lang="pt-BR" sz="1700"/>
          </a:p>
        </p:txBody>
      </p:sp>
      <p:sp>
        <p:nvSpPr>
          <p:cNvPr id="20486" name="Rectangle 7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– Explique o que você entendeu por Renascimento.</a:t>
            </a:r>
          </a:p>
          <a:p>
            <a:r>
              <a:rPr lang="pt-BR"/>
              <a:t>2 – Interprete  a frase: “ O Renascimento não foi um simples retorno à cultura grego-romana”</a:t>
            </a:r>
          </a:p>
          <a:p>
            <a:r>
              <a:rPr lang="pt-BR"/>
              <a:t>3 -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Apresentação na tela (4:3)</PresentationFormat>
  <Paragraphs>94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Bernard MT Condensed</vt:lpstr>
      <vt:lpstr>Calibri</vt:lpstr>
      <vt:lpstr>Calibri Light</vt:lpstr>
      <vt:lpstr>Retrospectiva</vt:lpstr>
      <vt:lpstr>Renascimento</vt:lpstr>
      <vt:lpstr>Mentalidade Moderna</vt:lpstr>
      <vt:lpstr>O homem Moderno</vt:lpstr>
      <vt:lpstr>Os Novos Valores</vt:lpstr>
      <vt:lpstr>Renascimento A Maneira o moderna de ver o mundo</vt:lpstr>
      <vt:lpstr>Inspiração Grego Romana</vt:lpstr>
      <vt:lpstr>Produção Cultural Urbana</vt:lpstr>
      <vt:lpstr>Importância do Humanismo</vt:lpstr>
      <vt:lpstr>Questões</vt:lpstr>
      <vt:lpstr>Renascimento Artístico</vt:lpstr>
      <vt:lpstr>Itália: o berço do Renascimento</vt:lpstr>
      <vt:lpstr>Florença um dos lugares que iniciou o Renascimento que depois se expandiu pela Europa.</vt:lpstr>
      <vt:lpstr>Principais artistas italianos</vt:lpstr>
      <vt:lpstr>Apresentação do PowerPoint</vt:lpstr>
      <vt:lpstr>Expansão do Renascimento</vt:lpstr>
      <vt:lpstr>França</vt:lpstr>
      <vt:lpstr>Inglaterra</vt:lpstr>
      <vt:lpstr>Alemanha</vt:lpstr>
      <vt:lpstr>Portugal</vt:lpstr>
      <vt:lpstr>Países Baixo</vt:lpstr>
      <vt:lpstr>Espanha</vt:lpstr>
      <vt:lpstr>Questões</vt:lpstr>
      <vt:lpstr>Renascimento Cientifico</vt:lpstr>
      <vt:lpstr>Principais Cientistas do Renascimento</vt:lpstr>
      <vt:lpstr>Questões</vt:lpstr>
      <vt:lpstr>Reflexão</vt:lpstr>
      <vt:lpstr>Para Saber Mais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Renascimento</dc:title>
  <dc:creator>BRUNO FERREIRA</dc:creator>
  <cp:lastModifiedBy>BRUNO FERREIRA</cp:lastModifiedBy>
  <cp:revision>1</cp:revision>
  <dcterms:created xsi:type="dcterms:W3CDTF">2019-06-29T23:09:32Z</dcterms:created>
  <dcterms:modified xsi:type="dcterms:W3CDTF">2019-06-29T23:09:45Z</dcterms:modified>
</cp:coreProperties>
</file>