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9AA31-FACD-47EF-9607-6432B63990C7}" v="11" dt="2019-09-25T21:05:09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Tour_Eiffel,_Paris,_France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o ar livre, céu, grama, torre&#10;&#10;Descrição gerada automaticamente">
            <a:extLst>
              <a:ext uri="{FF2B5EF4-FFF2-40B4-BE49-F238E27FC236}">
                <a16:creationId xmlns:a16="http://schemas.microsoft.com/office/drawing/2014/main" id="{5A83F837-EADC-4734-8B95-BA59B636D6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91" t="61679" r="1" b="405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9C4182-8BFC-4116-A32A-17DFAB5E6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BE48F2-7E9F-4D48-B301-4DD5E9594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Intermédiare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70851AD-7A42-4E7A-8C61-80D0364442EF}"/>
              </a:ext>
            </a:extLst>
          </p:cNvPr>
          <p:cNvSpPr txBox="1"/>
          <p:nvPr/>
        </p:nvSpPr>
        <p:spPr>
          <a:xfrm>
            <a:off x="9682980" y="6657946"/>
            <a:ext cx="250902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4" tooltip="https://commons.wikimedia.org/wiki/File:Tour_Eiffel,_Paris,_Franc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7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69ADB-FA40-4022-B0C9-2CABA87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1D8DFB-1557-4FB9-B922-E24472902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Exercises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913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69ADB-FA40-4022-B0C9-2CABA87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BD9FE77-41FA-4584-BEEC-05CB7798B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141" y="2059549"/>
            <a:ext cx="6334293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2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69ADB-FA40-4022-B0C9-2CABA87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8245C35-4EF9-4ACA-9199-9C3722DFE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822" y="2059549"/>
            <a:ext cx="8900931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7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69ADB-FA40-4022-B0C9-2CABA87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1D8DFB-1557-4FB9-B922-E24472902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fr-FR" dirty="0"/>
              <a:t>Avoir bon </a:t>
            </a:r>
            <a:r>
              <a:rPr lang="fr-FR" b="1" dirty="0"/>
              <a:t>________</a:t>
            </a:r>
            <a:r>
              <a:rPr lang="fr-FR" dirty="0"/>
              <a:t> : être bon</a:t>
            </a:r>
          </a:p>
          <a:p>
            <a:pPr fontAlgn="base"/>
            <a:r>
              <a:rPr lang="fr-FR" dirty="0"/>
              <a:t>Avoir du </a:t>
            </a:r>
            <a:r>
              <a:rPr lang="fr-FR" b="1" dirty="0"/>
              <a:t>_________</a:t>
            </a:r>
            <a:r>
              <a:rPr lang="fr-FR" dirty="0"/>
              <a:t> au ventre : être courageux</a:t>
            </a:r>
          </a:p>
          <a:p>
            <a:r>
              <a:rPr lang="fr-FR" dirty="0"/>
              <a:t>De tout </a:t>
            </a:r>
            <a:r>
              <a:rPr lang="fr-FR" b="1" dirty="0"/>
              <a:t>________</a:t>
            </a:r>
            <a:r>
              <a:rPr lang="fr-FR" dirty="0"/>
              <a:t>: entièrement</a:t>
            </a:r>
          </a:p>
          <a:p>
            <a:r>
              <a:rPr lang="pt-BR" dirty="0"/>
              <a:t>La </a:t>
            </a:r>
            <a:r>
              <a:rPr lang="pt-BR" dirty="0" err="1"/>
              <a:t>verité</a:t>
            </a:r>
            <a:r>
              <a:rPr lang="pt-BR" dirty="0"/>
              <a:t> parle par as ________: </a:t>
            </a:r>
            <a:r>
              <a:rPr lang="pt-BR" dirty="0" err="1"/>
              <a:t>dire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verité</a:t>
            </a:r>
            <a:endParaRPr lang="pt-BR" dirty="0"/>
          </a:p>
          <a:p>
            <a:r>
              <a:rPr lang="fr-FR" dirty="0"/>
              <a:t>Donner sa </a:t>
            </a:r>
            <a:r>
              <a:rPr lang="fr-FR" b="1" dirty="0"/>
              <a:t>_________ </a:t>
            </a:r>
            <a:r>
              <a:rPr lang="fr-FR" dirty="0"/>
              <a:t>au chat : renoncer à trouver ou à deviner une solution</a:t>
            </a:r>
          </a:p>
          <a:p>
            <a:r>
              <a:rPr lang="fr-FR" dirty="0"/>
              <a:t>Être le </a:t>
            </a:r>
            <a:r>
              <a:rPr lang="fr-FR" b="1" dirty="0"/>
              <a:t>________</a:t>
            </a:r>
            <a:r>
              <a:rPr lang="fr-FR" dirty="0"/>
              <a:t> droit</a:t>
            </a:r>
            <a:r>
              <a:rPr lang="fr-FR" b="1" dirty="0"/>
              <a:t> </a:t>
            </a:r>
            <a:r>
              <a:rPr lang="fr-FR" dirty="0"/>
              <a:t>de quelqu’un : être le principal assistant d’une personne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68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69ADB-FA40-4022-B0C9-2CABA87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1D8DFB-1557-4FB9-B922-E24472902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fr-FR" dirty="0"/>
              <a:t>Avoir bon </a:t>
            </a:r>
            <a:r>
              <a:rPr lang="fr-FR" b="1" dirty="0"/>
              <a:t>cœur</a:t>
            </a:r>
            <a:r>
              <a:rPr lang="fr-FR" dirty="0"/>
              <a:t> : être bon</a:t>
            </a:r>
          </a:p>
          <a:p>
            <a:pPr fontAlgn="base"/>
            <a:r>
              <a:rPr lang="fr-FR" dirty="0"/>
              <a:t>Avoir du </a:t>
            </a:r>
            <a:r>
              <a:rPr lang="fr-FR" b="1" dirty="0"/>
              <a:t>cœur</a:t>
            </a:r>
            <a:r>
              <a:rPr lang="fr-FR" dirty="0"/>
              <a:t> au ventre : être courageux</a:t>
            </a:r>
          </a:p>
          <a:p>
            <a:r>
              <a:rPr lang="fr-FR" dirty="0"/>
              <a:t>De tout </a:t>
            </a:r>
            <a:r>
              <a:rPr lang="fr-FR" b="1" dirty="0"/>
              <a:t>cœur</a:t>
            </a:r>
            <a:r>
              <a:rPr lang="fr-FR" dirty="0"/>
              <a:t> : entièrement</a:t>
            </a:r>
          </a:p>
          <a:p>
            <a:r>
              <a:rPr lang="pt-BR" dirty="0"/>
              <a:t>La </a:t>
            </a:r>
            <a:r>
              <a:rPr lang="pt-BR" dirty="0" err="1"/>
              <a:t>verité</a:t>
            </a:r>
            <a:r>
              <a:rPr lang="pt-BR" dirty="0"/>
              <a:t> parle par as </a:t>
            </a:r>
            <a:r>
              <a:rPr lang="pt-BR" dirty="0" err="1"/>
              <a:t>bouche</a:t>
            </a:r>
            <a:r>
              <a:rPr lang="pt-BR" dirty="0"/>
              <a:t>: </a:t>
            </a:r>
            <a:r>
              <a:rPr lang="pt-BR" dirty="0" err="1"/>
              <a:t>dire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verité</a:t>
            </a:r>
            <a:endParaRPr lang="pt-BR" dirty="0"/>
          </a:p>
          <a:p>
            <a:r>
              <a:rPr lang="fr-FR" dirty="0"/>
              <a:t>Donner sa </a:t>
            </a:r>
            <a:r>
              <a:rPr lang="fr-FR" b="1" dirty="0"/>
              <a:t>langue </a:t>
            </a:r>
            <a:r>
              <a:rPr lang="fr-FR" dirty="0"/>
              <a:t>au chat : renoncer à trouver ou à deviner une solution</a:t>
            </a:r>
          </a:p>
          <a:p>
            <a:r>
              <a:rPr lang="fr-FR" dirty="0"/>
              <a:t>Être le </a:t>
            </a:r>
            <a:r>
              <a:rPr lang="fr-FR" b="1" dirty="0"/>
              <a:t>bras</a:t>
            </a:r>
            <a:r>
              <a:rPr lang="fr-FR" dirty="0"/>
              <a:t> </a:t>
            </a:r>
            <a:r>
              <a:rPr lang="fr-FR" b="1" dirty="0"/>
              <a:t>droit </a:t>
            </a:r>
            <a:r>
              <a:rPr lang="fr-FR" dirty="0"/>
              <a:t>de quelqu’un : être le principal assistant d’une personne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999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69ADB-FA40-4022-B0C9-2CABA87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1D8DFB-1557-4FB9-B922-E24472902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1. La police arrêtera (le gangster). La police ____ arrêtera.</a:t>
            </a:r>
            <a:br>
              <a:rPr lang="fr-FR" dirty="0"/>
            </a:br>
            <a:r>
              <a:rPr lang="fr-FR" dirty="0"/>
              <a:t>2. Mon ami oubliera (de téléphoner). Mon ami_____ oubliera.</a:t>
            </a:r>
            <a:br>
              <a:rPr lang="fr-FR" dirty="0"/>
            </a:br>
            <a:r>
              <a:rPr lang="fr-FR" dirty="0"/>
              <a:t>3. Je rencontre souvent (ces deux garçons). Je  ____rencontre souvent.</a:t>
            </a:r>
            <a:br>
              <a:rPr lang="fr-FR" dirty="0"/>
            </a:br>
            <a:r>
              <a:rPr lang="fr-FR" dirty="0"/>
              <a:t>4. Il vendra (sa maison)? Il  _____vendra.</a:t>
            </a:r>
            <a:br>
              <a:rPr lang="fr-FR" dirty="0"/>
            </a:br>
            <a:r>
              <a:rPr lang="fr-FR" dirty="0"/>
              <a:t>5. J'écoute souvent (ses chansons). Je  ____écoute souvent.</a:t>
            </a:r>
            <a:br>
              <a:rPr lang="fr-FR" dirty="0"/>
            </a:br>
            <a:r>
              <a:rPr lang="fr-FR" dirty="0"/>
              <a:t>6. Vous croyez (ce qu'il dit)? Vous  _____croyez?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457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69ADB-FA40-4022-B0C9-2CABA87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1D8DFB-1557-4FB9-B922-E24472902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1. La police arrêtera (le gangster). La police </a:t>
            </a:r>
            <a:r>
              <a:rPr lang="fr-FR" b="1" dirty="0"/>
              <a:t>l'</a:t>
            </a:r>
            <a:r>
              <a:rPr lang="fr-FR" dirty="0"/>
              <a:t> arrêtera.</a:t>
            </a:r>
            <a:br>
              <a:rPr lang="fr-FR" dirty="0"/>
            </a:br>
            <a:r>
              <a:rPr lang="fr-FR" dirty="0"/>
              <a:t>2. Mon ami oubliera (de téléphoner). Mon ami </a:t>
            </a:r>
            <a:r>
              <a:rPr lang="fr-FR" b="1" dirty="0"/>
              <a:t>l'</a:t>
            </a:r>
            <a:r>
              <a:rPr lang="fr-FR" dirty="0"/>
              <a:t>oubliera.</a:t>
            </a:r>
            <a:br>
              <a:rPr lang="fr-FR" dirty="0"/>
            </a:br>
            <a:r>
              <a:rPr lang="fr-FR" dirty="0"/>
              <a:t>3. Je rencontre souvent (ces deux garçons). Je </a:t>
            </a:r>
            <a:r>
              <a:rPr lang="fr-FR" b="1" dirty="0"/>
              <a:t>les</a:t>
            </a:r>
            <a:r>
              <a:rPr lang="fr-FR" dirty="0"/>
              <a:t> rencontre souvent.</a:t>
            </a:r>
            <a:br>
              <a:rPr lang="fr-FR" dirty="0"/>
            </a:br>
            <a:r>
              <a:rPr lang="fr-FR" dirty="0"/>
              <a:t>4. Il vendra (sa maison)? Il </a:t>
            </a:r>
            <a:r>
              <a:rPr lang="fr-FR" b="1" dirty="0"/>
              <a:t>la</a:t>
            </a:r>
            <a:r>
              <a:rPr lang="fr-FR" dirty="0"/>
              <a:t> vendra.</a:t>
            </a:r>
            <a:br>
              <a:rPr lang="fr-FR" dirty="0"/>
            </a:br>
            <a:r>
              <a:rPr lang="fr-FR" dirty="0"/>
              <a:t>5. J'écoute souvent (ses chansons). Je </a:t>
            </a:r>
            <a:r>
              <a:rPr lang="fr-FR" b="1" dirty="0"/>
              <a:t>les</a:t>
            </a:r>
            <a:r>
              <a:rPr lang="fr-FR" dirty="0"/>
              <a:t> écoute souvent.</a:t>
            </a:r>
            <a:br>
              <a:rPr lang="fr-FR" dirty="0"/>
            </a:br>
            <a:r>
              <a:rPr lang="fr-FR" dirty="0"/>
              <a:t>6. Vous croyez (ce qu'il dit)? Vous </a:t>
            </a:r>
            <a:r>
              <a:rPr lang="fr-FR" b="1" dirty="0"/>
              <a:t>le</a:t>
            </a:r>
            <a:r>
              <a:rPr lang="fr-FR" dirty="0"/>
              <a:t> croyez?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5558548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84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Corbel</vt:lpstr>
      <vt:lpstr>Profundidade</vt:lpstr>
      <vt:lpstr>Cours de Français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</dc:title>
  <dc:creator>Noemia Cecilia Santos</dc:creator>
  <cp:lastModifiedBy>Noemia Cecilia Santos</cp:lastModifiedBy>
  <cp:revision>1</cp:revision>
  <dcterms:created xsi:type="dcterms:W3CDTF">2019-09-19T18:40:02Z</dcterms:created>
  <dcterms:modified xsi:type="dcterms:W3CDTF">2019-09-25T21:05:31Z</dcterms:modified>
</cp:coreProperties>
</file>