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5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C314F3-0021-45DD-956D-700D34E65048}" type="datetimeFigureOut">
              <a:rPr lang="pt-BR" smtClean="0"/>
              <a:pPr/>
              <a:t>19/01/2019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512DE6-6EFC-4583-A909-62EB4FF8CB1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509120"/>
            <a:ext cx="8458200" cy="1222375"/>
          </a:xfrm>
        </p:spPr>
        <p:txBody>
          <a:bodyPr/>
          <a:lstStyle/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4941168"/>
            <a:ext cx="8458200" cy="914400"/>
          </a:xfrm>
        </p:spPr>
        <p:txBody>
          <a:bodyPr/>
          <a:lstStyle/>
          <a:p>
            <a:r>
              <a:rPr lang="pt-BR" dirty="0" err="1" smtClean="0">
                <a:solidFill>
                  <a:schemeClr val="bg2">
                    <a:lumMod val="10000"/>
                  </a:schemeClr>
                </a:solidFill>
              </a:rPr>
              <a:t>Profº</a:t>
            </a:r>
            <a:r>
              <a:rPr lang="pt-BR" dirty="0" smtClean="0">
                <a:solidFill>
                  <a:schemeClr val="bg2">
                    <a:lumMod val="10000"/>
                  </a:schemeClr>
                </a:solidFill>
              </a:rPr>
              <a:t> Bruno </a:t>
            </a:r>
            <a:r>
              <a:rPr lang="pt-BR" dirty="0" err="1" smtClean="0">
                <a:solidFill>
                  <a:schemeClr val="bg2">
                    <a:lumMod val="10000"/>
                  </a:schemeClr>
                </a:solidFill>
              </a:rPr>
              <a:t>Ferreira</a:t>
            </a:r>
            <a:r>
              <a:rPr lang="pt-BR" dirty="0" err="1" smtClean="0">
                <a:solidFill>
                  <a:srgbClr val="FF0000"/>
                </a:solidFill>
              </a:rPr>
              <a:t>A</a:t>
            </a:r>
            <a:r>
              <a:rPr lang="pt-BR" dirty="0" smtClean="0">
                <a:solidFill>
                  <a:srgbClr val="FF0000"/>
                </a:solidFill>
              </a:rPr>
              <a:t> vida dos Gregos</a:t>
            </a:r>
          </a:p>
          <a:p>
            <a:endParaRPr lang="pt-BR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familia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6120680" cy="566124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dirty="0" smtClean="0"/>
              <a:t>O chefe da família </a:t>
            </a:r>
            <a:r>
              <a:rPr lang="pt-BR" dirty="0" smtClean="0">
                <a:solidFill>
                  <a:srgbClr val="FF0000"/>
                </a:solidFill>
              </a:rPr>
              <a:t>era o pai. </a:t>
            </a:r>
            <a:r>
              <a:rPr lang="pt-BR" dirty="0" smtClean="0"/>
              <a:t>Ele tinha absoluta autoridade sobre a mulher e os filhos. Podia, por exemplo, ajustar o casamento de um filho sem consultá-lo sobre o assunto. Ao pai cabia administrar </a:t>
            </a:r>
            <a:r>
              <a:rPr lang="pt-BR" dirty="0" smtClean="0">
                <a:solidFill>
                  <a:srgbClr val="FF0000"/>
                </a:solidFill>
              </a:rPr>
              <a:t>os bens da família e determinar </a:t>
            </a:r>
            <a:r>
              <a:rPr lang="pt-BR" dirty="0" smtClean="0"/>
              <a:t>as atividades dos escravos.</a:t>
            </a:r>
          </a:p>
          <a:p>
            <a:pPr algn="just"/>
            <a:r>
              <a:rPr lang="pt-BR" dirty="0" smtClean="0"/>
              <a:t>A mulher durante, a vida inteira, submetia-se à autoridade  de um senhor. </a:t>
            </a:r>
            <a:r>
              <a:rPr lang="pt-BR" dirty="0" smtClean="0">
                <a:solidFill>
                  <a:srgbClr val="FF0000"/>
                </a:solidFill>
              </a:rPr>
              <a:t>Quando solteira, dependia do pai. </a:t>
            </a:r>
            <a:r>
              <a:rPr lang="pt-BR" dirty="0" smtClean="0"/>
              <a:t>Quando casada, submetia-se ao marido. Quando viúva, dependia do filho ou do tutor designado no testamento do marido.</a:t>
            </a:r>
          </a:p>
          <a:p>
            <a:pPr algn="just"/>
            <a:r>
              <a:rPr lang="pt-BR" dirty="0" smtClean="0"/>
              <a:t>A mulher permanecia geralmente dentro de casa, recebendo visitas só das antigas ou de parentes próximos. Aparecia em público apenas nos dias de festa.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A regra era o marido passar o dia inteiro fora de casa. Enquanto isso, a mulher era a verdadeira dona do lar, executando inúmeras atividades, como dirigir o trabalho domestico,</a:t>
            </a:r>
            <a:r>
              <a:rPr lang="pt-BR" dirty="0" smtClean="0"/>
              <a:t> vigiar os escravos, regular as despesas do família.</a:t>
            </a:r>
            <a:endParaRPr lang="pt-BR" dirty="0"/>
          </a:p>
        </p:txBody>
      </p:sp>
      <p:pic>
        <p:nvPicPr>
          <p:cNvPr id="5122" name="Picture 2" descr="http://www.planetaeducacao.com.br/portal/imagens/artigos/historia/antiguidade_classic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340768"/>
            <a:ext cx="2554898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Nascimento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554162"/>
            <a:ext cx="570736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Em todas as cidades gregas, </a:t>
            </a:r>
            <a:r>
              <a:rPr lang="pt-BR" dirty="0" smtClean="0">
                <a:solidFill>
                  <a:srgbClr val="FF0000"/>
                </a:solidFill>
              </a:rPr>
              <a:t>o pai tinha o direito de aceitar ou rejeitar o filho nascido </a:t>
            </a:r>
            <a:r>
              <a:rPr lang="pt-BR" dirty="0" smtClean="0"/>
              <a:t>de sua mulher. Cabia ao pai decidir se o filho podia participar ou não da família.</a:t>
            </a:r>
          </a:p>
          <a:p>
            <a:pPr algn="just"/>
            <a:r>
              <a:rPr lang="pt-BR" dirty="0" smtClean="0"/>
              <a:t>Assim, no quinto dia após o nascimento, o pai comunicava sua decisão para os parentes e amigos. Se a decisão fosse favorável, a criança entrava efetivamente para a família. Era ungida de óleo, depois recebia um nome. Um banquete reunia parentes e amigos, que levavam presentes à mãe e brinquedos ao bebê.</a:t>
            </a:r>
          </a:p>
          <a:p>
            <a:pPr algn="just"/>
            <a:r>
              <a:rPr lang="pt-BR" dirty="0" smtClean="0"/>
              <a:t>Os bebês rejeitados pelo pai (crianças doentes, deficientes físicos etc.) eram depositados em vasos de argila e abandonadas nos campos.</a:t>
            </a:r>
          </a:p>
          <a:p>
            <a:endParaRPr lang="pt-BR" dirty="0"/>
          </a:p>
        </p:txBody>
      </p:sp>
      <p:pic>
        <p:nvPicPr>
          <p:cNvPr id="4098" name="Picture 2" descr="http://3.bp.blogspot.com/-wp04HjJuS58/TyWh84AcGaI/AAAAAAAAHBU/rkfE8HwRTlY/s400/mulher+gre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867025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alimentação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80656" y="1554162"/>
            <a:ext cx="5563344" cy="530383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t-BR" dirty="0" smtClean="0"/>
              <a:t>Os gregos estavam habituados a uma alimentação moderada. A sua força e saúde se deviam à sobriedade e aos habituais exercícios físicos.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</a:rPr>
              <a:t>Os cereais constituíam a base da alimentação</a:t>
            </a:r>
            <a:r>
              <a:rPr lang="pt-BR" dirty="0" smtClean="0"/>
              <a:t>. A farinha de trigo era utilizada para fabricar pão. Comia-se </a:t>
            </a:r>
            <a:r>
              <a:rPr lang="pt-BR" dirty="0" smtClean="0">
                <a:solidFill>
                  <a:srgbClr val="FF0000"/>
                </a:solidFill>
              </a:rPr>
              <a:t>muito pão</a:t>
            </a:r>
            <a:r>
              <a:rPr lang="pt-BR" dirty="0" smtClean="0"/>
              <a:t>. Os gregos distinguiam os homens civilizados dos selvagens pelo consumo de pão.</a:t>
            </a:r>
          </a:p>
          <a:p>
            <a:pPr algn="just"/>
            <a:r>
              <a:rPr lang="pt-BR" dirty="0" smtClean="0"/>
              <a:t>Era muito comum a presença de vegetais no cardápio: </a:t>
            </a:r>
            <a:r>
              <a:rPr lang="pt-BR" dirty="0" smtClean="0">
                <a:solidFill>
                  <a:srgbClr val="FF0000"/>
                </a:solidFill>
              </a:rPr>
              <a:t>alface, favas, alho, abobrinha, beterraba, cebola, figos, uvas, azeitonas, amêndoas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 carne era um produto de luxo que raramente  aparecia na mesa de pobre. Era um alimento reservado para as ocasiões festivas e as cerimônias religiosas.</a:t>
            </a:r>
          </a:p>
          <a:p>
            <a:pPr algn="just"/>
            <a:r>
              <a:rPr lang="pt-BR" dirty="0" smtClean="0"/>
              <a:t>Os peixes representavam uma parte importante da alimentação. A maioria do povo comia sardinha, atum, engulas.</a:t>
            </a:r>
          </a:p>
          <a:p>
            <a:pPr algn="just"/>
            <a:r>
              <a:rPr lang="pt-BR" dirty="0" smtClean="0"/>
              <a:t>A </a:t>
            </a:r>
            <a:r>
              <a:rPr lang="pt-BR" smtClean="0"/>
              <a:t>principal bebida </a:t>
            </a:r>
            <a:r>
              <a:rPr lang="pt-BR" dirty="0" smtClean="0"/>
              <a:t>dos homens era o vinho, muito solicitado nos banquetes. Além disso, tomava-se muito leite de cabra e de ovelha.</a:t>
            </a:r>
            <a:endParaRPr lang="pt-BR" dirty="0"/>
          </a:p>
        </p:txBody>
      </p:sp>
      <p:pic>
        <p:nvPicPr>
          <p:cNvPr id="3074" name="Picture 2" descr="http://perlbal.hi-pi.com/blog-images/752628/gd/130732962974/OS-MISTERIOS-DA-GRECIA-ANTIGA-ARTE-GRE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3491880" cy="3476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1554162"/>
            <a:ext cx="5203304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1 – como era a divisão familiar.</a:t>
            </a:r>
          </a:p>
          <a:p>
            <a:r>
              <a:rPr lang="pt-BR" dirty="0" smtClean="0"/>
              <a:t>2 – qual era o papel da mulher.</a:t>
            </a:r>
          </a:p>
          <a:p>
            <a:r>
              <a:rPr lang="pt-BR" dirty="0" smtClean="0"/>
              <a:t>3 – quais alimentos eles consumiam? </a:t>
            </a:r>
          </a:p>
          <a:p>
            <a:pPr algn="just"/>
            <a:r>
              <a:rPr lang="pt-BR" dirty="0" smtClean="0"/>
              <a:t>4 – Faça uma dissertação </a:t>
            </a:r>
          </a:p>
          <a:p>
            <a:pPr algn="just"/>
            <a:r>
              <a:rPr lang="pt-BR" dirty="0" smtClean="0"/>
              <a:t>(aproximadamente 15 linhas)?</a:t>
            </a:r>
          </a:p>
          <a:p>
            <a:endParaRPr lang="pt-BR" dirty="0"/>
          </a:p>
        </p:txBody>
      </p:sp>
      <p:pic>
        <p:nvPicPr>
          <p:cNvPr id="4" name="Picture 2" descr="http://3.bp.blogspot.com/-8UHI8QtUUd4/T1u1sIj54bI/AAAAAAAACLs/C4swPRrr6ME/s1600/Ponto-de-interroga%C3%A7%C3%A3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8704" y="2204864"/>
            <a:ext cx="3045296" cy="3045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Treinando para o Enem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://www.planetaeducacao.com.br/portal/imagens/artigos/editorial/Imagem-simbolo-do-Enem-em-azul-tendo-o-desenho-de-uma-pessoa-em-vermelho-apontando-para-a-palav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8350" y="0"/>
            <a:ext cx="329565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71" y="166328"/>
            <a:ext cx="9110858" cy="652534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30" y="0"/>
            <a:ext cx="7597739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502</Words>
  <Application>Microsoft Office PowerPoint</Application>
  <PresentationFormat>Apresentação na tela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Franklin Gothic Book</vt:lpstr>
      <vt:lpstr>Franklin Gothic Medium</vt:lpstr>
      <vt:lpstr>Wingdings 2</vt:lpstr>
      <vt:lpstr>Viagem</vt:lpstr>
      <vt:lpstr>Apresentação do PowerPoint</vt:lpstr>
      <vt:lpstr>A familia</vt:lpstr>
      <vt:lpstr>O Nascimento</vt:lpstr>
      <vt:lpstr>A alimentação</vt:lpstr>
      <vt:lpstr>Questões</vt:lpstr>
      <vt:lpstr>Treinando para o Enem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dos Gregos</dc:title>
  <dc:creator>Bruno</dc:creator>
  <cp:lastModifiedBy>BRUNO FERREIRA</cp:lastModifiedBy>
  <cp:revision>18</cp:revision>
  <dcterms:created xsi:type="dcterms:W3CDTF">2012-03-30T02:52:53Z</dcterms:created>
  <dcterms:modified xsi:type="dcterms:W3CDTF">2019-01-19T03:19:46Z</dcterms:modified>
</cp:coreProperties>
</file>