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  <p:sldId id="266" r:id="rId11"/>
    <p:sldId id="265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26B60-2888-4B80-9F2B-13B16E3C4327}" type="datetimeFigureOut">
              <a:rPr lang="pt-BR" smtClean="0"/>
              <a:t>04/11/2019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3E9FF2-43BE-4868-A52D-0C228A23C7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9421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15BE3-8765-432E-A7FC-D19B434A37DD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E957-1F74-4D47-96C7-5E3668E5A975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CDBEE-DFD9-4186-81EE-3E9ACC49CBC1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D9A4-E757-4E79-802D-CDD8C688FC2C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F484-F838-49D7-AB92-83B17FA3C35E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23AE1-842B-474E-AB20-8337802D909D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CCCCE-3CEA-426A-9BE0-319782F41841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40A0-F32C-4606-80D1-FB3A41C6037E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56F44-7F36-484F-A7A9-A250041D4BC6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B85C9-E105-4BA7-89F5-1F63A9E8056B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3C2E-4307-42A3-BE72-6A7C19BA67C7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75972-0C6B-46C3-B4F5-E2CAF34CC0F9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E972-6FCC-41F0-9940-E99D33DCC9B5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B96CB-4058-445F-A8B5-D5858FA9034C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F2EC-5262-49E2-8F78-F4953F5FE2F8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77435-89C9-434C-B351-34D5E42E55E9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CF846-A7F1-47A9-BB1A-47B2F12369F7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9D0A47F3-12CF-441E-8A8C-E14F1D9BC7A6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/>
              <a:t>Aula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0A1C89-8DCD-4260-BE9A-6D3679054B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57C031F-E5DB-4F2A-9896-9C4088DB20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Intermédiaire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7014873-C6F6-4678-BE33-93D58613D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6234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3026DF-F6B7-489A-A7A2-E011C000C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- 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/>
              <a:t>Intermédiaire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5723D5-2943-442B-8807-654462117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Ne... que...</a:t>
            </a:r>
          </a:p>
          <a:p>
            <a:r>
              <a:rPr lang="fr-FR" dirty="0"/>
              <a:t>La tournure ne… que… sert à marquer la restriction. Ne se place avant le verbe de la proposition et que se place devant le terme sur lequel porte la restriction.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B5CEEA8-B88F-498E-88F6-43291CE90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753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3026DF-F6B7-489A-A7A2-E011C000C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pt-BR"/>
              <a:t>Cours de Français -  Niveau Intermédiaire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5723D5-2943-442B-8807-654462117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Veillez à ne pas employer que seul. Contrairement aux synonymes seulement, juste…, la restriction est toujours marquée par deux termes : que et ne (ou parfois de rien).</a:t>
            </a:r>
          </a:p>
          <a:p>
            <a:pPr marL="0" indent="0">
              <a:buNone/>
            </a:pPr>
            <a:r>
              <a:rPr lang="fr-FR" dirty="0"/>
              <a:t>Ces explications ne sont-elles utiles qu'aux débutants ? ou Ces explications sont-elles utiles seulement aux débutants ?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B5CEEA8-B88F-498E-88F6-43291CE90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097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3026DF-F6B7-489A-A7A2-E011C000C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pt-BR"/>
              <a:t>Cours de Français -  Niveau Intermédiaire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5723D5-2943-442B-8807-654462117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1. Tu veux manger quelque chose ?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2. Elle vient parfois chez toi ?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3. Quelque chose nous a surpris ?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4. Il a employé quelqu'un ? 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B5CEEA8-B88F-498E-88F6-43291CE90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68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3026DF-F6B7-489A-A7A2-E011C000C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pt-BR"/>
              <a:t>Cours de Français -  Niveau Intermédiaire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5723D5-2943-442B-8807-654462117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1. Tu veux manger quelque chose ? Non, je  ne veux rien manger.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2. Elle vient parfois chez toi ? Non, elle ne vient jamais chez moi.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3. Quelque chose nous a surpris ? Non, rien ne nous a surpris.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4. Il a employé quelqu'un ? Non, il n'a employé personne..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B5CEEA8-B88F-498E-88F6-43291CE90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0101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3026DF-F6B7-489A-A7A2-E011C000C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pt-BR"/>
              <a:t>Cours de Français -  Niveau Intermédiaire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5723D5-2943-442B-8807-654462117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/>
              <a:t>Il a déjà fait les vitres ?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Vous avez encore beaucoup de travail ?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Tu es toujours têtu !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 Quelqu`un a-t-il répondu ?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 Il s`intéresse à quelque chose ? 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B5CEEA8-B88F-498E-88F6-43291CE90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1746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3026DF-F6B7-489A-A7A2-E011C000C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pt-BR"/>
              <a:t>Cours de Français -  Niveau Intermédiaire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5723D5-2943-442B-8807-654462117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/>
              <a:t>Il a déjà fait les vitres ? Non,  il n'a pas encore fait les vitres.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6. Vous avez encore beaucoup de travail ? Non, nous n'avons plus beaucoup de travail.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7. Tu es toujours têtu ! Non,  je ne suis jamais têtu!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8. Quelqu`un a-t-il répondu ? Non,  personne n'a répondu.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9. Il s`intéresse à quelque chose ? Non, il  ne s'intéresse à rien.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B5CEEA8-B88F-498E-88F6-43291CE90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230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3026DF-F6B7-489A-A7A2-E011C000C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- 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Intermédiaire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5723D5-2943-442B-8807-654462117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La </a:t>
            </a:r>
            <a:r>
              <a:rPr lang="pt-BR" dirty="0" err="1"/>
              <a:t>négation</a:t>
            </a:r>
            <a:r>
              <a:rPr lang="pt-BR" dirty="0"/>
              <a:t>: </a:t>
            </a:r>
            <a:r>
              <a:rPr lang="pt-BR" dirty="0" err="1"/>
              <a:t>autres</a:t>
            </a:r>
            <a:r>
              <a:rPr lang="pt-BR" dirty="0"/>
              <a:t> </a:t>
            </a:r>
            <a:r>
              <a:rPr lang="pt-BR"/>
              <a:t>cas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85D8F21-3E85-4D0B-94BD-1F58001BD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084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3026DF-F6B7-489A-A7A2-E011C000C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pt-BR" sz="4600" dirty="0" err="1"/>
              <a:t>Cours</a:t>
            </a:r>
            <a:r>
              <a:rPr lang="pt-BR" sz="4600" dirty="0"/>
              <a:t> de </a:t>
            </a:r>
            <a:r>
              <a:rPr lang="pt-BR" sz="4600" dirty="0" err="1"/>
              <a:t>Français</a:t>
            </a:r>
            <a:r>
              <a:rPr lang="pt-BR" sz="4600" dirty="0"/>
              <a:t> -  </a:t>
            </a:r>
            <a:r>
              <a:rPr lang="pt-BR" sz="4600" dirty="0" err="1"/>
              <a:t>Niveau</a:t>
            </a:r>
            <a:r>
              <a:rPr lang="pt-BR" sz="4600" dirty="0"/>
              <a:t> </a:t>
            </a:r>
            <a:r>
              <a:rPr lang="pt-BR" sz="4600" dirty="0" err="1"/>
              <a:t>Intermédiaire</a:t>
            </a:r>
            <a:endParaRPr lang="pt-BR" sz="4600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52DF0AB-47C5-4782-A6A6-4E2B5C030A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56068" y="1924505"/>
            <a:ext cx="3354676" cy="3354676"/>
          </a:xfrm>
          <a:prstGeom prst="rect">
            <a:avLst/>
          </a:prstGeom>
        </p:spPr>
      </p:pic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5723D5-2943-442B-8807-654462117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0600" y="1825625"/>
            <a:ext cx="6553200" cy="4351338"/>
          </a:xfrm>
        </p:spPr>
        <p:txBody>
          <a:bodyPr>
            <a:normAutofit/>
          </a:bodyPr>
          <a:lstStyle/>
          <a:p>
            <a:endParaRPr lang="pt-BR" sz="2800" dirty="0">
              <a:gradFill>
                <a:gsLst>
                  <a:gs pos="34000">
                    <a:schemeClr val="tx1">
                      <a:lumMod val="93000"/>
                    </a:schemeClr>
                  </a:gs>
                  <a:gs pos="0">
                    <a:schemeClr val="bg1">
                      <a:lumMod val="25000"/>
                      <a:lumOff val="75000"/>
                    </a:schemeClr>
                  </a:gs>
                  <a:gs pos="100000">
                    <a:schemeClr val="tx1"/>
                  </a:gs>
                </a:gsLst>
                <a:lin ang="4800000" scaled="0"/>
              </a:gradFill>
            </a:endParaRPr>
          </a:p>
          <a:p>
            <a:endParaRPr lang="pt-BR" sz="2800" dirty="0">
              <a:gradFill>
                <a:gsLst>
                  <a:gs pos="34000">
                    <a:schemeClr val="tx1">
                      <a:lumMod val="93000"/>
                    </a:schemeClr>
                  </a:gs>
                  <a:gs pos="0">
                    <a:schemeClr val="bg1">
                      <a:lumMod val="25000"/>
                      <a:lumOff val="75000"/>
                    </a:schemeClr>
                  </a:gs>
                  <a:gs pos="100000">
                    <a:schemeClr val="tx1"/>
                  </a:gs>
                </a:gsLst>
                <a:lin ang="4800000" scaled="0"/>
              </a:gradFill>
            </a:endParaRPr>
          </a:p>
          <a:p>
            <a:endParaRPr lang="pt-BR" sz="2800" dirty="0">
              <a:gradFill>
                <a:gsLst>
                  <a:gs pos="34000">
                    <a:schemeClr val="tx1">
                      <a:lumMod val="93000"/>
                    </a:schemeClr>
                  </a:gs>
                  <a:gs pos="0">
                    <a:schemeClr val="bg1">
                      <a:lumMod val="25000"/>
                      <a:lumOff val="75000"/>
                    </a:schemeClr>
                  </a:gs>
                  <a:gs pos="100000">
                    <a:schemeClr val="tx1"/>
                  </a:gs>
                </a:gsLst>
                <a:lin ang="4800000" scaled="0"/>
              </a:gradFill>
            </a:endParaRPr>
          </a:p>
          <a:p>
            <a:endParaRPr lang="pt-BR" sz="2800" dirty="0">
              <a:gradFill>
                <a:gsLst>
                  <a:gs pos="34000">
                    <a:schemeClr val="tx1">
                      <a:lumMod val="93000"/>
                    </a:schemeClr>
                  </a:gs>
                  <a:gs pos="0">
                    <a:schemeClr val="bg1">
                      <a:lumMod val="25000"/>
                      <a:lumOff val="75000"/>
                    </a:schemeClr>
                  </a:gs>
                  <a:gs pos="100000">
                    <a:schemeClr val="tx1"/>
                  </a:gs>
                </a:gsLst>
                <a:lin ang="4800000" scaled="0"/>
              </a:gradFill>
            </a:endParaRPr>
          </a:p>
          <a:p>
            <a:r>
              <a:rPr lang="pt-BR" sz="2800" dirty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1"/>
                    </a:gs>
                  </a:gsLst>
                  <a:lin ang="4800000" scaled="0"/>
                </a:gradFill>
              </a:rPr>
              <a:t>NE + VERBE+ PAS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9915BC0-F5C6-4936-8EF3-2175D7760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200"/>
              <a:t>Aula 24</a:t>
            </a:r>
          </a:p>
        </p:txBody>
      </p:sp>
    </p:spTree>
    <p:extLst>
      <p:ext uri="{BB962C8B-B14F-4D97-AF65-F5344CB8AC3E}">
        <p14:creationId xmlns:p14="http://schemas.microsoft.com/office/powerpoint/2010/main" val="3700102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3026DF-F6B7-489A-A7A2-E011C000C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- 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/>
              <a:t>Intermédiaire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5723D5-2943-442B-8807-654462117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On peut remplacer la négation simple ne ….. pas par une négation complexe : ne ... plus, ne ... jamais, ne... personne, ne ... rien, ne... </a:t>
            </a:r>
            <a:r>
              <a:rPr lang="fr-FR" dirty="0" err="1"/>
              <a:t>auucn</a:t>
            </a:r>
            <a:r>
              <a:rPr lang="fr-FR" dirty="0"/>
              <a:t>, etc.) qui ajoute une information.</a:t>
            </a:r>
          </a:p>
          <a:p>
            <a:r>
              <a:rPr lang="fr-FR" dirty="0"/>
              <a:t>Celle-ci se construit de la même manière, elle se place autour du verbe.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778F3FE-019D-402A-996E-682819BCC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666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3026DF-F6B7-489A-A7A2-E011C000C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- 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/>
              <a:t>Intermédiaire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5723D5-2943-442B-8807-654462117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i="1" dirty="0"/>
              <a:t>-Tu vois quelqu'un ?</a:t>
            </a:r>
            <a:br>
              <a:rPr lang="fr-FR" i="1" dirty="0"/>
            </a:br>
            <a:r>
              <a:rPr lang="fr-FR" i="1" dirty="0"/>
              <a:t>- </a:t>
            </a:r>
            <a:r>
              <a:rPr lang="fr-FR" b="1" i="1" dirty="0"/>
              <a:t>Non</a:t>
            </a:r>
            <a:r>
              <a:rPr lang="fr-FR" i="1" dirty="0"/>
              <a:t>, je </a:t>
            </a:r>
            <a:r>
              <a:rPr lang="fr-FR" b="1" i="1" dirty="0"/>
              <a:t>ne</a:t>
            </a:r>
            <a:r>
              <a:rPr lang="fr-FR" i="1" dirty="0"/>
              <a:t> vois </a:t>
            </a:r>
            <a:r>
              <a:rPr lang="fr-FR" b="1" i="1" dirty="0"/>
              <a:t>personne</a:t>
            </a:r>
            <a:r>
              <a:rPr lang="fr-FR" i="1" dirty="0"/>
              <a:t>.</a:t>
            </a:r>
            <a:br>
              <a:rPr lang="fr-FR" i="1" dirty="0"/>
            </a:br>
            <a:br>
              <a:rPr lang="fr-FR" i="1" dirty="0"/>
            </a:br>
            <a:r>
              <a:rPr lang="fr-FR" i="1" dirty="0"/>
              <a:t>- Tu veux quelque chose ?</a:t>
            </a:r>
            <a:br>
              <a:rPr lang="fr-FR" i="1" dirty="0"/>
            </a:br>
            <a:r>
              <a:rPr lang="fr-FR" i="1" dirty="0"/>
              <a:t>- </a:t>
            </a:r>
            <a:r>
              <a:rPr lang="fr-FR" b="1" i="1" dirty="0"/>
              <a:t>Non</a:t>
            </a:r>
            <a:r>
              <a:rPr lang="fr-FR" i="1" dirty="0"/>
              <a:t>, je </a:t>
            </a:r>
            <a:r>
              <a:rPr lang="fr-FR" b="1" i="1" dirty="0"/>
              <a:t>ne</a:t>
            </a:r>
            <a:r>
              <a:rPr lang="fr-FR" i="1" dirty="0"/>
              <a:t> veux </a:t>
            </a:r>
            <a:r>
              <a:rPr lang="fr-FR" b="1" i="1" dirty="0"/>
              <a:t>rien</a:t>
            </a:r>
            <a:r>
              <a:rPr lang="fr-FR" i="1" dirty="0"/>
              <a:t>.</a:t>
            </a:r>
            <a:br>
              <a:rPr lang="fr-FR" i="1" dirty="0"/>
            </a:br>
            <a:br>
              <a:rPr lang="fr-FR" i="1" dirty="0"/>
            </a:br>
            <a:r>
              <a:rPr lang="fr-FR" i="1" dirty="0"/>
              <a:t>- Tu joues au tennis ?</a:t>
            </a:r>
            <a:br>
              <a:rPr lang="fr-FR" i="1" dirty="0"/>
            </a:br>
            <a:r>
              <a:rPr lang="fr-FR" i="1" dirty="0"/>
              <a:t>- </a:t>
            </a:r>
            <a:r>
              <a:rPr lang="fr-FR" b="1" i="1" dirty="0"/>
              <a:t>Non</a:t>
            </a:r>
            <a:r>
              <a:rPr lang="fr-FR" i="1" dirty="0"/>
              <a:t>, je </a:t>
            </a:r>
            <a:r>
              <a:rPr lang="fr-FR" b="1" i="1" dirty="0"/>
              <a:t>ne</a:t>
            </a:r>
            <a:r>
              <a:rPr lang="fr-FR" i="1" dirty="0"/>
              <a:t> joue </a:t>
            </a:r>
            <a:r>
              <a:rPr lang="fr-FR" b="1" i="1" dirty="0"/>
              <a:t>plus</a:t>
            </a:r>
            <a:r>
              <a:rPr lang="fr-FR" i="1" dirty="0"/>
              <a:t>. </a:t>
            </a:r>
            <a:r>
              <a:rPr lang="fr-FR" dirty="0"/>
              <a:t>(= avant je jouais, mais maintenant j'ai arrêté)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9444707-7535-4C1F-803F-2F33A22B9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307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3026DF-F6B7-489A-A7A2-E011C000C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- 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/>
              <a:t>Intermédiaire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5723D5-2943-442B-8807-654462117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i="1" dirty="0"/>
              <a:t>- Tu fumes des cigarettes ?</a:t>
            </a:r>
            <a:br>
              <a:rPr lang="fr-FR" i="1" dirty="0"/>
            </a:br>
            <a:r>
              <a:rPr lang="fr-FR" i="1" dirty="0"/>
              <a:t>- </a:t>
            </a:r>
            <a:r>
              <a:rPr lang="fr-FR" b="1" i="1" dirty="0"/>
              <a:t>Non</a:t>
            </a:r>
            <a:r>
              <a:rPr lang="fr-FR" i="1" dirty="0"/>
              <a:t>, je </a:t>
            </a:r>
            <a:r>
              <a:rPr lang="fr-FR" b="1" i="1" dirty="0"/>
              <a:t>ne</a:t>
            </a:r>
            <a:r>
              <a:rPr lang="fr-FR" i="1" dirty="0"/>
              <a:t> fume </a:t>
            </a:r>
            <a:r>
              <a:rPr lang="fr-FR" b="1" i="1" dirty="0"/>
              <a:t>jamais</a:t>
            </a:r>
            <a:r>
              <a:rPr lang="fr-FR" i="1" dirty="0"/>
              <a:t>.</a:t>
            </a:r>
            <a:r>
              <a:rPr lang="fr-FR" dirty="0"/>
              <a:t> (= pas une seule fois)</a:t>
            </a:r>
            <a:br>
              <a:rPr lang="fr-FR" dirty="0"/>
            </a:br>
            <a:br>
              <a:rPr lang="fr-FR" dirty="0"/>
            </a:br>
            <a:r>
              <a:rPr lang="fr-FR" i="1" dirty="0"/>
              <a:t>- Tu regardes des films espagnols ?</a:t>
            </a:r>
            <a:br>
              <a:rPr lang="fr-FR" i="1" dirty="0"/>
            </a:br>
            <a:r>
              <a:rPr lang="fr-FR" i="1" dirty="0"/>
              <a:t>- </a:t>
            </a:r>
            <a:r>
              <a:rPr lang="fr-FR" b="1" i="1" dirty="0"/>
              <a:t>Non</a:t>
            </a:r>
            <a:r>
              <a:rPr lang="fr-FR" i="1" dirty="0"/>
              <a:t>, je </a:t>
            </a:r>
            <a:r>
              <a:rPr lang="fr-FR" b="1" i="1" dirty="0"/>
              <a:t>ne</a:t>
            </a:r>
            <a:r>
              <a:rPr lang="fr-FR" i="1" dirty="0"/>
              <a:t> regarde </a:t>
            </a:r>
            <a:r>
              <a:rPr lang="fr-FR" b="1" i="1" dirty="0"/>
              <a:t>aucun</a:t>
            </a:r>
            <a:r>
              <a:rPr lang="fr-FR" i="1" dirty="0"/>
              <a:t> film espagnol.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20ADA82-AFCB-4192-8841-F180DE8C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195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3026DF-F6B7-489A-A7A2-E011C000C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- 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/>
              <a:t>Intermédiaire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5723D5-2943-442B-8807-654462117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Ne ... aucun</a:t>
            </a:r>
            <a:r>
              <a:rPr lang="fr-FR" dirty="0"/>
              <a:t> est toujours au </a:t>
            </a:r>
            <a:r>
              <a:rPr lang="fr-FR" b="1" dirty="0"/>
              <a:t>singulier</a:t>
            </a:r>
            <a:r>
              <a:rPr lang="fr-FR" dirty="0"/>
              <a:t>. Aucun </a:t>
            </a:r>
            <a:r>
              <a:rPr lang="fr-FR" b="1" dirty="0"/>
              <a:t>s'accorde en genre avec le nom</a:t>
            </a:r>
            <a:r>
              <a:rPr lang="fr-FR" dirty="0"/>
              <a:t> auquel il se rapporte.</a:t>
            </a:r>
            <a:br>
              <a:rPr lang="fr-FR" dirty="0"/>
            </a:br>
            <a:r>
              <a:rPr lang="fr-FR" u="sng" dirty="0"/>
              <a:t>Exemples</a:t>
            </a:r>
            <a:r>
              <a:rPr lang="fr-FR" dirty="0"/>
              <a:t> :</a:t>
            </a:r>
            <a:br>
              <a:rPr lang="fr-FR" dirty="0"/>
            </a:br>
            <a:r>
              <a:rPr lang="fr-FR" i="1" dirty="0"/>
              <a:t>- Tu as un ami chilien ?</a:t>
            </a:r>
            <a:br>
              <a:rPr lang="fr-FR" i="1" dirty="0"/>
            </a:br>
            <a:r>
              <a:rPr lang="fr-FR" i="1" dirty="0"/>
              <a:t>- Non je </a:t>
            </a:r>
            <a:r>
              <a:rPr lang="fr-FR" b="1" i="1" dirty="0"/>
              <a:t>n'</a:t>
            </a:r>
            <a:r>
              <a:rPr lang="fr-FR" i="1" dirty="0"/>
              <a:t>ai </a:t>
            </a:r>
            <a:r>
              <a:rPr lang="fr-FR" b="1" i="1" dirty="0"/>
              <a:t>aucun</a:t>
            </a:r>
            <a:r>
              <a:rPr lang="fr-FR" i="1" dirty="0"/>
              <a:t> ami chilien. </a:t>
            </a:r>
            <a:r>
              <a:rPr lang="fr-FR" dirty="0"/>
              <a:t>(= je n'ai pas un seul ami chilien)</a:t>
            </a:r>
            <a:br>
              <a:rPr lang="fr-FR" dirty="0"/>
            </a:br>
            <a:br>
              <a:rPr lang="fr-FR" dirty="0"/>
            </a:br>
            <a:r>
              <a:rPr lang="fr-FR" i="1" dirty="0"/>
              <a:t>- Tu as une amie chilienne ?</a:t>
            </a:r>
            <a:br>
              <a:rPr lang="fr-FR" i="1" dirty="0"/>
            </a:br>
            <a:r>
              <a:rPr lang="fr-FR" i="1" dirty="0"/>
              <a:t>- Non, je</a:t>
            </a:r>
            <a:r>
              <a:rPr lang="fr-FR" b="1" i="1" dirty="0"/>
              <a:t> n</a:t>
            </a:r>
            <a:r>
              <a:rPr lang="fr-FR" i="1" dirty="0"/>
              <a:t>'ai </a:t>
            </a:r>
            <a:r>
              <a:rPr lang="fr-FR" b="1" i="1" dirty="0"/>
              <a:t>aucune</a:t>
            </a:r>
            <a:r>
              <a:rPr lang="fr-FR" i="1" dirty="0"/>
              <a:t> amie chilienne.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4CD4FEE-C364-4D6F-9773-8A8E30B6C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263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3026DF-F6B7-489A-A7A2-E011C000C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- 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/>
              <a:t>Intermédiaire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5723D5-2943-442B-8807-654462117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u="sng" dirty="0"/>
              <a:t>Attention </a:t>
            </a:r>
            <a:r>
              <a:rPr lang="fr-FR" dirty="0"/>
              <a:t>!</a:t>
            </a:r>
            <a:br>
              <a:rPr lang="fr-FR" dirty="0"/>
            </a:br>
            <a:r>
              <a:rPr lang="fr-FR" dirty="0"/>
              <a:t>1. Quand il y a deux verbes, la négation se place </a:t>
            </a:r>
            <a:r>
              <a:rPr lang="fr-FR" b="1" dirty="0"/>
              <a:t>autour du premier verbe</a:t>
            </a:r>
            <a:r>
              <a:rPr lang="fr-FR" dirty="0"/>
              <a:t>.</a:t>
            </a:r>
            <a:br>
              <a:rPr lang="fr-FR" dirty="0"/>
            </a:br>
            <a:r>
              <a:rPr lang="fr-FR" u="sng" dirty="0"/>
              <a:t>Exemple</a:t>
            </a:r>
            <a:r>
              <a:rPr lang="fr-FR" dirty="0"/>
              <a:t> :</a:t>
            </a:r>
            <a:br>
              <a:rPr lang="fr-FR" dirty="0"/>
            </a:br>
            <a:r>
              <a:rPr lang="fr-FR" dirty="0"/>
              <a:t>- Nous </a:t>
            </a:r>
            <a:r>
              <a:rPr lang="fr-FR" b="1" dirty="0"/>
              <a:t>ne</a:t>
            </a:r>
            <a:r>
              <a:rPr lang="fr-FR" dirty="0"/>
              <a:t> sommes </a:t>
            </a:r>
            <a:r>
              <a:rPr lang="fr-FR" b="1" dirty="0"/>
              <a:t>jamais</a:t>
            </a:r>
            <a:r>
              <a:rPr lang="fr-FR" dirty="0"/>
              <a:t> allés en Italie.</a:t>
            </a:r>
            <a:br>
              <a:rPr lang="fr-FR" dirty="0"/>
            </a:br>
            <a:br>
              <a:rPr lang="fr-FR" dirty="0"/>
            </a:br>
            <a:r>
              <a:rPr lang="fr-FR" dirty="0"/>
              <a:t>2.</a:t>
            </a:r>
            <a:r>
              <a:rPr lang="fr-FR" b="1" dirty="0"/>
              <a:t> n devient n'</a:t>
            </a:r>
            <a:r>
              <a:rPr lang="fr-FR" dirty="0"/>
              <a:t> devant une voyelle ou un h</a:t>
            </a:r>
            <a:br>
              <a:rPr lang="fr-FR" dirty="0"/>
            </a:br>
            <a:r>
              <a:rPr lang="fr-FR" u="sng" dirty="0"/>
              <a:t>Exemple</a:t>
            </a:r>
            <a:r>
              <a:rPr lang="fr-FR" dirty="0"/>
              <a:t> :</a:t>
            </a:r>
            <a:br>
              <a:rPr lang="fr-FR" dirty="0"/>
            </a:br>
            <a:r>
              <a:rPr lang="fr-FR" dirty="0"/>
              <a:t>- Vous </a:t>
            </a:r>
            <a:r>
              <a:rPr lang="fr-FR" b="1" dirty="0"/>
              <a:t>n'</a:t>
            </a:r>
            <a:r>
              <a:rPr lang="fr-FR" dirty="0"/>
              <a:t>*êtes </a:t>
            </a:r>
            <a:r>
              <a:rPr lang="fr-FR" b="1" dirty="0"/>
              <a:t>plus</a:t>
            </a:r>
            <a:r>
              <a:rPr lang="fr-FR" dirty="0"/>
              <a:t> venus chez Paul.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EFAC91A-C9F5-4BCF-BA69-A459C4BC8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423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3026DF-F6B7-489A-A7A2-E011C000C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- 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/>
              <a:t>Intermédiaire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5723D5-2943-442B-8807-654462117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 En début de phrase, </a:t>
            </a:r>
            <a:r>
              <a:rPr lang="fr-FR" dirty="0"/>
              <a:t>« </a:t>
            </a:r>
            <a:r>
              <a:rPr lang="fr-FR" b="1" dirty="0"/>
              <a:t>PERSONNE </a:t>
            </a:r>
            <a:r>
              <a:rPr lang="fr-FR" dirty="0"/>
              <a:t>» et « </a:t>
            </a:r>
            <a:r>
              <a:rPr lang="fr-FR" b="1" dirty="0"/>
              <a:t>RIEN </a:t>
            </a:r>
            <a:r>
              <a:rPr lang="fr-FR" dirty="0"/>
              <a:t>», jouent le rôle de sujets d’un verbe, et sont seulement suivis par « </a:t>
            </a:r>
            <a:r>
              <a:rPr lang="fr-FR" b="1" dirty="0"/>
              <a:t>ne </a:t>
            </a:r>
            <a:r>
              <a:rPr lang="fr-FR" dirty="0"/>
              <a:t>» :</a:t>
            </a:r>
          </a:p>
          <a:p>
            <a:r>
              <a:rPr lang="fr-FR" b="1" i="1" dirty="0"/>
              <a:t>Exemples :</a:t>
            </a:r>
            <a:endParaRPr lang="fr-FR" dirty="0"/>
          </a:p>
          <a:p>
            <a:r>
              <a:rPr lang="fr-FR" dirty="0"/>
              <a:t>- </a:t>
            </a:r>
            <a:r>
              <a:rPr lang="fr-FR" b="1" i="1" dirty="0"/>
              <a:t>Personne ne </a:t>
            </a:r>
            <a:r>
              <a:rPr lang="fr-FR" i="1" dirty="0"/>
              <a:t>parle Français. ...........</a:t>
            </a:r>
            <a:r>
              <a:rPr lang="fr-FR" dirty="0"/>
              <a:t>-</a:t>
            </a:r>
            <a:r>
              <a:rPr lang="fr-FR" i="1" dirty="0"/>
              <a:t> </a:t>
            </a:r>
            <a:r>
              <a:rPr lang="fr-FR" b="1" i="1" dirty="0"/>
              <a:t>Rien ne </a:t>
            </a:r>
            <a:r>
              <a:rPr lang="fr-FR" i="1" dirty="0"/>
              <a:t>bouge dans la boîte.</a:t>
            </a:r>
            <a:r>
              <a:rPr lang="fr-FR" dirty="0"/>
              <a:t>- </a:t>
            </a:r>
            <a:r>
              <a:rPr lang="fr-FR" b="1" i="1" dirty="0"/>
              <a:t>Personne n</a:t>
            </a:r>
            <a:r>
              <a:rPr lang="fr-FR" i="1" dirty="0"/>
              <a:t>’est venu me voir. ............</a:t>
            </a:r>
            <a:r>
              <a:rPr lang="fr-FR" b="1" i="1" dirty="0"/>
              <a:t>Rien ne</a:t>
            </a:r>
            <a:r>
              <a:rPr lang="fr-FR" i="1" dirty="0"/>
              <a:t> m'appartient ici.</a:t>
            </a:r>
            <a:endParaRPr lang="fr-F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B5CEEA8-B88F-498E-88F6-43291CE90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046565"/>
      </p:ext>
    </p:extLst>
  </p:cSld>
  <p:clrMapOvr>
    <a:masterClrMapping/>
  </p:clrMapOvr>
</p:sld>
</file>

<file path=ppt/theme/theme1.xml><?xml version="1.0" encoding="utf-8"?>
<a:theme xmlns:a="http://schemas.openxmlformats.org/drawingml/2006/main" name="Profundidade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Profundidade</Template>
  <TotalTime>31</TotalTime>
  <Words>499</Words>
  <Application>Microsoft Office PowerPoint</Application>
  <PresentationFormat>Widescreen</PresentationFormat>
  <Paragraphs>82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Corbel</vt:lpstr>
      <vt:lpstr>Profundidade</vt:lpstr>
      <vt:lpstr>Cours de Français</vt:lpstr>
      <vt:lpstr>Cours de Français -  Niveau Intermédiaire</vt:lpstr>
      <vt:lpstr>Cours de Français -  Niveau Intermédiaire</vt:lpstr>
      <vt:lpstr>Cours de Français -  Niveau Intermédiaire</vt:lpstr>
      <vt:lpstr>Cours de Français -  Niveau Intermédiaire</vt:lpstr>
      <vt:lpstr>Cours de Français -  Niveau Intermédiaire</vt:lpstr>
      <vt:lpstr>Cours de Français -  Niveau Intermédiaire</vt:lpstr>
      <vt:lpstr>Cours de Français -  Niveau Intermédiaire</vt:lpstr>
      <vt:lpstr>Cours de Français -  Niveau Intermédiaire</vt:lpstr>
      <vt:lpstr>Cours de Français -  Niveau Intermédiaire</vt:lpstr>
      <vt:lpstr>Cours de Français -  Niveau Intermédiaire</vt:lpstr>
      <vt:lpstr>Cours de Français -  Niveau Intermédiaire</vt:lpstr>
      <vt:lpstr>Cours de Français -  Niveau Intermédiaire</vt:lpstr>
      <vt:lpstr>Cours de Français -  Niveau Intermédiaire</vt:lpstr>
      <vt:lpstr>Cours de Français -  Niveau Intermédiaire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Français</dc:title>
  <dc:creator>Noemia Cecilia Santos</dc:creator>
  <cp:lastModifiedBy>Noemia Cecilia Santos</cp:lastModifiedBy>
  <cp:revision>4</cp:revision>
  <dcterms:created xsi:type="dcterms:W3CDTF">2019-10-28T12:54:46Z</dcterms:created>
  <dcterms:modified xsi:type="dcterms:W3CDTF">2019-11-04T08:08:48Z</dcterms:modified>
</cp:coreProperties>
</file>