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77" r:id="rId4"/>
    <p:sldId id="276" r:id="rId5"/>
    <p:sldId id="258" r:id="rId6"/>
    <p:sldId id="259" r:id="rId7"/>
    <p:sldId id="279" r:id="rId8"/>
    <p:sldId id="260" r:id="rId9"/>
    <p:sldId id="261" r:id="rId10"/>
    <p:sldId id="278" r:id="rId11"/>
    <p:sldId id="262" r:id="rId12"/>
    <p:sldId id="263" r:id="rId13"/>
    <p:sldId id="274" r:id="rId14"/>
    <p:sldId id="264" r:id="rId15"/>
    <p:sldId id="265" r:id="rId16"/>
    <p:sldId id="266" r:id="rId17"/>
    <p:sldId id="267" r:id="rId18"/>
    <p:sldId id="268" r:id="rId19"/>
    <p:sldId id="275" r:id="rId20"/>
    <p:sldId id="269" r:id="rId21"/>
    <p:sldId id="272" r:id="rId22"/>
    <p:sldId id="271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4.svg"/><Relationship Id="rId1" Type="http://schemas.openxmlformats.org/officeDocument/2006/relationships/image" Target="../media/image23.png"/><Relationship Id="rId6" Type="http://schemas.openxmlformats.org/officeDocument/2006/relationships/image" Target="../media/image18.svg"/><Relationship Id="rId5" Type="http://schemas.openxmlformats.org/officeDocument/2006/relationships/image" Target="../media/image25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2DE73-279A-45CD-A03F-53523ED0DDB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CCF9D32-2B39-4794-AF01-2134EB5A1A05}">
      <dgm:prSet phldrT="[Texto]"/>
      <dgm:spPr/>
      <dgm:t>
        <a:bodyPr/>
        <a:lstStyle/>
        <a:p>
          <a:r>
            <a:rPr lang="pt-BR"/>
            <a:t>Federalismo</a:t>
          </a:r>
        </a:p>
      </dgm:t>
    </dgm:pt>
    <dgm:pt modelId="{ACCA3DC8-3DCA-434C-BB35-1ED9D78EC976}" type="parTrans" cxnId="{3ECB93DD-1A06-4224-9DF8-585ABB2E52B8}">
      <dgm:prSet/>
      <dgm:spPr/>
      <dgm:t>
        <a:bodyPr/>
        <a:lstStyle/>
        <a:p>
          <a:endParaRPr lang="pt-BR"/>
        </a:p>
      </dgm:t>
    </dgm:pt>
    <dgm:pt modelId="{D0A54630-6205-48AF-BFC9-74A7F590DCE1}" type="sibTrans" cxnId="{3ECB93DD-1A06-4224-9DF8-585ABB2E52B8}">
      <dgm:prSet/>
      <dgm:spPr/>
      <dgm:t>
        <a:bodyPr/>
        <a:lstStyle/>
        <a:p>
          <a:endParaRPr lang="pt-BR"/>
        </a:p>
      </dgm:t>
    </dgm:pt>
    <dgm:pt modelId="{B6F2D5FE-4A3F-4C56-8494-671CDA0BAC3C}">
      <dgm:prSet phldrT="[Texto]"/>
      <dgm:spPr/>
      <dgm:t>
        <a:bodyPr/>
        <a:lstStyle/>
        <a:p>
          <a:r>
            <a:rPr lang="pt-BR"/>
            <a:t>As províncias brasileiras foram transformadas em estados membros da Federação, cujo sede recebeu o nome de Distrito Federal situado no Rio de Janeiro.</a:t>
          </a:r>
        </a:p>
      </dgm:t>
    </dgm:pt>
    <dgm:pt modelId="{02760F15-4977-4AF9-8B1A-EBA80C4BA636}" type="parTrans" cxnId="{3D281ADD-589A-4C72-8570-A9F019167556}">
      <dgm:prSet/>
      <dgm:spPr/>
      <dgm:t>
        <a:bodyPr/>
        <a:lstStyle/>
        <a:p>
          <a:endParaRPr lang="pt-BR"/>
        </a:p>
      </dgm:t>
    </dgm:pt>
    <dgm:pt modelId="{C45604CD-E15C-464C-A4E5-B03CC2B8734D}" type="sibTrans" cxnId="{3D281ADD-589A-4C72-8570-A9F019167556}">
      <dgm:prSet/>
      <dgm:spPr/>
      <dgm:t>
        <a:bodyPr/>
        <a:lstStyle/>
        <a:p>
          <a:endParaRPr lang="pt-BR"/>
        </a:p>
      </dgm:t>
    </dgm:pt>
    <dgm:pt modelId="{C2617D38-8A5A-47D9-A205-640BABCC881F}">
      <dgm:prSet phldrT="[Texto]"/>
      <dgm:spPr/>
      <dgm:t>
        <a:bodyPr/>
        <a:lstStyle/>
        <a:p>
          <a:r>
            <a:rPr lang="pt-BR"/>
            <a:t>Separação da igreja e do Estado</a:t>
          </a:r>
        </a:p>
      </dgm:t>
    </dgm:pt>
    <dgm:pt modelId="{301FD4A1-31F5-4D09-9E84-C132C7D68662}" type="parTrans" cxnId="{172713B4-8EBF-4428-A0CF-0DB68DAD71C3}">
      <dgm:prSet/>
      <dgm:spPr/>
      <dgm:t>
        <a:bodyPr/>
        <a:lstStyle/>
        <a:p>
          <a:endParaRPr lang="pt-BR"/>
        </a:p>
      </dgm:t>
    </dgm:pt>
    <dgm:pt modelId="{4DB61262-621E-484C-97B5-3B7CE2C0078D}" type="sibTrans" cxnId="{172713B4-8EBF-4428-A0CF-0DB68DAD71C3}">
      <dgm:prSet/>
      <dgm:spPr/>
      <dgm:t>
        <a:bodyPr/>
        <a:lstStyle/>
        <a:p>
          <a:endParaRPr lang="pt-BR"/>
        </a:p>
      </dgm:t>
    </dgm:pt>
    <dgm:pt modelId="{BA3150E6-7302-4A23-9659-B8ED31DAEFAA}">
      <dgm:prSet phldrT="[Texto]"/>
      <dgm:spPr/>
      <dgm:t>
        <a:bodyPr/>
        <a:lstStyle/>
        <a:p>
          <a:r>
            <a:rPr lang="pt-BR" dirty="0"/>
            <a:t>O Estado deixa de controlar a igreja é o fim do padroado </a:t>
          </a:r>
        </a:p>
      </dgm:t>
    </dgm:pt>
    <dgm:pt modelId="{BE60A6A4-4E96-4EB6-939A-98A6FB3102E4}" type="parTrans" cxnId="{C583CFF9-2860-44FF-857D-CFB909FC023A}">
      <dgm:prSet/>
      <dgm:spPr/>
      <dgm:t>
        <a:bodyPr/>
        <a:lstStyle/>
        <a:p>
          <a:endParaRPr lang="pt-BR"/>
        </a:p>
      </dgm:t>
    </dgm:pt>
    <dgm:pt modelId="{CB7AF243-29E9-442E-965F-3AA9E8259130}" type="sibTrans" cxnId="{C583CFF9-2860-44FF-857D-CFB909FC023A}">
      <dgm:prSet/>
      <dgm:spPr/>
      <dgm:t>
        <a:bodyPr/>
        <a:lstStyle/>
        <a:p>
          <a:endParaRPr lang="pt-BR"/>
        </a:p>
      </dgm:t>
    </dgm:pt>
    <dgm:pt modelId="{F9219BAE-EC79-4D89-8F95-53951685FB73}">
      <dgm:prSet phldrT="[Texto]"/>
      <dgm:spPr/>
      <dgm:t>
        <a:bodyPr/>
        <a:lstStyle/>
        <a:p>
          <a:r>
            <a:rPr lang="pt-BR"/>
            <a:t>Grande Naturalização</a:t>
          </a:r>
        </a:p>
      </dgm:t>
    </dgm:pt>
    <dgm:pt modelId="{0B8215ED-DB3C-46A0-BF54-B6945D030D61}" type="parTrans" cxnId="{40B8BC11-469A-422A-A6EE-4E8E01161A65}">
      <dgm:prSet/>
      <dgm:spPr/>
      <dgm:t>
        <a:bodyPr/>
        <a:lstStyle/>
        <a:p>
          <a:endParaRPr lang="pt-BR"/>
        </a:p>
      </dgm:t>
    </dgm:pt>
    <dgm:pt modelId="{9B3E1094-F7A7-4C76-955A-11E7B6A9542B}" type="sibTrans" cxnId="{40B8BC11-469A-422A-A6EE-4E8E01161A65}">
      <dgm:prSet/>
      <dgm:spPr/>
      <dgm:t>
        <a:bodyPr/>
        <a:lstStyle/>
        <a:p>
          <a:endParaRPr lang="pt-BR"/>
        </a:p>
      </dgm:t>
    </dgm:pt>
    <dgm:pt modelId="{78EABC8B-2D07-4336-8A38-D81CE187D721}">
      <dgm:prSet phldrT="[Texto]"/>
      <dgm:spPr/>
      <dgm:t>
        <a:bodyPr/>
        <a:lstStyle/>
        <a:p>
          <a:r>
            <a:rPr lang="pt-BR"/>
            <a:t>Todos os estrangeiros residentes no Brasil seriam legalmente considerados cidadãos brasileiros </a:t>
          </a:r>
        </a:p>
      </dgm:t>
    </dgm:pt>
    <dgm:pt modelId="{C715328E-54CE-4C6B-A5A4-D657B1D5D44D}" type="parTrans" cxnId="{B4C8147E-4D35-4648-B65A-C8C0605267BC}">
      <dgm:prSet/>
      <dgm:spPr/>
      <dgm:t>
        <a:bodyPr/>
        <a:lstStyle/>
        <a:p>
          <a:endParaRPr lang="pt-BR"/>
        </a:p>
      </dgm:t>
    </dgm:pt>
    <dgm:pt modelId="{A231DF7B-213E-4D41-8130-0B7CABB90AB2}" type="sibTrans" cxnId="{B4C8147E-4D35-4648-B65A-C8C0605267BC}">
      <dgm:prSet/>
      <dgm:spPr/>
      <dgm:t>
        <a:bodyPr/>
        <a:lstStyle/>
        <a:p>
          <a:endParaRPr lang="pt-BR"/>
        </a:p>
      </dgm:t>
    </dgm:pt>
    <dgm:pt modelId="{B03E7F30-2160-4BDE-96E8-FBE741E03976}">
      <dgm:prSet phldrT="[Texto]"/>
      <dgm:spPr/>
      <dgm:t>
        <a:bodyPr/>
        <a:lstStyle/>
        <a:p>
          <a:r>
            <a:rPr lang="pt-BR" dirty="0"/>
            <a:t>Registro Civil de Nascimento</a:t>
          </a:r>
        </a:p>
      </dgm:t>
    </dgm:pt>
    <dgm:pt modelId="{94D43B92-8FA8-46E9-B40D-26FE488D8B38}" type="parTrans" cxnId="{153CA70A-73E4-489B-BE8C-014B9CE96DDD}">
      <dgm:prSet/>
      <dgm:spPr/>
    </dgm:pt>
    <dgm:pt modelId="{8E14C0CD-5B23-49CF-9E22-ABE3B0B82DE9}" type="sibTrans" cxnId="{153CA70A-73E4-489B-BE8C-014B9CE96DDD}">
      <dgm:prSet/>
      <dgm:spPr/>
    </dgm:pt>
    <dgm:pt modelId="{3D570EE5-D83A-4EA2-B945-303CF22E9790}" type="pres">
      <dgm:prSet presAssocID="{8842DE73-279A-45CD-A03F-53523ED0DDB4}" presName="Name0" presStyleCnt="0">
        <dgm:presLayoutVars>
          <dgm:dir/>
          <dgm:animLvl val="lvl"/>
          <dgm:resizeHandles val="exact"/>
        </dgm:presLayoutVars>
      </dgm:prSet>
      <dgm:spPr/>
    </dgm:pt>
    <dgm:pt modelId="{DA376FE5-0CC3-4999-8466-5B81158AB318}" type="pres">
      <dgm:prSet presAssocID="{ACCF9D32-2B39-4794-AF01-2134EB5A1A05}" presName="linNode" presStyleCnt="0"/>
      <dgm:spPr/>
    </dgm:pt>
    <dgm:pt modelId="{0B1933E2-37BB-433A-B577-E651D37F50A2}" type="pres">
      <dgm:prSet presAssocID="{ACCF9D32-2B39-4794-AF01-2134EB5A1A0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6821864-66D4-49ED-97CD-51181A9C1215}" type="pres">
      <dgm:prSet presAssocID="{ACCF9D32-2B39-4794-AF01-2134EB5A1A05}" presName="descendantText" presStyleLbl="alignAccFollowNode1" presStyleIdx="0" presStyleCnt="3">
        <dgm:presLayoutVars>
          <dgm:bulletEnabled val="1"/>
        </dgm:presLayoutVars>
      </dgm:prSet>
      <dgm:spPr/>
    </dgm:pt>
    <dgm:pt modelId="{AC815FA7-4E1C-4FDD-A3E2-9B7C4EB5FF31}" type="pres">
      <dgm:prSet presAssocID="{D0A54630-6205-48AF-BFC9-74A7F590DCE1}" presName="sp" presStyleCnt="0"/>
      <dgm:spPr/>
    </dgm:pt>
    <dgm:pt modelId="{987B28DE-01BD-4DA1-9564-1AD3E4E10F6A}" type="pres">
      <dgm:prSet presAssocID="{C2617D38-8A5A-47D9-A205-640BABCC881F}" presName="linNode" presStyleCnt="0"/>
      <dgm:spPr/>
    </dgm:pt>
    <dgm:pt modelId="{6D5A4BF8-F173-4F40-90B4-0F1281C5CA7B}" type="pres">
      <dgm:prSet presAssocID="{C2617D38-8A5A-47D9-A205-640BABCC881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76A329F-85B7-4A14-8635-9DF30BE2A5DA}" type="pres">
      <dgm:prSet presAssocID="{C2617D38-8A5A-47D9-A205-640BABCC881F}" presName="descendantText" presStyleLbl="alignAccFollowNode1" presStyleIdx="1" presStyleCnt="3">
        <dgm:presLayoutVars>
          <dgm:bulletEnabled val="1"/>
        </dgm:presLayoutVars>
      </dgm:prSet>
      <dgm:spPr/>
    </dgm:pt>
    <dgm:pt modelId="{335813DF-87B8-48B7-90D1-762D30DF2EF4}" type="pres">
      <dgm:prSet presAssocID="{4DB61262-621E-484C-97B5-3B7CE2C0078D}" presName="sp" presStyleCnt="0"/>
      <dgm:spPr/>
    </dgm:pt>
    <dgm:pt modelId="{9FEA975D-9649-4AFF-9EDB-2656B21ED630}" type="pres">
      <dgm:prSet presAssocID="{F9219BAE-EC79-4D89-8F95-53951685FB73}" presName="linNode" presStyleCnt="0"/>
      <dgm:spPr/>
    </dgm:pt>
    <dgm:pt modelId="{A4018BFF-45A5-4ABA-B6D4-EACA193F35FE}" type="pres">
      <dgm:prSet presAssocID="{F9219BAE-EC79-4D89-8F95-53951685FB7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318D7C4-9BEC-46ED-B0C9-FDDF0B97B292}" type="pres">
      <dgm:prSet presAssocID="{F9219BAE-EC79-4D89-8F95-53951685FB7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488FE08-1FD5-4430-A463-BEA8283C96DF}" type="presOf" srcId="{BA3150E6-7302-4A23-9659-B8ED31DAEFAA}" destId="{376A329F-85B7-4A14-8635-9DF30BE2A5DA}" srcOrd="0" destOrd="0" presId="urn:microsoft.com/office/officeart/2005/8/layout/vList5"/>
    <dgm:cxn modelId="{153CA70A-73E4-489B-BE8C-014B9CE96DDD}" srcId="{C2617D38-8A5A-47D9-A205-640BABCC881F}" destId="{B03E7F30-2160-4BDE-96E8-FBE741E03976}" srcOrd="1" destOrd="0" parTransId="{94D43B92-8FA8-46E9-B40D-26FE488D8B38}" sibTransId="{8E14C0CD-5B23-49CF-9E22-ABE3B0B82DE9}"/>
    <dgm:cxn modelId="{40B8BC11-469A-422A-A6EE-4E8E01161A65}" srcId="{8842DE73-279A-45CD-A03F-53523ED0DDB4}" destId="{F9219BAE-EC79-4D89-8F95-53951685FB73}" srcOrd="2" destOrd="0" parTransId="{0B8215ED-DB3C-46A0-BF54-B6945D030D61}" sibTransId="{9B3E1094-F7A7-4C76-955A-11E7B6A9542B}"/>
    <dgm:cxn modelId="{B2754E16-5CF1-4DA5-9F36-CC21167C9056}" type="presOf" srcId="{F9219BAE-EC79-4D89-8F95-53951685FB73}" destId="{A4018BFF-45A5-4ABA-B6D4-EACA193F35FE}" srcOrd="0" destOrd="0" presId="urn:microsoft.com/office/officeart/2005/8/layout/vList5"/>
    <dgm:cxn modelId="{92C8093B-C6A6-46EA-BC4C-3C8D8CC2ECAB}" type="presOf" srcId="{78EABC8B-2D07-4336-8A38-D81CE187D721}" destId="{C318D7C4-9BEC-46ED-B0C9-FDDF0B97B292}" srcOrd="0" destOrd="0" presId="urn:microsoft.com/office/officeart/2005/8/layout/vList5"/>
    <dgm:cxn modelId="{B4C8147E-4D35-4648-B65A-C8C0605267BC}" srcId="{F9219BAE-EC79-4D89-8F95-53951685FB73}" destId="{78EABC8B-2D07-4336-8A38-D81CE187D721}" srcOrd="0" destOrd="0" parTransId="{C715328E-54CE-4C6B-A5A4-D657B1D5D44D}" sibTransId="{A231DF7B-213E-4D41-8130-0B7CABB90AB2}"/>
    <dgm:cxn modelId="{1788AE82-8A96-4A1E-BF69-0DF8CE0DD3A8}" type="presOf" srcId="{B03E7F30-2160-4BDE-96E8-FBE741E03976}" destId="{376A329F-85B7-4A14-8635-9DF30BE2A5DA}" srcOrd="0" destOrd="1" presId="urn:microsoft.com/office/officeart/2005/8/layout/vList5"/>
    <dgm:cxn modelId="{AC518D83-9586-4943-9061-59B271970F86}" type="presOf" srcId="{8842DE73-279A-45CD-A03F-53523ED0DDB4}" destId="{3D570EE5-D83A-4EA2-B945-303CF22E9790}" srcOrd="0" destOrd="0" presId="urn:microsoft.com/office/officeart/2005/8/layout/vList5"/>
    <dgm:cxn modelId="{AA57F983-29D8-4694-8E58-7EAFC0DFC3AC}" type="presOf" srcId="{B6F2D5FE-4A3F-4C56-8494-671CDA0BAC3C}" destId="{66821864-66D4-49ED-97CD-51181A9C1215}" srcOrd="0" destOrd="0" presId="urn:microsoft.com/office/officeart/2005/8/layout/vList5"/>
    <dgm:cxn modelId="{172713B4-8EBF-4428-A0CF-0DB68DAD71C3}" srcId="{8842DE73-279A-45CD-A03F-53523ED0DDB4}" destId="{C2617D38-8A5A-47D9-A205-640BABCC881F}" srcOrd="1" destOrd="0" parTransId="{301FD4A1-31F5-4D09-9E84-C132C7D68662}" sibTransId="{4DB61262-621E-484C-97B5-3B7CE2C0078D}"/>
    <dgm:cxn modelId="{48B214CF-788E-453A-882E-6BDE4EFF594E}" type="presOf" srcId="{C2617D38-8A5A-47D9-A205-640BABCC881F}" destId="{6D5A4BF8-F173-4F40-90B4-0F1281C5CA7B}" srcOrd="0" destOrd="0" presId="urn:microsoft.com/office/officeart/2005/8/layout/vList5"/>
    <dgm:cxn modelId="{3D281ADD-589A-4C72-8570-A9F019167556}" srcId="{ACCF9D32-2B39-4794-AF01-2134EB5A1A05}" destId="{B6F2D5FE-4A3F-4C56-8494-671CDA0BAC3C}" srcOrd="0" destOrd="0" parTransId="{02760F15-4977-4AF9-8B1A-EBA80C4BA636}" sibTransId="{C45604CD-E15C-464C-A4E5-B03CC2B8734D}"/>
    <dgm:cxn modelId="{3ECB93DD-1A06-4224-9DF8-585ABB2E52B8}" srcId="{8842DE73-279A-45CD-A03F-53523ED0DDB4}" destId="{ACCF9D32-2B39-4794-AF01-2134EB5A1A05}" srcOrd="0" destOrd="0" parTransId="{ACCA3DC8-3DCA-434C-BB35-1ED9D78EC976}" sibTransId="{D0A54630-6205-48AF-BFC9-74A7F590DCE1}"/>
    <dgm:cxn modelId="{DE9DCBEB-C80C-4784-AEB8-C148D5EFE121}" type="presOf" srcId="{ACCF9D32-2B39-4794-AF01-2134EB5A1A05}" destId="{0B1933E2-37BB-433A-B577-E651D37F50A2}" srcOrd="0" destOrd="0" presId="urn:microsoft.com/office/officeart/2005/8/layout/vList5"/>
    <dgm:cxn modelId="{C583CFF9-2860-44FF-857D-CFB909FC023A}" srcId="{C2617D38-8A5A-47D9-A205-640BABCC881F}" destId="{BA3150E6-7302-4A23-9659-B8ED31DAEFAA}" srcOrd="0" destOrd="0" parTransId="{BE60A6A4-4E96-4EB6-939A-98A6FB3102E4}" sibTransId="{CB7AF243-29E9-442E-965F-3AA9E8259130}"/>
    <dgm:cxn modelId="{8A2F6AB5-806B-408C-9845-5E644D229EB6}" type="presParOf" srcId="{3D570EE5-D83A-4EA2-B945-303CF22E9790}" destId="{DA376FE5-0CC3-4999-8466-5B81158AB318}" srcOrd="0" destOrd="0" presId="urn:microsoft.com/office/officeart/2005/8/layout/vList5"/>
    <dgm:cxn modelId="{D6A58B16-FF52-4119-A759-15E9DC3E42C1}" type="presParOf" srcId="{DA376FE5-0CC3-4999-8466-5B81158AB318}" destId="{0B1933E2-37BB-433A-B577-E651D37F50A2}" srcOrd="0" destOrd="0" presId="urn:microsoft.com/office/officeart/2005/8/layout/vList5"/>
    <dgm:cxn modelId="{D208F56B-0A4B-4B63-B323-E3EF098A597D}" type="presParOf" srcId="{DA376FE5-0CC3-4999-8466-5B81158AB318}" destId="{66821864-66D4-49ED-97CD-51181A9C1215}" srcOrd="1" destOrd="0" presId="urn:microsoft.com/office/officeart/2005/8/layout/vList5"/>
    <dgm:cxn modelId="{8C1FEBDB-0C4B-48D3-81AB-EB1AEC5411C2}" type="presParOf" srcId="{3D570EE5-D83A-4EA2-B945-303CF22E9790}" destId="{AC815FA7-4E1C-4FDD-A3E2-9B7C4EB5FF31}" srcOrd="1" destOrd="0" presId="urn:microsoft.com/office/officeart/2005/8/layout/vList5"/>
    <dgm:cxn modelId="{80EAD481-0034-4A71-BF31-FAFA60C87A59}" type="presParOf" srcId="{3D570EE5-D83A-4EA2-B945-303CF22E9790}" destId="{987B28DE-01BD-4DA1-9564-1AD3E4E10F6A}" srcOrd="2" destOrd="0" presId="urn:microsoft.com/office/officeart/2005/8/layout/vList5"/>
    <dgm:cxn modelId="{7BC05B1B-F808-4470-A11D-7A46E8A3D75E}" type="presParOf" srcId="{987B28DE-01BD-4DA1-9564-1AD3E4E10F6A}" destId="{6D5A4BF8-F173-4F40-90B4-0F1281C5CA7B}" srcOrd="0" destOrd="0" presId="urn:microsoft.com/office/officeart/2005/8/layout/vList5"/>
    <dgm:cxn modelId="{C862E062-2C71-48A2-B21C-A35A26E0A495}" type="presParOf" srcId="{987B28DE-01BD-4DA1-9564-1AD3E4E10F6A}" destId="{376A329F-85B7-4A14-8635-9DF30BE2A5DA}" srcOrd="1" destOrd="0" presId="urn:microsoft.com/office/officeart/2005/8/layout/vList5"/>
    <dgm:cxn modelId="{034CF9AD-D37E-4B3C-BE8D-82C81406AB49}" type="presParOf" srcId="{3D570EE5-D83A-4EA2-B945-303CF22E9790}" destId="{335813DF-87B8-48B7-90D1-762D30DF2EF4}" srcOrd="3" destOrd="0" presId="urn:microsoft.com/office/officeart/2005/8/layout/vList5"/>
    <dgm:cxn modelId="{6CD015B1-906B-45C4-9725-A555382BB742}" type="presParOf" srcId="{3D570EE5-D83A-4EA2-B945-303CF22E9790}" destId="{9FEA975D-9649-4AFF-9EDB-2656B21ED630}" srcOrd="4" destOrd="0" presId="urn:microsoft.com/office/officeart/2005/8/layout/vList5"/>
    <dgm:cxn modelId="{BDC410F0-DC68-46E1-8C40-BFEDD7C2E363}" type="presParOf" srcId="{9FEA975D-9649-4AFF-9EDB-2656B21ED630}" destId="{A4018BFF-45A5-4ABA-B6D4-EACA193F35FE}" srcOrd="0" destOrd="0" presId="urn:microsoft.com/office/officeart/2005/8/layout/vList5"/>
    <dgm:cxn modelId="{27789A23-7F48-4531-97DF-D7F07554DC0A}" type="presParOf" srcId="{9FEA975D-9649-4AFF-9EDB-2656B21ED630}" destId="{C318D7C4-9BEC-46ED-B0C9-FDDF0B97B2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0E69E-BC09-401F-B556-C1FC81B29F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376156E-E8DA-45BF-BEFA-E35049446B36}">
      <dgm:prSet/>
      <dgm:spPr/>
      <dgm:t>
        <a:bodyPr/>
        <a:lstStyle/>
        <a:p>
          <a:r>
            <a:rPr lang="pt-BR"/>
            <a:t>O Governo Procurou estimular a Industrialização</a:t>
          </a:r>
          <a:endParaRPr lang="en-US"/>
        </a:p>
      </dgm:t>
    </dgm:pt>
    <dgm:pt modelId="{A1494F80-A65A-439F-9516-9938E9DE6DAB}" type="parTrans" cxnId="{0E943F38-33E7-492D-B5A0-2EC1F579CE4E}">
      <dgm:prSet/>
      <dgm:spPr/>
      <dgm:t>
        <a:bodyPr/>
        <a:lstStyle/>
        <a:p>
          <a:endParaRPr lang="en-US"/>
        </a:p>
      </dgm:t>
    </dgm:pt>
    <dgm:pt modelId="{9BE25966-640A-4567-A1ED-090BA2597993}" type="sibTrans" cxnId="{0E943F38-33E7-492D-B5A0-2EC1F579CE4E}">
      <dgm:prSet/>
      <dgm:spPr/>
      <dgm:t>
        <a:bodyPr/>
        <a:lstStyle/>
        <a:p>
          <a:endParaRPr lang="en-US"/>
        </a:p>
      </dgm:t>
    </dgm:pt>
    <dgm:pt modelId="{C9E6F1EF-2694-4637-BDE5-7647060A21CD}">
      <dgm:prSet/>
      <dgm:spPr/>
      <dgm:t>
        <a:bodyPr/>
        <a:lstStyle/>
        <a:p>
          <a:r>
            <a:rPr lang="pt-BR"/>
            <a:t>Facilitou a importação de equipamentos industriais e a concessão de financiamento a empresários da industria.</a:t>
          </a:r>
          <a:endParaRPr lang="en-US"/>
        </a:p>
      </dgm:t>
    </dgm:pt>
    <dgm:pt modelId="{4F946CFE-E433-4BAA-8E85-0F9D0E872F47}" type="parTrans" cxnId="{10A87752-9D9B-4CE6-968D-FFD40D71D1C8}">
      <dgm:prSet/>
      <dgm:spPr/>
      <dgm:t>
        <a:bodyPr/>
        <a:lstStyle/>
        <a:p>
          <a:endParaRPr lang="en-US"/>
        </a:p>
      </dgm:t>
    </dgm:pt>
    <dgm:pt modelId="{49AE362D-5978-42DD-AE5B-00CA5A6504A7}" type="sibTrans" cxnId="{10A87752-9D9B-4CE6-968D-FFD40D71D1C8}">
      <dgm:prSet/>
      <dgm:spPr/>
      <dgm:t>
        <a:bodyPr/>
        <a:lstStyle/>
        <a:p>
          <a:endParaRPr lang="en-US"/>
        </a:p>
      </dgm:t>
    </dgm:pt>
    <dgm:pt modelId="{22982993-4CE7-4E4F-BA71-12188D95B3E3}">
      <dgm:prSet/>
      <dgm:spPr/>
      <dgm:t>
        <a:bodyPr/>
        <a:lstStyle/>
        <a:p>
          <a:r>
            <a:rPr lang="pt-BR"/>
            <a:t>Importante Reforma bancária pela qual proibia os bancos particulares de emitir dinheiro.</a:t>
          </a:r>
          <a:endParaRPr lang="en-US"/>
        </a:p>
      </dgm:t>
    </dgm:pt>
    <dgm:pt modelId="{5EAAF07E-1B40-4BEC-A406-26909E39FB18}" type="parTrans" cxnId="{16D2AB53-FE46-4F71-8912-1D4F1F3BC43D}">
      <dgm:prSet/>
      <dgm:spPr/>
      <dgm:t>
        <a:bodyPr/>
        <a:lstStyle/>
        <a:p>
          <a:endParaRPr lang="en-US"/>
        </a:p>
      </dgm:t>
    </dgm:pt>
    <dgm:pt modelId="{6A909670-02AD-436D-84B4-28F7589CE9A7}" type="sibTrans" cxnId="{16D2AB53-FE46-4F71-8912-1D4F1F3BC43D}">
      <dgm:prSet/>
      <dgm:spPr/>
      <dgm:t>
        <a:bodyPr/>
        <a:lstStyle/>
        <a:p>
          <a:endParaRPr lang="en-US"/>
        </a:p>
      </dgm:t>
    </dgm:pt>
    <dgm:pt modelId="{2394D7BA-7B45-49A2-ABF9-9AE7218806E4}">
      <dgm:prSet/>
      <dgm:spPr/>
      <dgm:t>
        <a:bodyPr/>
        <a:lstStyle/>
        <a:p>
          <a:r>
            <a:rPr lang="pt-BR"/>
            <a:t>Maior controle do dinheiro.</a:t>
          </a:r>
          <a:endParaRPr lang="en-US"/>
        </a:p>
      </dgm:t>
    </dgm:pt>
    <dgm:pt modelId="{872D7DE5-A49D-4661-860E-E95ED669BEE5}" type="parTrans" cxnId="{3EF4D895-9BC5-4084-B5B2-6E1BA06DA2C1}">
      <dgm:prSet/>
      <dgm:spPr/>
      <dgm:t>
        <a:bodyPr/>
        <a:lstStyle/>
        <a:p>
          <a:endParaRPr lang="en-US"/>
        </a:p>
      </dgm:t>
    </dgm:pt>
    <dgm:pt modelId="{5CB2C063-8F4E-4E03-9853-2196DD91FE34}" type="sibTrans" cxnId="{3EF4D895-9BC5-4084-B5B2-6E1BA06DA2C1}">
      <dgm:prSet/>
      <dgm:spPr/>
      <dgm:t>
        <a:bodyPr/>
        <a:lstStyle/>
        <a:p>
          <a:endParaRPr lang="en-US"/>
        </a:p>
      </dgm:t>
    </dgm:pt>
    <dgm:pt modelId="{1096C35D-7D8C-4D66-BA62-D4138E085301}">
      <dgm:prSet/>
      <dgm:spPr/>
      <dgm:t>
        <a:bodyPr/>
        <a:lstStyle/>
        <a:p>
          <a:r>
            <a:rPr lang="pt-BR"/>
            <a:t>Baixou o preço da carne, dos alugueis residenciais e aprovou a lei de construção de casas populares.</a:t>
          </a:r>
          <a:endParaRPr lang="en-US"/>
        </a:p>
      </dgm:t>
    </dgm:pt>
    <dgm:pt modelId="{CF4E4219-DDCF-4C1E-9CDE-07433CFE2CF2}" type="parTrans" cxnId="{B62695B7-EEA8-40AC-8792-757097608C18}">
      <dgm:prSet/>
      <dgm:spPr/>
      <dgm:t>
        <a:bodyPr/>
        <a:lstStyle/>
        <a:p>
          <a:endParaRPr lang="en-US"/>
        </a:p>
      </dgm:t>
    </dgm:pt>
    <dgm:pt modelId="{1EB154DB-40A6-4480-B272-054CA87D9F05}" type="sibTrans" cxnId="{B62695B7-EEA8-40AC-8792-757097608C18}">
      <dgm:prSet/>
      <dgm:spPr/>
      <dgm:t>
        <a:bodyPr/>
        <a:lstStyle/>
        <a:p>
          <a:endParaRPr lang="en-US"/>
        </a:p>
      </dgm:t>
    </dgm:pt>
    <dgm:pt modelId="{E57B48F7-7362-4254-B423-D297F1F1BD99}" type="pres">
      <dgm:prSet presAssocID="{DED0E69E-BC09-401F-B556-C1FC81B29F84}" presName="root" presStyleCnt="0">
        <dgm:presLayoutVars>
          <dgm:dir/>
          <dgm:resizeHandles val="exact"/>
        </dgm:presLayoutVars>
      </dgm:prSet>
      <dgm:spPr/>
    </dgm:pt>
    <dgm:pt modelId="{A157B642-E861-43B8-B5DB-DE6CB3A99749}" type="pres">
      <dgm:prSet presAssocID="{6376156E-E8DA-45BF-BEFA-E35049446B36}" presName="compNode" presStyleCnt="0"/>
      <dgm:spPr/>
    </dgm:pt>
    <dgm:pt modelId="{24BD4925-8687-499D-B53E-4581AE68179D}" type="pres">
      <dgm:prSet presAssocID="{6376156E-E8DA-45BF-BEFA-E35049446B36}" presName="bgRect" presStyleLbl="bgShp" presStyleIdx="0" presStyleCnt="5"/>
      <dgm:spPr/>
    </dgm:pt>
    <dgm:pt modelId="{12069FD7-4884-4D86-9B43-0DAB544AF66C}" type="pres">
      <dgm:prSet presAssocID="{6376156E-E8DA-45BF-BEFA-E35049446B3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F9AF957D-630E-49C7-BF1D-099AC4D7CBA5}" type="pres">
      <dgm:prSet presAssocID="{6376156E-E8DA-45BF-BEFA-E35049446B36}" presName="spaceRect" presStyleCnt="0"/>
      <dgm:spPr/>
    </dgm:pt>
    <dgm:pt modelId="{608C1878-3E71-4981-802F-C6839EC0ABEE}" type="pres">
      <dgm:prSet presAssocID="{6376156E-E8DA-45BF-BEFA-E35049446B36}" presName="parTx" presStyleLbl="revTx" presStyleIdx="0" presStyleCnt="5">
        <dgm:presLayoutVars>
          <dgm:chMax val="0"/>
          <dgm:chPref val="0"/>
        </dgm:presLayoutVars>
      </dgm:prSet>
      <dgm:spPr/>
    </dgm:pt>
    <dgm:pt modelId="{FB3BCAFC-D124-477D-965A-90F68F1295FF}" type="pres">
      <dgm:prSet presAssocID="{9BE25966-640A-4567-A1ED-090BA2597993}" presName="sibTrans" presStyleCnt="0"/>
      <dgm:spPr/>
    </dgm:pt>
    <dgm:pt modelId="{2666FAF4-CCDE-437F-9713-F52E88F3CE6E}" type="pres">
      <dgm:prSet presAssocID="{C9E6F1EF-2694-4637-BDE5-7647060A21CD}" presName="compNode" presStyleCnt="0"/>
      <dgm:spPr/>
    </dgm:pt>
    <dgm:pt modelId="{B5A6E652-BD8D-49B4-924F-215C54A86719}" type="pres">
      <dgm:prSet presAssocID="{C9E6F1EF-2694-4637-BDE5-7647060A21CD}" presName="bgRect" presStyleLbl="bgShp" presStyleIdx="1" presStyleCnt="5"/>
      <dgm:spPr/>
    </dgm:pt>
    <dgm:pt modelId="{11621741-957A-4AA8-89DE-1D91315BAE02}" type="pres">
      <dgm:prSet presAssocID="{C9E6F1EF-2694-4637-BDE5-7647060A21C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D42E4DB3-F95C-44AF-827E-ED9299E93CAC}" type="pres">
      <dgm:prSet presAssocID="{C9E6F1EF-2694-4637-BDE5-7647060A21CD}" presName="spaceRect" presStyleCnt="0"/>
      <dgm:spPr/>
    </dgm:pt>
    <dgm:pt modelId="{9ACF5870-498B-446C-9807-9028C549C3D3}" type="pres">
      <dgm:prSet presAssocID="{C9E6F1EF-2694-4637-BDE5-7647060A21CD}" presName="parTx" presStyleLbl="revTx" presStyleIdx="1" presStyleCnt="5">
        <dgm:presLayoutVars>
          <dgm:chMax val="0"/>
          <dgm:chPref val="0"/>
        </dgm:presLayoutVars>
      </dgm:prSet>
      <dgm:spPr/>
    </dgm:pt>
    <dgm:pt modelId="{A14A4209-3685-4560-B7F4-B4E4BF4591C3}" type="pres">
      <dgm:prSet presAssocID="{49AE362D-5978-42DD-AE5B-00CA5A6504A7}" presName="sibTrans" presStyleCnt="0"/>
      <dgm:spPr/>
    </dgm:pt>
    <dgm:pt modelId="{3F0357A5-D3A9-49F4-838E-057DDC3D3E1E}" type="pres">
      <dgm:prSet presAssocID="{22982993-4CE7-4E4F-BA71-12188D95B3E3}" presName="compNode" presStyleCnt="0"/>
      <dgm:spPr/>
    </dgm:pt>
    <dgm:pt modelId="{63318FFC-FF2C-4152-9979-555677B67E2C}" type="pres">
      <dgm:prSet presAssocID="{22982993-4CE7-4E4F-BA71-12188D95B3E3}" presName="bgRect" presStyleLbl="bgShp" presStyleIdx="2" presStyleCnt="5"/>
      <dgm:spPr/>
    </dgm:pt>
    <dgm:pt modelId="{09B8975C-2B46-422F-A523-9FF93040377D}" type="pres">
      <dgm:prSet presAssocID="{22982993-4CE7-4E4F-BA71-12188D95B3E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290C85D3-62B8-4099-9C3F-8FDE07D1AC82}" type="pres">
      <dgm:prSet presAssocID="{22982993-4CE7-4E4F-BA71-12188D95B3E3}" presName="spaceRect" presStyleCnt="0"/>
      <dgm:spPr/>
    </dgm:pt>
    <dgm:pt modelId="{22DAC09B-B208-4700-96FA-BC5D8B645EE5}" type="pres">
      <dgm:prSet presAssocID="{22982993-4CE7-4E4F-BA71-12188D95B3E3}" presName="parTx" presStyleLbl="revTx" presStyleIdx="2" presStyleCnt="5">
        <dgm:presLayoutVars>
          <dgm:chMax val="0"/>
          <dgm:chPref val="0"/>
        </dgm:presLayoutVars>
      </dgm:prSet>
      <dgm:spPr/>
    </dgm:pt>
    <dgm:pt modelId="{5BC99911-DBD4-4574-AF5C-C276258C6006}" type="pres">
      <dgm:prSet presAssocID="{6A909670-02AD-436D-84B4-28F7589CE9A7}" presName="sibTrans" presStyleCnt="0"/>
      <dgm:spPr/>
    </dgm:pt>
    <dgm:pt modelId="{1DD75E46-B555-4B84-B5DE-4E6E84ACE2C8}" type="pres">
      <dgm:prSet presAssocID="{2394D7BA-7B45-49A2-ABF9-9AE7218806E4}" presName="compNode" presStyleCnt="0"/>
      <dgm:spPr/>
    </dgm:pt>
    <dgm:pt modelId="{7B40744F-300C-4EDD-A4FE-214238D7B05A}" type="pres">
      <dgm:prSet presAssocID="{2394D7BA-7B45-49A2-ABF9-9AE7218806E4}" presName="bgRect" presStyleLbl="bgShp" presStyleIdx="3" presStyleCnt="5"/>
      <dgm:spPr/>
    </dgm:pt>
    <dgm:pt modelId="{2C261854-34EC-4BD4-A093-6FEBB2B86B3E}" type="pres">
      <dgm:prSet presAssocID="{2394D7BA-7B45-49A2-ABF9-9AE7218806E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6ACDAE7-73BC-4E4B-A5CF-8071F640CF38}" type="pres">
      <dgm:prSet presAssocID="{2394D7BA-7B45-49A2-ABF9-9AE7218806E4}" presName="spaceRect" presStyleCnt="0"/>
      <dgm:spPr/>
    </dgm:pt>
    <dgm:pt modelId="{5C1AD540-8F82-4B17-B498-D464C2978CF1}" type="pres">
      <dgm:prSet presAssocID="{2394D7BA-7B45-49A2-ABF9-9AE7218806E4}" presName="parTx" presStyleLbl="revTx" presStyleIdx="3" presStyleCnt="5">
        <dgm:presLayoutVars>
          <dgm:chMax val="0"/>
          <dgm:chPref val="0"/>
        </dgm:presLayoutVars>
      </dgm:prSet>
      <dgm:spPr/>
    </dgm:pt>
    <dgm:pt modelId="{9E74DEA8-CCF0-4DA8-8150-4D52BA462DE5}" type="pres">
      <dgm:prSet presAssocID="{5CB2C063-8F4E-4E03-9853-2196DD91FE34}" presName="sibTrans" presStyleCnt="0"/>
      <dgm:spPr/>
    </dgm:pt>
    <dgm:pt modelId="{9F1883B3-4B2B-4611-BBD5-4181D38CE243}" type="pres">
      <dgm:prSet presAssocID="{1096C35D-7D8C-4D66-BA62-D4138E085301}" presName="compNode" presStyleCnt="0"/>
      <dgm:spPr/>
    </dgm:pt>
    <dgm:pt modelId="{E0622B7C-39A1-4BF6-9F4A-E83A297D052E}" type="pres">
      <dgm:prSet presAssocID="{1096C35D-7D8C-4D66-BA62-D4138E085301}" presName="bgRect" presStyleLbl="bgShp" presStyleIdx="4" presStyleCnt="5"/>
      <dgm:spPr/>
    </dgm:pt>
    <dgm:pt modelId="{6A89E74F-3EBB-49E5-8F19-FE3B1F35E834}" type="pres">
      <dgm:prSet presAssocID="{1096C35D-7D8C-4D66-BA62-D4138E08530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389F78E8-C3DC-4908-9261-1E59652C00F6}" type="pres">
      <dgm:prSet presAssocID="{1096C35D-7D8C-4D66-BA62-D4138E085301}" presName="spaceRect" presStyleCnt="0"/>
      <dgm:spPr/>
    </dgm:pt>
    <dgm:pt modelId="{AC769E48-A849-47E1-9352-EEFF34410F7B}" type="pres">
      <dgm:prSet presAssocID="{1096C35D-7D8C-4D66-BA62-D4138E08530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CB27C10-CC41-4D2E-98B6-B255F49C2CF7}" type="presOf" srcId="{22982993-4CE7-4E4F-BA71-12188D95B3E3}" destId="{22DAC09B-B208-4700-96FA-BC5D8B645EE5}" srcOrd="0" destOrd="0" presId="urn:microsoft.com/office/officeart/2018/2/layout/IconVerticalSolidList"/>
    <dgm:cxn modelId="{E325301E-5F04-48C0-B77E-C30FA7AC991C}" type="presOf" srcId="{6376156E-E8DA-45BF-BEFA-E35049446B36}" destId="{608C1878-3E71-4981-802F-C6839EC0ABEE}" srcOrd="0" destOrd="0" presId="urn:microsoft.com/office/officeart/2018/2/layout/IconVerticalSolidList"/>
    <dgm:cxn modelId="{0E943F38-33E7-492D-B5A0-2EC1F579CE4E}" srcId="{DED0E69E-BC09-401F-B556-C1FC81B29F84}" destId="{6376156E-E8DA-45BF-BEFA-E35049446B36}" srcOrd="0" destOrd="0" parTransId="{A1494F80-A65A-439F-9516-9938E9DE6DAB}" sibTransId="{9BE25966-640A-4567-A1ED-090BA2597993}"/>
    <dgm:cxn modelId="{10A87752-9D9B-4CE6-968D-FFD40D71D1C8}" srcId="{DED0E69E-BC09-401F-B556-C1FC81B29F84}" destId="{C9E6F1EF-2694-4637-BDE5-7647060A21CD}" srcOrd="1" destOrd="0" parTransId="{4F946CFE-E433-4BAA-8E85-0F9D0E872F47}" sibTransId="{49AE362D-5978-42DD-AE5B-00CA5A6504A7}"/>
    <dgm:cxn modelId="{16D2AB53-FE46-4F71-8912-1D4F1F3BC43D}" srcId="{DED0E69E-BC09-401F-B556-C1FC81B29F84}" destId="{22982993-4CE7-4E4F-BA71-12188D95B3E3}" srcOrd="2" destOrd="0" parTransId="{5EAAF07E-1B40-4BEC-A406-26909E39FB18}" sibTransId="{6A909670-02AD-436D-84B4-28F7589CE9A7}"/>
    <dgm:cxn modelId="{9E24107F-EAF0-4E61-85B9-F4AE1D465D41}" type="presOf" srcId="{2394D7BA-7B45-49A2-ABF9-9AE7218806E4}" destId="{5C1AD540-8F82-4B17-B498-D464C2978CF1}" srcOrd="0" destOrd="0" presId="urn:microsoft.com/office/officeart/2018/2/layout/IconVerticalSolidList"/>
    <dgm:cxn modelId="{3EF4D895-9BC5-4084-B5B2-6E1BA06DA2C1}" srcId="{DED0E69E-BC09-401F-B556-C1FC81B29F84}" destId="{2394D7BA-7B45-49A2-ABF9-9AE7218806E4}" srcOrd="3" destOrd="0" parTransId="{872D7DE5-A49D-4661-860E-E95ED669BEE5}" sibTransId="{5CB2C063-8F4E-4E03-9853-2196DD91FE34}"/>
    <dgm:cxn modelId="{D00FF69F-2732-4744-A1C4-C52598442F22}" type="presOf" srcId="{DED0E69E-BC09-401F-B556-C1FC81B29F84}" destId="{E57B48F7-7362-4254-B423-D297F1F1BD99}" srcOrd="0" destOrd="0" presId="urn:microsoft.com/office/officeart/2018/2/layout/IconVerticalSolidList"/>
    <dgm:cxn modelId="{B62695B7-EEA8-40AC-8792-757097608C18}" srcId="{DED0E69E-BC09-401F-B556-C1FC81B29F84}" destId="{1096C35D-7D8C-4D66-BA62-D4138E085301}" srcOrd="4" destOrd="0" parTransId="{CF4E4219-DDCF-4C1E-9CDE-07433CFE2CF2}" sibTransId="{1EB154DB-40A6-4480-B272-054CA87D9F05}"/>
    <dgm:cxn modelId="{C51B92D1-D2B4-495F-8C3D-0BB9DD1EE806}" type="presOf" srcId="{1096C35D-7D8C-4D66-BA62-D4138E085301}" destId="{AC769E48-A849-47E1-9352-EEFF34410F7B}" srcOrd="0" destOrd="0" presId="urn:microsoft.com/office/officeart/2018/2/layout/IconVerticalSolidList"/>
    <dgm:cxn modelId="{57E56CD3-6076-441A-8E81-C60EBCD72DD3}" type="presOf" srcId="{C9E6F1EF-2694-4637-BDE5-7647060A21CD}" destId="{9ACF5870-498B-446C-9807-9028C549C3D3}" srcOrd="0" destOrd="0" presId="urn:microsoft.com/office/officeart/2018/2/layout/IconVerticalSolidList"/>
    <dgm:cxn modelId="{E37849D1-0894-4ADF-8C69-7E1F3D2670D4}" type="presParOf" srcId="{E57B48F7-7362-4254-B423-D297F1F1BD99}" destId="{A157B642-E861-43B8-B5DB-DE6CB3A99749}" srcOrd="0" destOrd="0" presId="urn:microsoft.com/office/officeart/2018/2/layout/IconVerticalSolidList"/>
    <dgm:cxn modelId="{8CA03ACD-7FB1-4FE0-AE4A-5D0C9D0A8341}" type="presParOf" srcId="{A157B642-E861-43B8-B5DB-DE6CB3A99749}" destId="{24BD4925-8687-499D-B53E-4581AE68179D}" srcOrd="0" destOrd="0" presId="urn:microsoft.com/office/officeart/2018/2/layout/IconVerticalSolidList"/>
    <dgm:cxn modelId="{539ABA39-15FB-416C-99F0-FAB24FD2AA81}" type="presParOf" srcId="{A157B642-E861-43B8-B5DB-DE6CB3A99749}" destId="{12069FD7-4884-4D86-9B43-0DAB544AF66C}" srcOrd="1" destOrd="0" presId="urn:microsoft.com/office/officeart/2018/2/layout/IconVerticalSolidList"/>
    <dgm:cxn modelId="{B0591B25-561E-437C-BFBD-62F5F8515DBA}" type="presParOf" srcId="{A157B642-E861-43B8-B5DB-DE6CB3A99749}" destId="{F9AF957D-630E-49C7-BF1D-099AC4D7CBA5}" srcOrd="2" destOrd="0" presId="urn:microsoft.com/office/officeart/2018/2/layout/IconVerticalSolidList"/>
    <dgm:cxn modelId="{EA4E66DE-7D17-450E-87D3-F1B666E0372F}" type="presParOf" srcId="{A157B642-E861-43B8-B5DB-DE6CB3A99749}" destId="{608C1878-3E71-4981-802F-C6839EC0ABEE}" srcOrd="3" destOrd="0" presId="urn:microsoft.com/office/officeart/2018/2/layout/IconVerticalSolidList"/>
    <dgm:cxn modelId="{D438CFDA-DA96-443A-8370-6573E36A5F9E}" type="presParOf" srcId="{E57B48F7-7362-4254-B423-D297F1F1BD99}" destId="{FB3BCAFC-D124-477D-965A-90F68F1295FF}" srcOrd="1" destOrd="0" presId="urn:microsoft.com/office/officeart/2018/2/layout/IconVerticalSolidList"/>
    <dgm:cxn modelId="{C98929F9-E096-44B3-9221-9D573E1D59D4}" type="presParOf" srcId="{E57B48F7-7362-4254-B423-D297F1F1BD99}" destId="{2666FAF4-CCDE-437F-9713-F52E88F3CE6E}" srcOrd="2" destOrd="0" presId="urn:microsoft.com/office/officeart/2018/2/layout/IconVerticalSolidList"/>
    <dgm:cxn modelId="{0AE0121B-B5E7-4D0F-85EE-37DB19FC111D}" type="presParOf" srcId="{2666FAF4-CCDE-437F-9713-F52E88F3CE6E}" destId="{B5A6E652-BD8D-49B4-924F-215C54A86719}" srcOrd="0" destOrd="0" presId="urn:microsoft.com/office/officeart/2018/2/layout/IconVerticalSolidList"/>
    <dgm:cxn modelId="{3C3DCF39-9194-477D-80B4-E6F7A9BB09B0}" type="presParOf" srcId="{2666FAF4-CCDE-437F-9713-F52E88F3CE6E}" destId="{11621741-957A-4AA8-89DE-1D91315BAE02}" srcOrd="1" destOrd="0" presId="urn:microsoft.com/office/officeart/2018/2/layout/IconVerticalSolidList"/>
    <dgm:cxn modelId="{0D7297F3-312F-49C0-809B-2356B7A9BB11}" type="presParOf" srcId="{2666FAF4-CCDE-437F-9713-F52E88F3CE6E}" destId="{D42E4DB3-F95C-44AF-827E-ED9299E93CAC}" srcOrd="2" destOrd="0" presId="urn:microsoft.com/office/officeart/2018/2/layout/IconVerticalSolidList"/>
    <dgm:cxn modelId="{6B4D088F-1D5A-4131-A839-3C81E5B7F5A6}" type="presParOf" srcId="{2666FAF4-CCDE-437F-9713-F52E88F3CE6E}" destId="{9ACF5870-498B-446C-9807-9028C549C3D3}" srcOrd="3" destOrd="0" presId="urn:microsoft.com/office/officeart/2018/2/layout/IconVerticalSolidList"/>
    <dgm:cxn modelId="{5AE6A833-D873-499C-A47C-BDD555CC0309}" type="presParOf" srcId="{E57B48F7-7362-4254-B423-D297F1F1BD99}" destId="{A14A4209-3685-4560-B7F4-B4E4BF4591C3}" srcOrd="3" destOrd="0" presId="urn:microsoft.com/office/officeart/2018/2/layout/IconVerticalSolidList"/>
    <dgm:cxn modelId="{EA422CD4-188D-4AED-A60E-8ACC6B40C77C}" type="presParOf" srcId="{E57B48F7-7362-4254-B423-D297F1F1BD99}" destId="{3F0357A5-D3A9-49F4-838E-057DDC3D3E1E}" srcOrd="4" destOrd="0" presId="urn:microsoft.com/office/officeart/2018/2/layout/IconVerticalSolidList"/>
    <dgm:cxn modelId="{CA890D3F-584D-47D1-9753-B4D45B7F175A}" type="presParOf" srcId="{3F0357A5-D3A9-49F4-838E-057DDC3D3E1E}" destId="{63318FFC-FF2C-4152-9979-555677B67E2C}" srcOrd="0" destOrd="0" presId="urn:microsoft.com/office/officeart/2018/2/layout/IconVerticalSolidList"/>
    <dgm:cxn modelId="{14FBBEA2-FAFF-4964-A0B6-4C260B740291}" type="presParOf" srcId="{3F0357A5-D3A9-49F4-838E-057DDC3D3E1E}" destId="{09B8975C-2B46-422F-A523-9FF93040377D}" srcOrd="1" destOrd="0" presId="urn:microsoft.com/office/officeart/2018/2/layout/IconVerticalSolidList"/>
    <dgm:cxn modelId="{397800EE-5092-4C57-88F9-142267F5F7C4}" type="presParOf" srcId="{3F0357A5-D3A9-49F4-838E-057DDC3D3E1E}" destId="{290C85D3-62B8-4099-9C3F-8FDE07D1AC82}" srcOrd="2" destOrd="0" presId="urn:microsoft.com/office/officeart/2018/2/layout/IconVerticalSolidList"/>
    <dgm:cxn modelId="{FEBBAEBC-ED73-4BE5-A780-4A25D6288F81}" type="presParOf" srcId="{3F0357A5-D3A9-49F4-838E-057DDC3D3E1E}" destId="{22DAC09B-B208-4700-96FA-BC5D8B645EE5}" srcOrd="3" destOrd="0" presId="urn:microsoft.com/office/officeart/2018/2/layout/IconVerticalSolidList"/>
    <dgm:cxn modelId="{DBDF3E92-B6C8-40B0-ADBF-5BB45944885B}" type="presParOf" srcId="{E57B48F7-7362-4254-B423-D297F1F1BD99}" destId="{5BC99911-DBD4-4574-AF5C-C276258C6006}" srcOrd="5" destOrd="0" presId="urn:microsoft.com/office/officeart/2018/2/layout/IconVerticalSolidList"/>
    <dgm:cxn modelId="{F0368982-D83C-469E-B7E1-BC98443680E7}" type="presParOf" srcId="{E57B48F7-7362-4254-B423-D297F1F1BD99}" destId="{1DD75E46-B555-4B84-B5DE-4E6E84ACE2C8}" srcOrd="6" destOrd="0" presId="urn:microsoft.com/office/officeart/2018/2/layout/IconVerticalSolidList"/>
    <dgm:cxn modelId="{BEB11517-AC4C-41BB-BFAE-2EE82610A578}" type="presParOf" srcId="{1DD75E46-B555-4B84-B5DE-4E6E84ACE2C8}" destId="{7B40744F-300C-4EDD-A4FE-214238D7B05A}" srcOrd="0" destOrd="0" presId="urn:microsoft.com/office/officeart/2018/2/layout/IconVerticalSolidList"/>
    <dgm:cxn modelId="{6CAEDA99-11B4-4284-B667-31954E363C1B}" type="presParOf" srcId="{1DD75E46-B555-4B84-B5DE-4E6E84ACE2C8}" destId="{2C261854-34EC-4BD4-A093-6FEBB2B86B3E}" srcOrd="1" destOrd="0" presId="urn:microsoft.com/office/officeart/2018/2/layout/IconVerticalSolidList"/>
    <dgm:cxn modelId="{B72AC373-8921-49C0-8393-3829264BC8B9}" type="presParOf" srcId="{1DD75E46-B555-4B84-B5DE-4E6E84ACE2C8}" destId="{76ACDAE7-73BC-4E4B-A5CF-8071F640CF38}" srcOrd="2" destOrd="0" presId="urn:microsoft.com/office/officeart/2018/2/layout/IconVerticalSolidList"/>
    <dgm:cxn modelId="{0BE79006-5013-4639-A6A1-5D11BB21D720}" type="presParOf" srcId="{1DD75E46-B555-4B84-B5DE-4E6E84ACE2C8}" destId="{5C1AD540-8F82-4B17-B498-D464C2978CF1}" srcOrd="3" destOrd="0" presId="urn:microsoft.com/office/officeart/2018/2/layout/IconVerticalSolidList"/>
    <dgm:cxn modelId="{520BFC5C-CB12-4589-B853-6869964EA22F}" type="presParOf" srcId="{E57B48F7-7362-4254-B423-D297F1F1BD99}" destId="{9E74DEA8-CCF0-4DA8-8150-4D52BA462DE5}" srcOrd="7" destOrd="0" presId="urn:microsoft.com/office/officeart/2018/2/layout/IconVerticalSolidList"/>
    <dgm:cxn modelId="{616317CB-1348-4CF4-9F79-545D4DCD49A8}" type="presParOf" srcId="{E57B48F7-7362-4254-B423-D297F1F1BD99}" destId="{9F1883B3-4B2B-4611-BBD5-4181D38CE243}" srcOrd="8" destOrd="0" presId="urn:microsoft.com/office/officeart/2018/2/layout/IconVerticalSolidList"/>
    <dgm:cxn modelId="{00BD2F6A-10B9-4654-BF11-D92F8EE0C2C2}" type="presParOf" srcId="{9F1883B3-4B2B-4611-BBD5-4181D38CE243}" destId="{E0622B7C-39A1-4BF6-9F4A-E83A297D052E}" srcOrd="0" destOrd="0" presId="urn:microsoft.com/office/officeart/2018/2/layout/IconVerticalSolidList"/>
    <dgm:cxn modelId="{9AEA4FF8-E8A7-4D23-979B-CAAB081F21FE}" type="presParOf" srcId="{9F1883B3-4B2B-4611-BBD5-4181D38CE243}" destId="{6A89E74F-3EBB-49E5-8F19-FE3B1F35E834}" srcOrd="1" destOrd="0" presId="urn:microsoft.com/office/officeart/2018/2/layout/IconVerticalSolidList"/>
    <dgm:cxn modelId="{4E29E5A9-137E-42F1-A750-7AEBE169ED9F}" type="presParOf" srcId="{9F1883B3-4B2B-4611-BBD5-4181D38CE243}" destId="{389F78E8-C3DC-4908-9261-1E59652C00F6}" srcOrd="2" destOrd="0" presId="urn:microsoft.com/office/officeart/2018/2/layout/IconVerticalSolidList"/>
    <dgm:cxn modelId="{668DEE7E-BF8D-4239-9FB0-EA190DC84BA4}" type="presParOf" srcId="{9F1883B3-4B2B-4611-BBD5-4181D38CE243}" destId="{AC769E48-A849-47E1-9352-EEFF34410F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FB905-FE4D-4BA8-9CB9-43091FB7788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47A107-DFEA-4CC4-9FE7-7B4A34FE0B25}">
      <dgm:prSet/>
      <dgm:spPr/>
      <dgm:t>
        <a:bodyPr/>
        <a:lstStyle/>
        <a:p>
          <a:r>
            <a:rPr lang="pt-BR"/>
            <a:t>Os Federalistas uniram – se aos rebeldes da Armada, no rio de Janeiro, e ameaçaram atacar o estado de São Paulo.</a:t>
          </a:r>
          <a:endParaRPr lang="en-US"/>
        </a:p>
      </dgm:t>
    </dgm:pt>
    <dgm:pt modelId="{47C90A9E-D442-4243-BB0C-6D043CBF1029}" type="parTrans" cxnId="{CC0483D0-2EBE-49A6-9938-3675A3CB22E0}">
      <dgm:prSet/>
      <dgm:spPr/>
      <dgm:t>
        <a:bodyPr/>
        <a:lstStyle/>
        <a:p>
          <a:endParaRPr lang="en-US"/>
        </a:p>
      </dgm:t>
    </dgm:pt>
    <dgm:pt modelId="{AAE26C5A-1697-460C-97B9-879D8965C2BC}" type="sibTrans" cxnId="{CC0483D0-2EBE-49A6-9938-3675A3CB22E0}">
      <dgm:prSet/>
      <dgm:spPr/>
      <dgm:t>
        <a:bodyPr/>
        <a:lstStyle/>
        <a:p>
          <a:endParaRPr lang="en-US"/>
        </a:p>
      </dgm:t>
    </dgm:pt>
    <dgm:pt modelId="{962EDF22-24CF-4E3C-8D6C-AAE22A3628EE}">
      <dgm:prSet/>
      <dgm:spPr/>
      <dgm:t>
        <a:bodyPr/>
        <a:lstStyle/>
        <a:p>
          <a:r>
            <a:rPr lang="pt-BR"/>
            <a:t>A Revolução transformou em uma luta sangrenta.</a:t>
          </a:r>
          <a:endParaRPr lang="en-US"/>
        </a:p>
      </dgm:t>
    </dgm:pt>
    <dgm:pt modelId="{E4CEAD3E-29BF-4D8B-A38C-C7DE474E7320}" type="parTrans" cxnId="{5CA9D19E-06B3-46CA-909A-CBA721841B23}">
      <dgm:prSet/>
      <dgm:spPr/>
      <dgm:t>
        <a:bodyPr/>
        <a:lstStyle/>
        <a:p>
          <a:endParaRPr lang="en-US"/>
        </a:p>
      </dgm:t>
    </dgm:pt>
    <dgm:pt modelId="{9C66EC80-C293-4319-BEAC-EB1F5E004C9D}" type="sibTrans" cxnId="{5CA9D19E-06B3-46CA-909A-CBA721841B23}">
      <dgm:prSet/>
      <dgm:spPr/>
      <dgm:t>
        <a:bodyPr/>
        <a:lstStyle/>
        <a:p>
          <a:endParaRPr lang="en-US"/>
        </a:p>
      </dgm:t>
    </dgm:pt>
    <dgm:pt modelId="{E691CBF2-6DD6-46F6-A594-9F71F5E64314}" type="pres">
      <dgm:prSet presAssocID="{3CAFB905-FE4D-4BA8-9CB9-43091FB77889}" presName="linear" presStyleCnt="0">
        <dgm:presLayoutVars>
          <dgm:animLvl val="lvl"/>
          <dgm:resizeHandles val="exact"/>
        </dgm:presLayoutVars>
      </dgm:prSet>
      <dgm:spPr/>
    </dgm:pt>
    <dgm:pt modelId="{562411F7-DFF7-4D9C-8D07-2665CE3EDB7E}" type="pres">
      <dgm:prSet presAssocID="{B447A107-DFEA-4CC4-9FE7-7B4A34FE0B2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21AA678-F333-46A9-8AB0-E02E29ACDD10}" type="pres">
      <dgm:prSet presAssocID="{AAE26C5A-1697-460C-97B9-879D8965C2BC}" presName="spacer" presStyleCnt="0"/>
      <dgm:spPr/>
    </dgm:pt>
    <dgm:pt modelId="{E4E301C0-7791-4151-96A4-880F5DB6AE9D}" type="pres">
      <dgm:prSet presAssocID="{962EDF22-24CF-4E3C-8D6C-AAE22A3628E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FDA6D03-92F9-446E-A201-7B70D7F00A81}" type="presOf" srcId="{B447A107-DFEA-4CC4-9FE7-7B4A34FE0B25}" destId="{562411F7-DFF7-4D9C-8D07-2665CE3EDB7E}" srcOrd="0" destOrd="0" presId="urn:microsoft.com/office/officeart/2005/8/layout/vList2"/>
    <dgm:cxn modelId="{59C73518-FAF3-4668-ABFD-7A31F45B1F6B}" type="presOf" srcId="{3CAFB905-FE4D-4BA8-9CB9-43091FB77889}" destId="{E691CBF2-6DD6-46F6-A594-9F71F5E64314}" srcOrd="0" destOrd="0" presId="urn:microsoft.com/office/officeart/2005/8/layout/vList2"/>
    <dgm:cxn modelId="{5CA9D19E-06B3-46CA-909A-CBA721841B23}" srcId="{3CAFB905-FE4D-4BA8-9CB9-43091FB77889}" destId="{962EDF22-24CF-4E3C-8D6C-AAE22A3628EE}" srcOrd="1" destOrd="0" parTransId="{E4CEAD3E-29BF-4D8B-A38C-C7DE474E7320}" sibTransId="{9C66EC80-C293-4319-BEAC-EB1F5E004C9D}"/>
    <dgm:cxn modelId="{723DE4AA-F1B7-46F9-94EF-1836C2B922BD}" type="presOf" srcId="{962EDF22-24CF-4E3C-8D6C-AAE22A3628EE}" destId="{E4E301C0-7791-4151-96A4-880F5DB6AE9D}" srcOrd="0" destOrd="0" presId="urn:microsoft.com/office/officeart/2005/8/layout/vList2"/>
    <dgm:cxn modelId="{CC0483D0-2EBE-49A6-9938-3675A3CB22E0}" srcId="{3CAFB905-FE4D-4BA8-9CB9-43091FB77889}" destId="{B447A107-DFEA-4CC4-9FE7-7B4A34FE0B25}" srcOrd="0" destOrd="0" parTransId="{47C90A9E-D442-4243-BB0C-6D043CBF1029}" sibTransId="{AAE26C5A-1697-460C-97B9-879D8965C2BC}"/>
    <dgm:cxn modelId="{CB96EBC7-0876-475E-8E09-43143691A746}" type="presParOf" srcId="{E691CBF2-6DD6-46F6-A594-9F71F5E64314}" destId="{562411F7-DFF7-4D9C-8D07-2665CE3EDB7E}" srcOrd="0" destOrd="0" presId="urn:microsoft.com/office/officeart/2005/8/layout/vList2"/>
    <dgm:cxn modelId="{0F8E4E2A-3388-4B3C-8189-C299F8059D71}" type="presParOf" srcId="{E691CBF2-6DD6-46F6-A594-9F71F5E64314}" destId="{921AA678-F333-46A9-8AB0-E02E29ACDD10}" srcOrd="1" destOrd="0" presId="urn:microsoft.com/office/officeart/2005/8/layout/vList2"/>
    <dgm:cxn modelId="{59D5A679-84E2-41DF-8BB1-0212EE7CBD19}" type="presParOf" srcId="{E691CBF2-6DD6-46F6-A594-9F71F5E64314}" destId="{E4E301C0-7791-4151-96A4-880F5DB6AE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21864-66D4-49ED-97CD-51181A9C1215}">
      <dsp:nvSpPr>
        <dsp:cNvPr id="0" name=""/>
        <dsp:cNvSpPr/>
      </dsp:nvSpPr>
      <dsp:spPr>
        <a:xfrm rot="5400000">
          <a:off x="4377572" y="-1646758"/>
          <a:ext cx="1055350" cy="461670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As províncias brasileiras foram transformadas em estados membros da Federação, cujo sede recebeu o nome de Distrito Federal situado no Rio de Janeiro.</a:t>
          </a:r>
        </a:p>
      </dsp:txBody>
      <dsp:txXfrm rot="-5400000">
        <a:off x="2596895" y="185437"/>
        <a:ext cx="4565186" cy="952314"/>
      </dsp:txXfrm>
    </dsp:sp>
    <dsp:sp modelId="{0B1933E2-37BB-433A-B577-E651D37F50A2}">
      <dsp:nvSpPr>
        <dsp:cNvPr id="0" name=""/>
        <dsp:cNvSpPr/>
      </dsp:nvSpPr>
      <dsp:spPr>
        <a:xfrm>
          <a:off x="0" y="1998"/>
          <a:ext cx="2596896" cy="13191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Federalismo</a:t>
          </a:r>
        </a:p>
      </dsp:txBody>
      <dsp:txXfrm>
        <a:off x="64397" y="66395"/>
        <a:ext cx="2468102" cy="1190394"/>
      </dsp:txXfrm>
    </dsp:sp>
    <dsp:sp modelId="{376A329F-85B7-4A14-8635-9DF30BE2A5DA}">
      <dsp:nvSpPr>
        <dsp:cNvPr id="0" name=""/>
        <dsp:cNvSpPr/>
      </dsp:nvSpPr>
      <dsp:spPr>
        <a:xfrm rot="5400000">
          <a:off x="4377572" y="-261611"/>
          <a:ext cx="1055350" cy="461670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O Estado deixa de controlar a igreja é o fim do padroado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Registro Civil de Nascimento</a:t>
          </a:r>
        </a:p>
      </dsp:txBody>
      <dsp:txXfrm rot="-5400000">
        <a:off x="2596895" y="1570584"/>
        <a:ext cx="4565186" cy="952314"/>
      </dsp:txXfrm>
    </dsp:sp>
    <dsp:sp modelId="{6D5A4BF8-F173-4F40-90B4-0F1281C5CA7B}">
      <dsp:nvSpPr>
        <dsp:cNvPr id="0" name=""/>
        <dsp:cNvSpPr/>
      </dsp:nvSpPr>
      <dsp:spPr>
        <a:xfrm>
          <a:off x="0" y="1387146"/>
          <a:ext cx="2596896" cy="13191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Separação da igreja e do Estado</a:t>
          </a:r>
        </a:p>
      </dsp:txBody>
      <dsp:txXfrm>
        <a:off x="64397" y="1451543"/>
        <a:ext cx="2468102" cy="1190394"/>
      </dsp:txXfrm>
    </dsp:sp>
    <dsp:sp modelId="{C318D7C4-9BEC-46ED-B0C9-FDDF0B97B292}">
      <dsp:nvSpPr>
        <dsp:cNvPr id="0" name=""/>
        <dsp:cNvSpPr/>
      </dsp:nvSpPr>
      <dsp:spPr>
        <a:xfrm rot="5400000">
          <a:off x="4377572" y="1123536"/>
          <a:ext cx="1055350" cy="461670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Todos os estrangeiros residentes no Brasil seriam legalmente considerados cidadãos brasileiros </a:t>
          </a:r>
        </a:p>
      </dsp:txBody>
      <dsp:txXfrm rot="-5400000">
        <a:off x="2596895" y="2955731"/>
        <a:ext cx="4565186" cy="952314"/>
      </dsp:txXfrm>
    </dsp:sp>
    <dsp:sp modelId="{A4018BFF-45A5-4ABA-B6D4-EACA193F35FE}">
      <dsp:nvSpPr>
        <dsp:cNvPr id="0" name=""/>
        <dsp:cNvSpPr/>
      </dsp:nvSpPr>
      <dsp:spPr>
        <a:xfrm>
          <a:off x="0" y="2772294"/>
          <a:ext cx="2596896" cy="13191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Grande Naturalização</a:t>
          </a:r>
        </a:p>
      </dsp:txBody>
      <dsp:txXfrm>
        <a:off x="64397" y="2836691"/>
        <a:ext cx="2468102" cy="1190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D4925-8687-499D-B53E-4581AE68179D}">
      <dsp:nvSpPr>
        <dsp:cNvPr id="0" name=""/>
        <dsp:cNvSpPr/>
      </dsp:nvSpPr>
      <dsp:spPr>
        <a:xfrm>
          <a:off x="0" y="3890"/>
          <a:ext cx="4971603" cy="828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69FD7-4884-4D86-9B43-0DAB544AF66C}">
      <dsp:nvSpPr>
        <dsp:cNvPr id="0" name=""/>
        <dsp:cNvSpPr/>
      </dsp:nvSpPr>
      <dsp:spPr>
        <a:xfrm>
          <a:off x="250661" y="190332"/>
          <a:ext cx="455748" cy="455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C1878-3E71-4981-802F-C6839EC0ABEE}">
      <dsp:nvSpPr>
        <dsp:cNvPr id="0" name=""/>
        <dsp:cNvSpPr/>
      </dsp:nvSpPr>
      <dsp:spPr>
        <a:xfrm>
          <a:off x="957071" y="3890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O Governo Procurou estimular a Industrialização</a:t>
          </a:r>
          <a:endParaRPr lang="en-US" sz="1500" kern="1200"/>
        </a:p>
      </dsp:txBody>
      <dsp:txXfrm>
        <a:off x="957071" y="3890"/>
        <a:ext cx="4014531" cy="828633"/>
      </dsp:txXfrm>
    </dsp:sp>
    <dsp:sp modelId="{B5A6E652-BD8D-49B4-924F-215C54A86719}">
      <dsp:nvSpPr>
        <dsp:cNvPr id="0" name=""/>
        <dsp:cNvSpPr/>
      </dsp:nvSpPr>
      <dsp:spPr>
        <a:xfrm>
          <a:off x="0" y="1039682"/>
          <a:ext cx="4971603" cy="8286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21741-957A-4AA8-89DE-1D91315BAE02}">
      <dsp:nvSpPr>
        <dsp:cNvPr id="0" name=""/>
        <dsp:cNvSpPr/>
      </dsp:nvSpPr>
      <dsp:spPr>
        <a:xfrm>
          <a:off x="250661" y="1226124"/>
          <a:ext cx="455748" cy="455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F5870-498B-446C-9807-9028C549C3D3}">
      <dsp:nvSpPr>
        <dsp:cNvPr id="0" name=""/>
        <dsp:cNvSpPr/>
      </dsp:nvSpPr>
      <dsp:spPr>
        <a:xfrm>
          <a:off x="957071" y="1039682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Facilitou a importação de equipamentos industriais e a concessão de financiamento a empresários da industria.</a:t>
          </a:r>
          <a:endParaRPr lang="en-US" sz="1500" kern="1200"/>
        </a:p>
      </dsp:txBody>
      <dsp:txXfrm>
        <a:off x="957071" y="1039682"/>
        <a:ext cx="4014531" cy="828633"/>
      </dsp:txXfrm>
    </dsp:sp>
    <dsp:sp modelId="{63318FFC-FF2C-4152-9979-555677B67E2C}">
      <dsp:nvSpPr>
        <dsp:cNvPr id="0" name=""/>
        <dsp:cNvSpPr/>
      </dsp:nvSpPr>
      <dsp:spPr>
        <a:xfrm>
          <a:off x="0" y="2075473"/>
          <a:ext cx="4971603" cy="8286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8975C-2B46-422F-A523-9FF93040377D}">
      <dsp:nvSpPr>
        <dsp:cNvPr id="0" name=""/>
        <dsp:cNvSpPr/>
      </dsp:nvSpPr>
      <dsp:spPr>
        <a:xfrm>
          <a:off x="250661" y="2261916"/>
          <a:ext cx="455748" cy="455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AC09B-B208-4700-96FA-BC5D8B645EE5}">
      <dsp:nvSpPr>
        <dsp:cNvPr id="0" name=""/>
        <dsp:cNvSpPr/>
      </dsp:nvSpPr>
      <dsp:spPr>
        <a:xfrm>
          <a:off x="957071" y="2075473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Importante Reforma bancária pela qual proibia os bancos particulares de emitir dinheiro.</a:t>
          </a:r>
          <a:endParaRPr lang="en-US" sz="1500" kern="1200"/>
        </a:p>
      </dsp:txBody>
      <dsp:txXfrm>
        <a:off x="957071" y="2075473"/>
        <a:ext cx="4014531" cy="828633"/>
      </dsp:txXfrm>
    </dsp:sp>
    <dsp:sp modelId="{7B40744F-300C-4EDD-A4FE-214238D7B05A}">
      <dsp:nvSpPr>
        <dsp:cNvPr id="0" name=""/>
        <dsp:cNvSpPr/>
      </dsp:nvSpPr>
      <dsp:spPr>
        <a:xfrm>
          <a:off x="0" y="3111265"/>
          <a:ext cx="4971603" cy="8286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61854-34EC-4BD4-A093-6FEBB2B86B3E}">
      <dsp:nvSpPr>
        <dsp:cNvPr id="0" name=""/>
        <dsp:cNvSpPr/>
      </dsp:nvSpPr>
      <dsp:spPr>
        <a:xfrm>
          <a:off x="250661" y="3297708"/>
          <a:ext cx="455748" cy="4557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AD540-8F82-4B17-B498-D464C2978CF1}">
      <dsp:nvSpPr>
        <dsp:cNvPr id="0" name=""/>
        <dsp:cNvSpPr/>
      </dsp:nvSpPr>
      <dsp:spPr>
        <a:xfrm>
          <a:off x="957071" y="3111265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Maior controle do dinheiro.</a:t>
          </a:r>
          <a:endParaRPr lang="en-US" sz="1500" kern="1200"/>
        </a:p>
      </dsp:txBody>
      <dsp:txXfrm>
        <a:off x="957071" y="3111265"/>
        <a:ext cx="4014531" cy="828633"/>
      </dsp:txXfrm>
    </dsp:sp>
    <dsp:sp modelId="{E0622B7C-39A1-4BF6-9F4A-E83A297D052E}">
      <dsp:nvSpPr>
        <dsp:cNvPr id="0" name=""/>
        <dsp:cNvSpPr/>
      </dsp:nvSpPr>
      <dsp:spPr>
        <a:xfrm>
          <a:off x="0" y="4147057"/>
          <a:ext cx="4971603" cy="8286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9E74F-3EBB-49E5-8F19-FE3B1F35E834}">
      <dsp:nvSpPr>
        <dsp:cNvPr id="0" name=""/>
        <dsp:cNvSpPr/>
      </dsp:nvSpPr>
      <dsp:spPr>
        <a:xfrm>
          <a:off x="250661" y="4333499"/>
          <a:ext cx="455748" cy="4557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69E48-A849-47E1-9352-EEFF34410F7B}">
      <dsp:nvSpPr>
        <dsp:cNvPr id="0" name=""/>
        <dsp:cNvSpPr/>
      </dsp:nvSpPr>
      <dsp:spPr>
        <a:xfrm>
          <a:off x="957071" y="4147057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Baixou o preço da carne, dos alugueis residenciais e aprovou a lei de construção de casas populares.</a:t>
          </a:r>
          <a:endParaRPr lang="en-US" sz="1500" kern="1200"/>
        </a:p>
      </dsp:txBody>
      <dsp:txXfrm>
        <a:off x="957071" y="4147057"/>
        <a:ext cx="4014531" cy="828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411F7-DFF7-4D9C-8D07-2665CE3EDB7E}">
      <dsp:nvSpPr>
        <dsp:cNvPr id="0" name=""/>
        <dsp:cNvSpPr/>
      </dsp:nvSpPr>
      <dsp:spPr>
        <a:xfrm>
          <a:off x="0" y="5070"/>
          <a:ext cx="4971603" cy="244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Os Federalistas uniram – se aos rebeldes da Armada, no rio de Janeiro, e ameaçaram atacar o estado de São Paulo.</a:t>
          </a:r>
          <a:endParaRPr lang="en-US" sz="2900" kern="1200"/>
        </a:p>
      </dsp:txBody>
      <dsp:txXfrm>
        <a:off x="119255" y="124325"/>
        <a:ext cx="4733093" cy="2204450"/>
      </dsp:txXfrm>
    </dsp:sp>
    <dsp:sp modelId="{E4E301C0-7791-4151-96A4-880F5DB6AE9D}">
      <dsp:nvSpPr>
        <dsp:cNvPr id="0" name=""/>
        <dsp:cNvSpPr/>
      </dsp:nvSpPr>
      <dsp:spPr>
        <a:xfrm>
          <a:off x="0" y="2531550"/>
          <a:ext cx="4971603" cy="244296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 Revolução transformou em uma luta sangrenta.</a:t>
          </a:r>
          <a:endParaRPr lang="en-US" sz="2900" kern="1200"/>
        </a:p>
      </dsp:txBody>
      <dsp:txXfrm>
        <a:off x="119255" y="2650805"/>
        <a:ext cx="4733093" cy="2204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73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83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363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85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9122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80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34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95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05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18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2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52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66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52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60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62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Brasil – República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1760" y="5445224"/>
            <a:ext cx="6480048" cy="1752600"/>
          </a:xfrm>
        </p:spPr>
        <p:txBody>
          <a:bodyPr/>
          <a:lstStyle/>
          <a:p>
            <a:r>
              <a:rPr lang="pt-BR" dirty="0" err="1"/>
              <a:t>Profº</a:t>
            </a:r>
            <a:r>
              <a:rPr lang="pt-BR" dirty="0"/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3" name="Picture 2" descr="Resultado de imagem para primeira constituição da republic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9" b="-2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2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a proclamação da republ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r="10508" b="3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Governo de Deodoro da Fonseca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Depois de elaborar a constituição de 1891</a:t>
            </a:r>
          </a:p>
          <a:p>
            <a:pPr>
              <a:lnSpc>
                <a:spcPct val="90000"/>
              </a:lnSpc>
            </a:pPr>
            <a:r>
              <a:rPr lang="pt-BR" sz="1300"/>
              <a:t>O Congresso Nacional deveria eleger os primeiros presidentes  e vice presidente da republica.</a:t>
            </a:r>
          </a:p>
          <a:p>
            <a:pPr>
              <a:lnSpc>
                <a:spcPct val="90000"/>
              </a:lnSpc>
            </a:pPr>
            <a:r>
              <a:rPr lang="pt-BR" sz="1300"/>
              <a:t>Marechal Deodoro enfrentava oposição dos fazendeiros que eram representantes da elite, receavam seu autoritarismo.</a:t>
            </a:r>
          </a:p>
          <a:p>
            <a:pPr>
              <a:lnSpc>
                <a:spcPct val="90000"/>
              </a:lnSpc>
            </a:pPr>
            <a:r>
              <a:rPr lang="pt-BR" sz="1300"/>
              <a:t>A oligarquia apresentou Prudente de Morais e Floriano Peixoto.</a:t>
            </a:r>
          </a:p>
          <a:p>
            <a:pPr>
              <a:lnSpc>
                <a:spcPct val="90000"/>
              </a:lnSpc>
            </a:pPr>
            <a:r>
              <a:rPr lang="pt-BR" sz="1300"/>
              <a:t>Com o apoio dos Militares Marechal Deodoro venceu as eleições vantagem de 32 votos sobre prudente de morais.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Deodoro dissolve o Congresso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/>
              <a:t>Sofria oposição da Oligarquia cafeeira</a:t>
            </a:r>
          </a:p>
          <a:p>
            <a:r>
              <a:rPr lang="pt-BR" dirty="0"/>
              <a:t>Não conseguiu conviver com o congresso, Deodoro dissolveu – o </a:t>
            </a:r>
            <a:r>
              <a:rPr lang="pt-BR"/>
              <a:t>em 3 novembro de 1891, mandando prender seus principais lideres.</a:t>
            </a:r>
          </a:p>
          <a:p>
            <a:r>
              <a:rPr lang="pt-BR" dirty="0"/>
              <a:t>Em protesto contra o autoritarismo do governo, os trabalhadores da estrada de ferro decidiu entrar em greve.</a:t>
            </a:r>
          </a:p>
          <a:p>
            <a:r>
              <a:rPr lang="pt-BR"/>
              <a:t>E o almirante José Melo ameaçava bombardear o Rio de Janeiro, no episodio conhecido como a Primeira Revolta da Armada.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1 – Cite as primeiras medidas tomadas pelo governo provisório chefiado por Deodoro da Fonseca.</a:t>
            </a:r>
          </a:p>
          <a:p>
            <a:pPr>
              <a:lnSpc>
                <a:spcPct val="90000"/>
              </a:lnSpc>
            </a:pPr>
            <a:r>
              <a:rPr lang="pt-BR" sz="1400"/>
              <a:t>2 – Explique:</a:t>
            </a:r>
          </a:p>
          <a:p>
            <a:pPr>
              <a:lnSpc>
                <a:spcPct val="90000"/>
              </a:lnSpc>
            </a:pPr>
            <a:r>
              <a:rPr lang="pt-BR" sz="1400"/>
              <a:t>A – o que foi encilhamento;</a:t>
            </a:r>
          </a:p>
          <a:p>
            <a:pPr>
              <a:lnSpc>
                <a:spcPct val="90000"/>
              </a:lnSpc>
            </a:pPr>
            <a:r>
              <a:rPr lang="pt-BR" sz="1400"/>
              <a:t>B – Quais foram as consequências dessas medidas.</a:t>
            </a:r>
          </a:p>
          <a:p>
            <a:pPr>
              <a:lnSpc>
                <a:spcPct val="90000"/>
              </a:lnSpc>
            </a:pPr>
            <a:r>
              <a:rPr lang="pt-BR" sz="1400"/>
              <a:t>3 – Comente sobre os pontos fundamentais da primeira constituição republicana brasileira.</a:t>
            </a:r>
          </a:p>
          <a:p>
            <a:pPr>
              <a:lnSpc>
                <a:spcPct val="90000"/>
              </a:lnSpc>
            </a:pPr>
            <a:r>
              <a:rPr lang="pt-BR" sz="1400"/>
              <a:t>4 – Elabore um resumo do governo de Deodoro da Fonseca.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1473" r="3952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Governo de Floriano Peixoto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/>
              <a:t>Apoiado pelas oligarquias de São Paulo (Partido Republicano Paulista – PRP) e por setores das Forças Armadas, o marechal Floriano Peixoto chegou à presidência da república. Entre as primeiras medidas de seu governo, destacavam-se o afastamento dos chefes de governos estaduais indicados por Deodoro da Fonseca e a reabertura do Congresso Nacional.</a:t>
            </a:r>
          </a:p>
        </p:txBody>
      </p:sp>
      <p:pic>
        <p:nvPicPr>
          <p:cNvPr id="3074" name="Picture 2" descr="Resultado de imagem para Floriano peix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r="29810" b="1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500"/>
              <a:t>Medidas econômicas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CD9D92A-87ED-40EE-ABD2-4996E2C067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566764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Conflitos políticos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O perfil popular de Floriano, entretanto, não encobria sua face autoritária. Certa vez lhe perguntaram como receberia um grupo de manifestantes de oposição. Rapidamente respondeu: Serão recebidos a bala!.</a:t>
            </a:r>
          </a:p>
          <a:p>
            <a:pPr>
              <a:lnSpc>
                <a:spcPct val="90000"/>
              </a:lnSpc>
            </a:pPr>
            <a:r>
              <a:rPr lang="pt-BR" sz="1500"/>
              <a:t>Por suas atitudes enérgicas, Floriano ficou conhecido como Marechal de Ferro, o </a:t>
            </a:r>
            <a:r>
              <a:rPr lang="pt-BR" sz="1500" err="1"/>
              <a:t>consolidador</a:t>
            </a:r>
            <a:r>
              <a:rPr lang="pt-BR" sz="1500"/>
              <a:t> da república.</a:t>
            </a:r>
          </a:p>
          <a:p>
            <a:pPr>
              <a:lnSpc>
                <a:spcPct val="90000"/>
              </a:lnSpc>
            </a:pPr>
            <a:r>
              <a:rPr lang="pt-BR" sz="1500"/>
              <a:t>A oposição política alegava que, assumindo  o poder como vice-presidente, </a:t>
            </a:r>
            <a:r>
              <a:rPr lang="pt-BR" sz="1500" err="1"/>
              <a:t>Florianismo</a:t>
            </a:r>
            <a:r>
              <a:rPr lang="pt-BR" sz="1500"/>
              <a:t> deveria convocar novas eleições segundo determinava a constituição. Entretanto, Floriano defendia a tese de que tinha o direito de ficar no poder e cumprir o mandato de Deodoro.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Revolta da arm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r="9470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Segunda Revolta da Armada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Treze Generais queriam novas eleições</a:t>
            </a:r>
          </a:p>
          <a:p>
            <a:pPr>
              <a:lnSpc>
                <a:spcPct val="90000"/>
              </a:lnSpc>
            </a:pPr>
            <a:r>
              <a:rPr lang="pt-BR" sz="1100"/>
              <a:t>Carta manifesto – exigindo a convocação de novas eleições presidenciais.</a:t>
            </a:r>
          </a:p>
          <a:p>
            <a:pPr>
              <a:lnSpc>
                <a:spcPct val="90000"/>
              </a:lnSpc>
            </a:pPr>
            <a:r>
              <a:rPr lang="pt-BR" sz="1100"/>
              <a:t>A carta dizia que essa era a única maneira de restabelecer a tranquilidade interna da nação e o prestigio internacional do país. Ao receber o documento, Floriano reagiu energicamente puniu afastando das Forças Armadas.</a:t>
            </a:r>
          </a:p>
          <a:p>
            <a:pPr>
              <a:lnSpc>
                <a:spcPct val="90000"/>
              </a:lnSpc>
            </a:pPr>
            <a:r>
              <a:rPr lang="pt-BR" sz="1100"/>
              <a:t>No Rio o Almirante Custodio de Melo tornou-se </a:t>
            </a:r>
            <a:r>
              <a:rPr lang="pt-BR" sz="1100" err="1"/>
              <a:t>lider</a:t>
            </a:r>
            <a:r>
              <a:rPr lang="pt-BR" sz="1100"/>
              <a:t> de uma segunda Revolta da Armada que explodiu em setembro  de 1893.</a:t>
            </a:r>
          </a:p>
          <a:p>
            <a:pPr>
              <a:lnSpc>
                <a:spcPct val="90000"/>
              </a:lnSpc>
            </a:pPr>
            <a:r>
              <a:rPr lang="pt-BR" sz="1100"/>
              <a:t>Floriano conseguiu dominar os revoltos</a:t>
            </a:r>
          </a:p>
        </p:txBody>
      </p:sp>
      <p:cxnSp>
        <p:nvCxnSpPr>
          <p:cNvPr id="9220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pt-BR"/>
              <a:t>Revolução Federalista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96801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Conflitos entre dois partidos</a:t>
            </a:r>
          </a:p>
          <a:p>
            <a:pPr>
              <a:lnSpc>
                <a:spcPct val="90000"/>
              </a:lnSpc>
            </a:pPr>
            <a:r>
              <a:rPr lang="pt-BR" sz="1100"/>
              <a:t>Partido Republicano Rio-Grandense – PRR – defendia a forma de governo republicana e o sistema presidencialista, era adepto do positivismo e tinha o apoio politico – militar de Floriano Peixoto, Mantinha aliança com o chefe do governo gaúcho Júlio de Castilho, apelido de pica-paus.</a:t>
            </a:r>
          </a:p>
          <a:p>
            <a:pPr>
              <a:lnSpc>
                <a:spcPct val="90000"/>
              </a:lnSpc>
            </a:pPr>
            <a:endParaRPr lang="pt-BR" sz="1100"/>
          </a:p>
          <a:p>
            <a:pPr>
              <a:lnSpc>
                <a:spcPct val="90000"/>
              </a:lnSpc>
            </a:pPr>
            <a:r>
              <a:rPr lang="pt-BR" sz="1100"/>
              <a:t>Partido Federalista – defendia o parlamentarismo, pretendia revogar a Constituição gaúcha, que naquela época  permitia a reeleição indefinida do presidente do estado. </a:t>
            </a:r>
          </a:p>
          <a:p>
            <a:pPr>
              <a:lnSpc>
                <a:spcPct val="90000"/>
              </a:lnSpc>
            </a:pPr>
            <a:r>
              <a:rPr lang="pt-BR" sz="1100"/>
              <a:t>Os federalista eram liderados por Silveira  Martins e contavam com muitos partidários entre os tradicionais estancieiros gaúchos. Apelido dos Federalistas: Maragatos.</a:t>
            </a:r>
          </a:p>
        </p:txBody>
      </p:sp>
      <p:pic>
        <p:nvPicPr>
          <p:cNvPr id="11266" name="Picture 2" descr="Resultado de imagem para Maragat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5" r="18486" b="-4"/>
          <a:stretch/>
        </p:blipFill>
        <p:spPr bwMode="auto">
          <a:xfrm>
            <a:off x="3643088" y="2159331"/>
            <a:ext cx="3311287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800" dirty="0"/>
              <a:t>Revolução Federalista</a:t>
            </a: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Espaço Reservado para Conteúdo 2">
            <a:extLst>
              <a:ext uri="{FF2B5EF4-FFF2-40B4-BE49-F238E27FC236}">
                <a16:creationId xmlns:a16="http://schemas.microsoft.com/office/drawing/2014/main" id="{8E2CB86A-202C-4BFF-9141-5E5B5E6CD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210236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Governo Provisório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/>
              <a:t> A Monarquia caiu. Nasceu a República</a:t>
            </a:r>
            <a:r>
              <a:rPr lang="pt-BR" dirty="0"/>
              <a:t>. O Brasil mudava a forma de governo sem revolucionar a sociedade. Trocamos de bandeira, separamos a Igreja do Estado, fizemos uma nova Constituição Tudo isso foi feito no clima de ordem que </a:t>
            </a:r>
            <a:r>
              <a:rPr lang="pt-BR"/>
              <a:t>interessava à classe dominante</a:t>
            </a:r>
            <a:r>
              <a:rPr lang="pt-BR" dirty="0"/>
              <a:t>. Mantinha-se, assim, o povo em sua pobreza e a elite em sua exploração.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Governo de Prudente de Morais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Primeiro Presidente Civil da Republica</a:t>
            </a:r>
          </a:p>
          <a:p>
            <a:pPr>
              <a:lnSpc>
                <a:spcPct val="90000"/>
              </a:lnSpc>
            </a:pPr>
            <a:r>
              <a:rPr lang="pt-BR" sz="1400"/>
              <a:t>Com ele a Oligarquia Cafeeira chegava efetivamente ao poder.</a:t>
            </a:r>
          </a:p>
          <a:p>
            <a:pPr>
              <a:lnSpc>
                <a:spcPct val="90000"/>
              </a:lnSpc>
            </a:pPr>
            <a:r>
              <a:rPr lang="pt-BR" sz="1400"/>
              <a:t>Agora o objetivo  do governo era reorganizar a vida financeira do país.</a:t>
            </a:r>
          </a:p>
          <a:p>
            <a:pPr>
              <a:lnSpc>
                <a:spcPct val="90000"/>
              </a:lnSpc>
            </a:pPr>
            <a:r>
              <a:rPr lang="pt-BR" sz="1400"/>
              <a:t>Integrantes da classe social que o sustentava no poder: os cafeicultores.</a:t>
            </a:r>
          </a:p>
          <a:p>
            <a:pPr>
              <a:lnSpc>
                <a:spcPct val="90000"/>
              </a:lnSpc>
            </a:pPr>
            <a:r>
              <a:rPr lang="pt-BR" sz="1400"/>
              <a:t>Sua obra só se consolidaria com Campos Sales</a:t>
            </a:r>
          </a:p>
          <a:p>
            <a:pPr>
              <a:lnSpc>
                <a:spcPct val="90000"/>
              </a:lnSpc>
            </a:pPr>
            <a:r>
              <a:rPr lang="pt-BR" sz="1400"/>
              <a:t>Problemas de seu mandato foram vários entre eles a Revolta de Canudos.</a:t>
            </a:r>
          </a:p>
        </p:txBody>
      </p:sp>
      <p:pic>
        <p:nvPicPr>
          <p:cNvPr id="10242" name="Picture 2" descr="Resultado de imagem para governo prudente de mora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r="13362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1 – Explique</a:t>
            </a:r>
          </a:p>
          <a:p>
            <a:pPr>
              <a:lnSpc>
                <a:spcPct val="90000"/>
              </a:lnSpc>
            </a:pPr>
            <a:r>
              <a:rPr lang="pt-BR" sz="1500"/>
              <a:t>A – os motivos da oposição ao governo Floriano;</a:t>
            </a:r>
          </a:p>
          <a:p>
            <a:pPr>
              <a:lnSpc>
                <a:spcPct val="90000"/>
              </a:lnSpc>
            </a:pPr>
            <a:r>
              <a:rPr lang="pt-BR" sz="1500"/>
              <a:t>B – As medidas populares que Floriano adotou para conquistar a simpatia das camadas urbanas;</a:t>
            </a:r>
          </a:p>
          <a:p>
            <a:pPr>
              <a:lnSpc>
                <a:spcPct val="90000"/>
              </a:lnSpc>
            </a:pPr>
            <a:r>
              <a:rPr lang="pt-BR" sz="1500"/>
              <a:t>C – Por que Floriano era conhecido como “Marechal de Ferro”.</a:t>
            </a:r>
          </a:p>
          <a:p>
            <a:pPr>
              <a:lnSpc>
                <a:spcPct val="90000"/>
              </a:lnSpc>
            </a:pPr>
            <a:r>
              <a:rPr lang="pt-BR" sz="1500"/>
              <a:t>2 – Cite os conflitos ocorridos no governo de Floriano Peixoto, mencionado suas causas.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http://images.livrariasaraiva.com.br/imagemnet/imagem.aspx/?pro_id=4991117&amp;qld=90&amp;l=430&amp;a=-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8" r="6668" b="9093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5422" y="1678665"/>
            <a:ext cx="291587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Para Saber Mais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53" y="1131994"/>
            <a:ext cx="5086300" cy="45903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108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3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Primeiras Providencias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Na noite de 15 de novembro de 1889 formou-se o governo provisório da republica, chefiado pelo marechal Deodoro da Fonseca  que deixara de ser monarquista.</a:t>
            </a:r>
          </a:p>
        </p:txBody>
      </p:sp>
      <p:pic>
        <p:nvPicPr>
          <p:cNvPr id="8194" name="Picture 2" descr="Resultado de imagem para primeira constituição da republ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135260"/>
            <a:ext cx="3857625" cy="257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pt-BR" dirty="0"/>
              <a:t>Primeiras Providências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055776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O positivismo e a idéia de progresso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A ideia de Augusto Comte teve grande influencia no meio militar do Brasil </a:t>
            </a:r>
          </a:p>
          <a:p>
            <a:pPr>
              <a:lnSpc>
                <a:spcPct val="90000"/>
              </a:lnSpc>
            </a:pPr>
            <a:r>
              <a:rPr lang="pt-BR" sz="1300"/>
              <a:t>Para ele, tudo isso representava o progresso da humanidade. O positivismo confiava no capitalismo industrial. </a:t>
            </a:r>
          </a:p>
          <a:p>
            <a:pPr>
              <a:lnSpc>
                <a:spcPct val="90000"/>
              </a:lnSpc>
            </a:pPr>
            <a:r>
              <a:rPr lang="pt-BR" sz="1300"/>
              <a:t>E tinha grande fé na evolução das ciências</a:t>
            </a:r>
          </a:p>
          <a:p>
            <a:pPr>
              <a:lnSpc>
                <a:spcPct val="90000"/>
              </a:lnSpc>
            </a:pPr>
            <a:r>
              <a:rPr lang="pt-BR" sz="1300"/>
              <a:t>Nossos militares positivistas queriam ser soldados – cidadãos, ditando o rumo para o desenvolvimento do país.</a:t>
            </a:r>
          </a:p>
          <a:p>
            <a:pPr>
              <a:lnSpc>
                <a:spcPct val="90000"/>
              </a:lnSpc>
            </a:pPr>
            <a:r>
              <a:rPr lang="pt-BR" sz="1300"/>
              <a:t>Ampliação dos conhecimentos técnicos, do crescimento da indústria, da expansão das comunicações.</a:t>
            </a:r>
          </a:p>
        </p:txBody>
      </p:sp>
      <p:pic>
        <p:nvPicPr>
          <p:cNvPr id="6146" name="Picture 2" descr="Resultado de imagem para positivism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r="20250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3" name="Picture 2" descr="Resultado de imagem para crianças costurando a bandeira do Brasi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" r="-1" b="-1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3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Encilhamento a especulação financeira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177DD25-C7CA-438D-A451-58B39E198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938" y="2027159"/>
            <a:ext cx="2892580" cy="289258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86293" y="2837329"/>
            <a:ext cx="3384741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>
                <a:solidFill>
                  <a:srgbClr val="FFFFFF"/>
                </a:solidFill>
              </a:rPr>
              <a:t>Reforma financeira – encilhamento</a:t>
            </a:r>
          </a:p>
          <a:p>
            <a:pPr>
              <a:lnSpc>
                <a:spcPct val="90000"/>
              </a:lnSpc>
            </a:pPr>
            <a:r>
              <a:rPr lang="pt-BR" sz="1400">
                <a:solidFill>
                  <a:srgbClr val="FFFFFF"/>
                </a:solidFill>
              </a:rPr>
              <a:t>Rui Barbosa – ministro da fazenda </a:t>
            </a:r>
          </a:p>
          <a:p>
            <a:pPr>
              <a:lnSpc>
                <a:spcPct val="90000"/>
              </a:lnSpc>
            </a:pPr>
            <a:r>
              <a:rPr lang="pt-BR" sz="1400">
                <a:solidFill>
                  <a:srgbClr val="FFFFFF"/>
                </a:solidFill>
              </a:rPr>
              <a:t>Incentivar a industria para isso permitiu a emissão de grande quantidade de dinheiro pelos bancos.</a:t>
            </a:r>
          </a:p>
          <a:p>
            <a:pPr>
              <a:lnSpc>
                <a:spcPct val="90000"/>
              </a:lnSpc>
            </a:pPr>
            <a:r>
              <a:rPr lang="pt-BR" sz="1400">
                <a:solidFill>
                  <a:srgbClr val="FFFFFF"/>
                </a:solidFill>
              </a:rPr>
              <a:t>Facilitando assim a circulação de credito para atender o pagamento dos operários.</a:t>
            </a:r>
          </a:p>
          <a:p>
            <a:pPr>
              <a:lnSpc>
                <a:spcPct val="90000"/>
              </a:lnSpc>
            </a:pPr>
            <a:r>
              <a:rPr lang="pt-BR" sz="1400">
                <a:solidFill>
                  <a:srgbClr val="FFFFFF"/>
                </a:solidFill>
              </a:rPr>
              <a:t>Foi além do necessário e resultou a inflação.</a:t>
            </a:r>
          </a:p>
          <a:p>
            <a:pPr>
              <a:lnSpc>
                <a:spcPct val="90000"/>
              </a:lnSpc>
            </a:pPr>
            <a:r>
              <a:rPr lang="pt-BR" sz="1400">
                <a:solidFill>
                  <a:srgbClr val="FFFFFF"/>
                </a:solidFill>
              </a:rPr>
              <a:t>A desorganização econômica atingiu um ponto insuportável.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Primeira Constituição da república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Forma de Governo – Republica </a:t>
            </a:r>
          </a:p>
          <a:p>
            <a:pPr>
              <a:lnSpc>
                <a:spcPct val="90000"/>
              </a:lnSpc>
            </a:pPr>
            <a:r>
              <a:rPr lang="pt-BR" sz="1400"/>
              <a:t>Forma de Estado - Federalismo</a:t>
            </a:r>
          </a:p>
          <a:p>
            <a:pPr>
              <a:lnSpc>
                <a:spcPct val="90000"/>
              </a:lnSpc>
            </a:pPr>
            <a:r>
              <a:rPr lang="pt-BR" sz="1400"/>
              <a:t>Sistema de Governo - Presidencialismo</a:t>
            </a:r>
          </a:p>
          <a:p>
            <a:pPr>
              <a:lnSpc>
                <a:spcPct val="90000"/>
              </a:lnSpc>
            </a:pPr>
            <a:r>
              <a:rPr lang="pt-BR" sz="1400"/>
              <a:t>Divisão de poderes</a:t>
            </a:r>
          </a:p>
          <a:p>
            <a:pPr>
              <a:lnSpc>
                <a:spcPct val="90000"/>
              </a:lnSpc>
            </a:pPr>
            <a:r>
              <a:rPr lang="pt-BR" sz="1400"/>
              <a:t>A – executivo</a:t>
            </a:r>
          </a:p>
          <a:p>
            <a:pPr>
              <a:lnSpc>
                <a:spcPct val="90000"/>
              </a:lnSpc>
            </a:pPr>
            <a:r>
              <a:rPr lang="pt-BR" sz="1400"/>
              <a:t>B – Legislativo</a:t>
            </a:r>
          </a:p>
          <a:p>
            <a:pPr>
              <a:lnSpc>
                <a:spcPct val="90000"/>
              </a:lnSpc>
            </a:pPr>
            <a:r>
              <a:rPr lang="pt-BR" sz="1400"/>
              <a:t>C – Judiciário</a:t>
            </a:r>
          </a:p>
          <a:p>
            <a:pPr>
              <a:lnSpc>
                <a:spcPct val="90000"/>
              </a:lnSpc>
            </a:pPr>
            <a:r>
              <a:rPr lang="pt-BR" sz="1400"/>
              <a:t>Voto – maiores de 21 anos </a:t>
            </a:r>
          </a:p>
          <a:p>
            <a:pPr>
              <a:lnSpc>
                <a:spcPct val="90000"/>
              </a:lnSpc>
            </a:pPr>
            <a:r>
              <a:rPr lang="pt-BR" sz="1400"/>
              <a:t>         Mulheres não tinham direito a voto</a:t>
            </a:r>
          </a:p>
          <a:p>
            <a:pPr>
              <a:lnSpc>
                <a:spcPct val="90000"/>
              </a:lnSpc>
            </a:pPr>
            <a:r>
              <a:rPr lang="pt-BR" sz="1400"/>
              <a:t>         O Voto era aberto</a:t>
            </a:r>
          </a:p>
          <a:p>
            <a:pPr>
              <a:lnSpc>
                <a:spcPct val="90000"/>
              </a:lnSpc>
            </a:pPr>
            <a:endParaRPr lang="pt-BR" sz="1400"/>
          </a:p>
        </p:txBody>
      </p:sp>
      <p:pic>
        <p:nvPicPr>
          <p:cNvPr id="5122" name="Picture 2" descr="Resultado de imagem para primeira constituição da republ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r="10739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Apresentação na tela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Facetado</vt:lpstr>
      <vt:lpstr>Brasil – República</vt:lpstr>
      <vt:lpstr>Governo Provisório</vt:lpstr>
      <vt:lpstr>Apresentação do PowerPoint</vt:lpstr>
      <vt:lpstr>Primeiras Providencias</vt:lpstr>
      <vt:lpstr>Primeiras Providências</vt:lpstr>
      <vt:lpstr>O positivismo e a idéia de progresso</vt:lpstr>
      <vt:lpstr>Apresentação do PowerPoint</vt:lpstr>
      <vt:lpstr>Encilhamento a especulação financeira</vt:lpstr>
      <vt:lpstr>Primeira Constituição da república</vt:lpstr>
      <vt:lpstr>Apresentação do PowerPoint</vt:lpstr>
      <vt:lpstr>Governo de Deodoro da Fonseca</vt:lpstr>
      <vt:lpstr>Deodoro dissolve o Congresso</vt:lpstr>
      <vt:lpstr>Questões</vt:lpstr>
      <vt:lpstr>Governo de Floriano Peixoto</vt:lpstr>
      <vt:lpstr>Medidas econômicas</vt:lpstr>
      <vt:lpstr>Conflitos políticos</vt:lpstr>
      <vt:lpstr>Segunda Revolta da Armada</vt:lpstr>
      <vt:lpstr>Revolução Federalista</vt:lpstr>
      <vt:lpstr>Revolução Federalista</vt:lpstr>
      <vt:lpstr>Governo de Prudente de Morais</vt:lpstr>
      <vt:lpstr>Questões</vt:lpstr>
      <vt:lpstr>Para Saber Mais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– República</dc:title>
  <dc:creator>BRUNO FERREIRA</dc:creator>
  <cp:lastModifiedBy>BRUNO FERREIRA</cp:lastModifiedBy>
  <cp:revision>1</cp:revision>
  <dcterms:created xsi:type="dcterms:W3CDTF">2019-07-01T13:36:21Z</dcterms:created>
  <dcterms:modified xsi:type="dcterms:W3CDTF">2019-07-01T13:36:40Z</dcterms:modified>
</cp:coreProperties>
</file>