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CD12F-1097-4D27-B6A1-3BE9F4A5281E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1420F-F5E0-40A1-9A9E-2B83CB6053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32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781A2-D763-4778-8734-C02950353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9A0FA8-95E7-481F-B5B8-CF6F4E8AE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964109-594E-4A21-A506-FD01C841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CF4C42-75C6-4A9D-BBC6-A1EE67B3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2F077C-952F-4F41-89B7-9E173D7E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26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27FCB-30D0-4895-A3B3-3676B885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670C6BC-FA4F-41F4-B2C4-BDC65F9DC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E91973-EBFC-49CC-8BEC-E2BEEA91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A3FBAD-8C54-415F-B119-F0C7353C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919ECC-B7D8-4F7A-8106-085AF24FA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78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9EB631-67FB-4339-8B17-2B1D1C801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2230014-DFCA-4A7E-B745-BEC5F75F4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FBC8D1-A8D6-4E1C-9D66-BF6ED20C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328642-F0FB-4305-8289-DAF6017F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2B2EB6-1676-4660-84DC-D8074EED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29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62AC3-17EE-4432-8A08-6D9E71A7A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17E281-6950-4DB3-ADA1-EA38175F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A4867F-F2B0-4168-A591-FF7DE184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E47F4F-A0FB-42A3-AFEE-9894A6EF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A596D1-0940-429D-A8BA-DC0A35C1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113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2B737-ED8B-4E8E-8109-2D75388D4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7BA5EC-4CF4-4F71-860D-BEF655DE6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4AC6A2-C14B-41D5-BABF-15C486E5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88D90E-5F8D-4B5B-BD96-B01B9730B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7C1249-EDCF-4103-B9D3-3ADE3A7F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2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5B1B3-1F3F-416E-BB70-29893107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D3C58B-DF3D-4286-8347-5C19F72DA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93687A0-7AC5-4C9A-92DF-2E28ED3E5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3F05C1-3AD5-428C-856D-A9344DA2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E8EA48-4AFF-401F-B2C4-B7A56213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4C1DEB-DA12-4D71-97DB-17CD7173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76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90A08-5886-4949-A3F7-14A68570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4094B0-2968-4E89-8F75-963996C4F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C80D8D-3DE9-4440-9707-C2D0EBB80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4022278-5030-4346-84B9-79B1FE6DA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C61085-0375-427B-B0CF-53D5F4845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904491F-B3CF-47DB-BC37-673FBE15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730CCC5-279C-4FEC-8A78-1DB4A6E2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5287B8E-FADF-4B63-8CFD-F389BD0CE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3BAAD2-66FD-4B54-820F-A989B8C6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31F98B5-9E23-4AC4-B3FD-F87485DD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BA13F9-00CE-4C43-AFE9-9B4AC502A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F2CA5D-9CBE-4A4D-9C22-6918263F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04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4393FDF-2CAE-403C-BF6E-980B91AD2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9DF857-D3A2-42D6-9C14-43A77334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18E600-7A48-4944-B989-20483BA7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29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306E7-7F9D-482E-ACE2-FCFFDEE1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395252-66E1-41B5-A81C-5CE596AB1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FACB97-ABAB-4F09-9C7A-59927DAC2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3EEA3F-1DB6-4095-986F-BEBD7DA76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504F94-DA42-46F5-9458-DDF0786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8A16E0-0ED3-4C5E-A69B-5DA3EA78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90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5A90C-AAD9-4FA4-AE30-3F2D262B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18954A-C69B-4776-84A5-2DFF758F1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75B225-B786-4209-9404-8E7C55EBC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3F5C45-913B-4004-B15F-F0F0FF17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536EC7-ACC6-4704-B77F-D6601A51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F730CD-E1F1-4040-88EA-D85F7D7A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88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3EA8B73-25AE-4B42-9C44-1FAABAE6D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FD2912-DBD7-4A2A-BA3A-77A165552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7A2C36-C8A2-44C2-9044-989B27884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ED247-AF53-4AB6-851F-58F5F891BA40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A31B92-24E6-4D45-8CB8-0161B185B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3A90BD-8BC1-4078-BD5F-EB3E8D8A1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52A9C-EA23-4AE1-BE13-792FC37690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97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teens.britishcouncil.org/uk-now/read-uk/money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www.englishexercises.org/makeagame/viewgame.asp?id=10016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KP36NKp76ncXRbdk6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50185" y="738390"/>
            <a:ext cx="700871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Money – 08.02.2021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441646" y="1738483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https://forms.gle/KP36NKp76ncXRbdk6</a:t>
            </a:r>
            <a:r>
              <a:rPr lang="en-US" sz="1500" dirty="0"/>
              <a:t> </a:t>
            </a:r>
          </a:p>
          <a:p>
            <a:r>
              <a:rPr lang="en-US" sz="1500" dirty="0"/>
              <a:t>Do homework from lesson Module 03 lesson 10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https://www.englishexercises.org/makeagame/viewgame.asp?id=10016</a:t>
            </a:r>
            <a:r>
              <a:rPr lang="en-US" sz="1500" dirty="0"/>
              <a:t> </a:t>
            </a:r>
          </a:p>
          <a:p>
            <a:r>
              <a:rPr lang="en-US" sz="1500" dirty="0"/>
              <a:t>Do activity 1 (2 optional) write down any new vocab/expressions</a:t>
            </a:r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https://learnenglishteens.britishcouncil.org/uk-now/read-uk/money</a:t>
            </a:r>
            <a:endParaRPr lang="en-US" sz="1500" dirty="0"/>
          </a:p>
          <a:p>
            <a:r>
              <a:rPr lang="en-US" sz="1500" dirty="0"/>
              <a:t>Read text and so exercises below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2021-02-07T21:40:21Z</dcterms:created>
  <dcterms:modified xsi:type="dcterms:W3CDTF">2021-02-07T21:42:00Z</dcterms:modified>
</cp:coreProperties>
</file>