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3" r:id="rId4"/>
    <p:sldId id="259" r:id="rId5"/>
    <p:sldId id="260" r:id="rId6"/>
    <p:sldId id="261" r:id="rId7"/>
    <p:sldId id="288" r:id="rId8"/>
    <p:sldId id="297" r:id="rId9"/>
    <p:sldId id="289" r:id="rId10"/>
    <p:sldId id="298" r:id="rId11"/>
    <p:sldId id="299" r:id="rId12"/>
    <p:sldId id="302" r:id="rId13"/>
    <p:sldId id="290" r:id="rId14"/>
    <p:sldId id="301" r:id="rId15"/>
    <p:sldId id="300" r:id="rId16"/>
    <p:sldId id="278" r:id="rId17"/>
    <p:sldId id="279" r:id="rId18"/>
    <p:sldId id="286" r:id="rId19"/>
    <p:sldId id="284" r:id="rId20"/>
    <p:sldId id="287" r:id="rId21"/>
    <p:sldId id="303" r:id="rId22"/>
    <p:sldId id="295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pesquisa.com/geografia/asia.htm" TargetMode="External"/><Relationship Id="rId2" Type="http://schemas.openxmlformats.org/officeDocument/2006/relationships/hyperlink" Target="http://www.suapesquisa.com/biografias/gandhi.htm" TargetMode="External"/><Relationship Id="rId1" Type="http://schemas.openxmlformats.org/officeDocument/2006/relationships/hyperlink" Target="http://www.suapesquisa.com/cidadesdomundo/nova_delhi.htm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pesquisa.com/geografia/asia.htm" TargetMode="External"/><Relationship Id="rId2" Type="http://schemas.openxmlformats.org/officeDocument/2006/relationships/hyperlink" Target="http://www.suapesquisa.com/biografias/gandhi.htm" TargetMode="External"/><Relationship Id="rId1" Type="http://schemas.openxmlformats.org/officeDocument/2006/relationships/hyperlink" Target="http://www.suapesquisa.com/cidadesdomundo/nova_delhi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3A40F-AA92-457A-B4A7-C733A0C1F4F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C145E5-F4AA-41C6-BC11-33A8BAC6B994}">
      <dgm:prSet/>
      <dgm:spPr/>
      <dgm:t>
        <a:bodyPr/>
        <a:lstStyle/>
        <a:p>
          <a:r>
            <a:rPr lang="pt-BR"/>
            <a:t>O domínio das paixões, por meio de orações e meditações, seria o caminho capaz de levar os seres humanos a unir sua alma com a realidade suprema de Brahman</a:t>
          </a:r>
          <a:endParaRPr lang="en-US"/>
        </a:p>
      </dgm:t>
    </dgm:pt>
    <dgm:pt modelId="{2BC62481-F72E-4E98-A1B1-8F49A34066BC}" type="parTrans" cxnId="{9A9D2BD6-8D0B-43F1-BCB2-4AA8516BFE41}">
      <dgm:prSet/>
      <dgm:spPr/>
      <dgm:t>
        <a:bodyPr/>
        <a:lstStyle/>
        <a:p>
          <a:endParaRPr lang="en-US"/>
        </a:p>
      </dgm:t>
    </dgm:pt>
    <dgm:pt modelId="{EAA6003D-EDF9-42FB-B3D9-2536824C2AC8}" type="sibTrans" cxnId="{9A9D2BD6-8D0B-43F1-BCB2-4AA8516BFE41}">
      <dgm:prSet/>
      <dgm:spPr/>
      <dgm:t>
        <a:bodyPr/>
        <a:lstStyle/>
        <a:p>
          <a:endParaRPr lang="en-US"/>
        </a:p>
      </dgm:t>
    </dgm:pt>
    <dgm:pt modelId="{676E0812-0FCB-4171-ACA6-0D059D00829A}">
      <dgm:prSet/>
      <dgm:spPr/>
      <dgm:t>
        <a:bodyPr/>
        <a:lstStyle/>
        <a:p>
          <a:r>
            <a:rPr lang="pt-BR"/>
            <a:t>- Ciclo da reencarnação - Sansara</a:t>
          </a:r>
          <a:endParaRPr lang="en-US"/>
        </a:p>
      </dgm:t>
    </dgm:pt>
    <dgm:pt modelId="{FA6EBCDF-2BD2-46B3-982A-C4ACDF7C2BB1}" type="parTrans" cxnId="{9CB45061-8D05-4FE2-8BFA-69051B53CFB7}">
      <dgm:prSet/>
      <dgm:spPr/>
      <dgm:t>
        <a:bodyPr/>
        <a:lstStyle/>
        <a:p>
          <a:endParaRPr lang="en-US"/>
        </a:p>
      </dgm:t>
    </dgm:pt>
    <dgm:pt modelId="{88912AEB-B142-46E6-AEAE-4044E4EC04B2}" type="sibTrans" cxnId="{9CB45061-8D05-4FE2-8BFA-69051B53CFB7}">
      <dgm:prSet/>
      <dgm:spPr/>
      <dgm:t>
        <a:bodyPr/>
        <a:lstStyle/>
        <a:p>
          <a:endParaRPr lang="en-US"/>
        </a:p>
      </dgm:t>
    </dgm:pt>
    <dgm:pt modelId="{59B96AD6-DE2E-4BEF-8D7F-D9E5A421F1F0}">
      <dgm:prSet/>
      <dgm:spPr/>
      <dgm:t>
        <a:bodyPr/>
        <a:lstStyle/>
        <a:p>
          <a:r>
            <a:rPr lang="pt-BR"/>
            <a:t>- Regido pelo Karma – bagagem da vida anteriores </a:t>
          </a:r>
          <a:endParaRPr lang="en-US"/>
        </a:p>
      </dgm:t>
    </dgm:pt>
    <dgm:pt modelId="{B0E69E88-C011-46BA-8C8A-CEFB526C9976}" type="parTrans" cxnId="{9AD6220C-DBFC-46D2-A583-5A2F6F517454}">
      <dgm:prSet/>
      <dgm:spPr/>
      <dgm:t>
        <a:bodyPr/>
        <a:lstStyle/>
        <a:p>
          <a:endParaRPr lang="en-US"/>
        </a:p>
      </dgm:t>
    </dgm:pt>
    <dgm:pt modelId="{520BDB0B-A66D-44B5-8911-E372BC592371}" type="sibTrans" cxnId="{9AD6220C-DBFC-46D2-A583-5A2F6F517454}">
      <dgm:prSet/>
      <dgm:spPr/>
      <dgm:t>
        <a:bodyPr/>
        <a:lstStyle/>
        <a:p>
          <a:endParaRPr lang="en-US"/>
        </a:p>
      </dgm:t>
    </dgm:pt>
    <dgm:pt modelId="{2F7DD0D4-28B1-4C8F-BC18-2BF06D188A60}" type="pres">
      <dgm:prSet presAssocID="{7DC3A40F-AA92-457A-B4A7-C733A0C1F4F8}" presName="linear" presStyleCnt="0">
        <dgm:presLayoutVars>
          <dgm:animLvl val="lvl"/>
          <dgm:resizeHandles val="exact"/>
        </dgm:presLayoutVars>
      </dgm:prSet>
      <dgm:spPr/>
    </dgm:pt>
    <dgm:pt modelId="{5ABDD7CD-BD2F-451F-ABE7-A98E0041AC64}" type="pres">
      <dgm:prSet presAssocID="{1AC145E5-F4AA-41C6-BC11-33A8BAC6B9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7D5B77-7AB2-4917-BF45-5DCC8147EFB7}" type="pres">
      <dgm:prSet presAssocID="{EAA6003D-EDF9-42FB-B3D9-2536824C2AC8}" presName="spacer" presStyleCnt="0"/>
      <dgm:spPr/>
    </dgm:pt>
    <dgm:pt modelId="{4CF6C406-4E79-4115-BB1F-6126D0A892C7}" type="pres">
      <dgm:prSet presAssocID="{676E0812-0FCB-4171-ACA6-0D059D0082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182120-4D13-478F-8591-EA6418B66F99}" type="pres">
      <dgm:prSet presAssocID="{88912AEB-B142-46E6-AEAE-4044E4EC04B2}" presName="spacer" presStyleCnt="0"/>
      <dgm:spPr/>
    </dgm:pt>
    <dgm:pt modelId="{87176433-851B-4959-AF78-1E008BE42491}" type="pres">
      <dgm:prSet presAssocID="{59B96AD6-DE2E-4BEF-8D7F-D9E5A421F1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AD6220C-DBFC-46D2-A583-5A2F6F517454}" srcId="{7DC3A40F-AA92-457A-B4A7-C733A0C1F4F8}" destId="{59B96AD6-DE2E-4BEF-8D7F-D9E5A421F1F0}" srcOrd="2" destOrd="0" parTransId="{B0E69E88-C011-46BA-8C8A-CEFB526C9976}" sibTransId="{520BDB0B-A66D-44B5-8911-E372BC592371}"/>
    <dgm:cxn modelId="{D6994C2A-765B-456C-8883-9851551C29EC}" type="presOf" srcId="{1AC145E5-F4AA-41C6-BC11-33A8BAC6B994}" destId="{5ABDD7CD-BD2F-451F-ABE7-A98E0041AC64}" srcOrd="0" destOrd="0" presId="urn:microsoft.com/office/officeart/2005/8/layout/vList2"/>
    <dgm:cxn modelId="{0626AE33-78F1-4629-A372-4431A7F04209}" type="presOf" srcId="{7DC3A40F-AA92-457A-B4A7-C733A0C1F4F8}" destId="{2F7DD0D4-28B1-4C8F-BC18-2BF06D188A60}" srcOrd="0" destOrd="0" presId="urn:microsoft.com/office/officeart/2005/8/layout/vList2"/>
    <dgm:cxn modelId="{CD36693B-16A7-4AA4-9C97-84E3D2C15C19}" type="presOf" srcId="{676E0812-0FCB-4171-ACA6-0D059D00829A}" destId="{4CF6C406-4E79-4115-BB1F-6126D0A892C7}" srcOrd="0" destOrd="0" presId="urn:microsoft.com/office/officeart/2005/8/layout/vList2"/>
    <dgm:cxn modelId="{9CB45061-8D05-4FE2-8BFA-69051B53CFB7}" srcId="{7DC3A40F-AA92-457A-B4A7-C733A0C1F4F8}" destId="{676E0812-0FCB-4171-ACA6-0D059D00829A}" srcOrd="1" destOrd="0" parTransId="{FA6EBCDF-2BD2-46B3-982A-C4ACDF7C2BB1}" sibTransId="{88912AEB-B142-46E6-AEAE-4044E4EC04B2}"/>
    <dgm:cxn modelId="{5940C584-99AD-4A22-A908-CA5A8B78FA0C}" type="presOf" srcId="{59B96AD6-DE2E-4BEF-8D7F-D9E5A421F1F0}" destId="{87176433-851B-4959-AF78-1E008BE42491}" srcOrd="0" destOrd="0" presId="urn:microsoft.com/office/officeart/2005/8/layout/vList2"/>
    <dgm:cxn modelId="{9A9D2BD6-8D0B-43F1-BCB2-4AA8516BFE41}" srcId="{7DC3A40F-AA92-457A-B4A7-C733A0C1F4F8}" destId="{1AC145E5-F4AA-41C6-BC11-33A8BAC6B994}" srcOrd="0" destOrd="0" parTransId="{2BC62481-F72E-4E98-A1B1-8F49A34066BC}" sibTransId="{EAA6003D-EDF9-42FB-B3D9-2536824C2AC8}"/>
    <dgm:cxn modelId="{1AC18A63-1408-4F38-A7FF-33AA7B24AA31}" type="presParOf" srcId="{2F7DD0D4-28B1-4C8F-BC18-2BF06D188A60}" destId="{5ABDD7CD-BD2F-451F-ABE7-A98E0041AC64}" srcOrd="0" destOrd="0" presId="urn:microsoft.com/office/officeart/2005/8/layout/vList2"/>
    <dgm:cxn modelId="{03EDEF25-54FA-4D26-B05F-4FF2B1BB0C9A}" type="presParOf" srcId="{2F7DD0D4-28B1-4C8F-BC18-2BF06D188A60}" destId="{CC7D5B77-7AB2-4917-BF45-5DCC8147EFB7}" srcOrd="1" destOrd="0" presId="urn:microsoft.com/office/officeart/2005/8/layout/vList2"/>
    <dgm:cxn modelId="{B7493E5B-094A-490D-8882-DED2D4E56A37}" type="presParOf" srcId="{2F7DD0D4-28B1-4C8F-BC18-2BF06D188A60}" destId="{4CF6C406-4E79-4115-BB1F-6126D0A892C7}" srcOrd="2" destOrd="0" presId="urn:microsoft.com/office/officeart/2005/8/layout/vList2"/>
    <dgm:cxn modelId="{6F23273C-6194-4213-AC21-EC4F0A8CCB5D}" type="presParOf" srcId="{2F7DD0D4-28B1-4C8F-BC18-2BF06D188A60}" destId="{B5182120-4D13-478F-8591-EA6418B66F99}" srcOrd="3" destOrd="0" presId="urn:microsoft.com/office/officeart/2005/8/layout/vList2"/>
    <dgm:cxn modelId="{D81DD9A0-713C-4CF6-B46A-265ACF981704}" type="presParOf" srcId="{2F7DD0D4-28B1-4C8F-BC18-2BF06D188A60}" destId="{87176433-851B-4959-AF78-1E008BE424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9F825-8ECA-41EF-9A29-0ADFBB969F0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D2CD83A-3DD3-4240-B60F-16A6E0F34476}">
      <dgm:prSet phldrT="[Texto]"/>
      <dgm:spPr/>
      <dgm:t>
        <a:bodyPr/>
        <a:lstStyle/>
        <a:p>
          <a:r>
            <a:rPr lang="pt-BR" dirty="0"/>
            <a:t>Brâmanes </a:t>
          </a:r>
        </a:p>
      </dgm:t>
    </dgm:pt>
    <dgm:pt modelId="{0FA5DDD0-EE65-4321-9018-29094D653F0C}" type="parTrans" cxnId="{E9524A2F-C10E-404D-9382-D357BA2A12C6}">
      <dgm:prSet/>
      <dgm:spPr/>
      <dgm:t>
        <a:bodyPr/>
        <a:lstStyle/>
        <a:p>
          <a:endParaRPr lang="pt-BR"/>
        </a:p>
      </dgm:t>
    </dgm:pt>
    <dgm:pt modelId="{BC243C49-B0FD-4047-8DC6-7B86694F8032}" type="sibTrans" cxnId="{E9524A2F-C10E-404D-9382-D357BA2A12C6}">
      <dgm:prSet/>
      <dgm:spPr/>
      <dgm:t>
        <a:bodyPr/>
        <a:lstStyle/>
        <a:p>
          <a:endParaRPr lang="pt-BR"/>
        </a:p>
      </dgm:t>
    </dgm:pt>
    <dgm:pt modelId="{90FCCD1D-1366-4007-8DA4-CDAD19949C06}">
      <dgm:prSet phldrT="[Texto]"/>
      <dgm:spPr/>
      <dgm:t>
        <a:bodyPr/>
        <a:lstStyle/>
        <a:p>
          <a:r>
            <a:rPr lang="pt-BR" dirty="0" err="1"/>
            <a:t>Xatrias</a:t>
          </a:r>
          <a:r>
            <a:rPr lang="pt-BR" dirty="0"/>
            <a:t> </a:t>
          </a:r>
        </a:p>
      </dgm:t>
    </dgm:pt>
    <dgm:pt modelId="{E860056E-5ECA-4DAE-B550-590BD2DF79B8}" type="parTrans" cxnId="{53732F98-3973-4BB3-9B04-27B1C6459912}">
      <dgm:prSet/>
      <dgm:spPr/>
      <dgm:t>
        <a:bodyPr/>
        <a:lstStyle/>
        <a:p>
          <a:endParaRPr lang="pt-BR"/>
        </a:p>
      </dgm:t>
    </dgm:pt>
    <dgm:pt modelId="{A865E977-8D57-4420-A354-E87C53BDC258}" type="sibTrans" cxnId="{53732F98-3973-4BB3-9B04-27B1C6459912}">
      <dgm:prSet/>
      <dgm:spPr/>
      <dgm:t>
        <a:bodyPr/>
        <a:lstStyle/>
        <a:p>
          <a:endParaRPr lang="pt-BR"/>
        </a:p>
      </dgm:t>
    </dgm:pt>
    <dgm:pt modelId="{4F87B50B-2051-47A8-BD31-01FC27070383}">
      <dgm:prSet phldrT="[Texto]"/>
      <dgm:spPr/>
      <dgm:t>
        <a:bodyPr/>
        <a:lstStyle/>
        <a:p>
          <a:r>
            <a:rPr lang="pt-BR" dirty="0" err="1"/>
            <a:t>Vaixás</a:t>
          </a:r>
          <a:endParaRPr lang="pt-BR" dirty="0"/>
        </a:p>
      </dgm:t>
    </dgm:pt>
    <dgm:pt modelId="{62EC5A97-1016-4DE4-890B-E83BE42EC00A}" type="parTrans" cxnId="{B43C2ADC-B79B-4DC4-9346-3FF89EB216A9}">
      <dgm:prSet/>
      <dgm:spPr/>
      <dgm:t>
        <a:bodyPr/>
        <a:lstStyle/>
        <a:p>
          <a:endParaRPr lang="pt-BR"/>
        </a:p>
      </dgm:t>
    </dgm:pt>
    <dgm:pt modelId="{46DFCA2A-EB59-4DBE-BF81-2A581EF0110B}" type="sibTrans" cxnId="{B43C2ADC-B79B-4DC4-9346-3FF89EB216A9}">
      <dgm:prSet/>
      <dgm:spPr/>
      <dgm:t>
        <a:bodyPr/>
        <a:lstStyle/>
        <a:p>
          <a:endParaRPr lang="pt-BR"/>
        </a:p>
      </dgm:t>
    </dgm:pt>
    <dgm:pt modelId="{807501A9-0963-4D4E-9C87-0DC3A33B457C}">
      <dgm:prSet phldrT="[Texto]"/>
      <dgm:spPr/>
      <dgm:t>
        <a:bodyPr/>
        <a:lstStyle/>
        <a:p>
          <a:r>
            <a:rPr lang="pt-BR" dirty="0" err="1"/>
            <a:t>Sudras</a:t>
          </a:r>
          <a:endParaRPr lang="pt-BR" dirty="0"/>
        </a:p>
      </dgm:t>
    </dgm:pt>
    <dgm:pt modelId="{289B2D67-9085-4255-AE8A-3EB9FEBD8350}" type="parTrans" cxnId="{6785F49A-C56C-4E87-A8D8-85814F535169}">
      <dgm:prSet/>
      <dgm:spPr/>
      <dgm:t>
        <a:bodyPr/>
        <a:lstStyle/>
        <a:p>
          <a:endParaRPr lang="pt-BR"/>
        </a:p>
      </dgm:t>
    </dgm:pt>
    <dgm:pt modelId="{B2DA5597-F157-4F88-AE2B-2664DA0E3D47}" type="sibTrans" cxnId="{6785F49A-C56C-4E87-A8D8-85814F535169}">
      <dgm:prSet/>
      <dgm:spPr/>
      <dgm:t>
        <a:bodyPr/>
        <a:lstStyle/>
        <a:p>
          <a:endParaRPr lang="pt-BR"/>
        </a:p>
      </dgm:t>
    </dgm:pt>
    <dgm:pt modelId="{BE9AC707-DD26-4E0A-9368-CD31C398473B}" type="pres">
      <dgm:prSet presAssocID="{7BF9F825-8ECA-41EF-9A29-0ADFBB969F01}" presName="compositeShape" presStyleCnt="0">
        <dgm:presLayoutVars>
          <dgm:dir/>
          <dgm:resizeHandles/>
        </dgm:presLayoutVars>
      </dgm:prSet>
      <dgm:spPr/>
    </dgm:pt>
    <dgm:pt modelId="{CC7AE57D-3CAD-4F2E-9D83-640D850A1A02}" type="pres">
      <dgm:prSet presAssocID="{7BF9F825-8ECA-41EF-9A29-0ADFBB969F01}" presName="pyramid" presStyleLbl="node1" presStyleIdx="0" presStyleCnt="1"/>
      <dgm:spPr/>
    </dgm:pt>
    <dgm:pt modelId="{D4928B60-D174-4259-9DA9-7F056284522E}" type="pres">
      <dgm:prSet presAssocID="{7BF9F825-8ECA-41EF-9A29-0ADFBB969F01}" presName="theList" presStyleCnt="0"/>
      <dgm:spPr/>
    </dgm:pt>
    <dgm:pt modelId="{93B8BEEA-9FB7-44F2-A5F9-809559323572}" type="pres">
      <dgm:prSet presAssocID="{2D2CD83A-3DD3-4240-B60F-16A6E0F34476}" presName="aNode" presStyleLbl="fgAcc1" presStyleIdx="0" presStyleCnt="4">
        <dgm:presLayoutVars>
          <dgm:bulletEnabled val="1"/>
        </dgm:presLayoutVars>
      </dgm:prSet>
      <dgm:spPr/>
    </dgm:pt>
    <dgm:pt modelId="{F7679AA4-0361-4149-8519-BDC7441CB31F}" type="pres">
      <dgm:prSet presAssocID="{2D2CD83A-3DD3-4240-B60F-16A6E0F34476}" presName="aSpace" presStyleCnt="0"/>
      <dgm:spPr/>
    </dgm:pt>
    <dgm:pt modelId="{655A26ED-F2C3-487D-95EE-6CBE762D627F}" type="pres">
      <dgm:prSet presAssocID="{90FCCD1D-1366-4007-8DA4-CDAD19949C06}" presName="aNode" presStyleLbl="fgAcc1" presStyleIdx="1" presStyleCnt="4">
        <dgm:presLayoutVars>
          <dgm:bulletEnabled val="1"/>
        </dgm:presLayoutVars>
      </dgm:prSet>
      <dgm:spPr/>
    </dgm:pt>
    <dgm:pt modelId="{ED8F8C11-9014-467C-9508-5D6446A6D3F7}" type="pres">
      <dgm:prSet presAssocID="{90FCCD1D-1366-4007-8DA4-CDAD19949C06}" presName="aSpace" presStyleCnt="0"/>
      <dgm:spPr/>
    </dgm:pt>
    <dgm:pt modelId="{32914C60-AE74-42D4-8502-474572507AB8}" type="pres">
      <dgm:prSet presAssocID="{4F87B50B-2051-47A8-BD31-01FC27070383}" presName="aNode" presStyleLbl="fgAcc1" presStyleIdx="2" presStyleCnt="4">
        <dgm:presLayoutVars>
          <dgm:bulletEnabled val="1"/>
        </dgm:presLayoutVars>
      </dgm:prSet>
      <dgm:spPr/>
    </dgm:pt>
    <dgm:pt modelId="{FE0E31C0-FAA1-43B8-B6A3-0D4FA0F98AEE}" type="pres">
      <dgm:prSet presAssocID="{4F87B50B-2051-47A8-BD31-01FC27070383}" presName="aSpace" presStyleCnt="0"/>
      <dgm:spPr/>
    </dgm:pt>
    <dgm:pt modelId="{AE770453-B420-4BCF-A38F-8487D17E85D4}" type="pres">
      <dgm:prSet presAssocID="{807501A9-0963-4D4E-9C87-0DC3A33B457C}" presName="aNode" presStyleLbl="fgAcc1" presStyleIdx="3" presStyleCnt="4">
        <dgm:presLayoutVars>
          <dgm:bulletEnabled val="1"/>
        </dgm:presLayoutVars>
      </dgm:prSet>
      <dgm:spPr/>
    </dgm:pt>
    <dgm:pt modelId="{B1236EBE-907F-432D-9991-A15838944C63}" type="pres">
      <dgm:prSet presAssocID="{807501A9-0963-4D4E-9C87-0DC3A33B457C}" presName="aSpace" presStyleCnt="0"/>
      <dgm:spPr/>
    </dgm:pt>
  </dgm:ptLst>
  <dgm:cxnLst>
    <dgm:cxn modelId="{3C8B1016-17BB-4411-8A15-356703F28C51}" type="presOf" srcId="{2D2CD83A-3DD3-4240-B60F-16A6E0F34476}" destId="{93B8BEEA-9FB7-44F2-A5F9-809559323572}" srcOrd="0" destOrd="0" presId="urn:microsoft.com/office/officeart/2005/8/layout/pyramid2"/>
    <dgm:cxn modelId="{E9524A2F-C10E-404D-9382-D357BA2A12C6}" srcId="{7BF9F825-8ECA-41EF-9A29-0ADFBB969F01}" destId="{2D2CD83A-3DD3-4240-B60F-16A6E0F34476}" srcOrd="0" destOrd="0" parTransId="{0FA5DDD0-EE65-4321-9018-29094D653F0C}" sibTransId="{BC243C49-B0FD-4047-8DC6-7B86694F8032}"/>
    <dgm:cxn modelId="{6AB02A34-81CC-462F-8334-893D5729C78E}" type="presOf" srcId="{807501A9-0963-4D4E-9C87-0DC3A33B457C}" destId="{AE770453-B420-4BCF-A38F-8487D17E85D4}" srcOrd="0" destOrd="0" presId="urn:microsoft.com/office/officeart/2005/8/layout/pyramid2"/>
    <dgm:cxn modelId="{53732F98-3973-4BB3-9B04-27B1C6459912}" srcId="{7BF9F825-8ECA-41EF-9A29-0ADFBB969F01}" destId="{90FCCD1D-1366-4007-8DA4-CDAD19949C06}" srcOrd="1" destOrd="0" parTransId="{E860056E-5ECA-4DAE-B550-590BD2DF79B8}" sibTransId="{A865E977-8D57-4420-A354-E87C53BDC258}"/>
    <dgm:cxn modelId="{6785F49A-C56C-4E87-A8D8-85814F535169}" srcId="{7BF9F825-8ECA-41EF-9A29-0ADFBB969F01}" destId="{807501A9-0963-4D4E-9C87-0DC3A33B457C}" srcOrd="3" destOrd="0" parTransId="{289B2D67-9085-4255-AE8A-3EB9FEBD8350}" sibTransId="{B2DA5597-F157-4F88-AE2B-2664DA0E3D47}"/>
    <dgm:cxn modelId="{AAD37CB7-0BCA-456E-B036-331C07F55A2E}" type="presOf" srcId="{4F87B50B-2051-47A8-BD31-01FC27070383}" destId="{32914C60-AE74-42D4-8502-474572507AB8}" srcOrd="0" destOrd="0" presId="urn:microsoft.com/office/officeart/2005/8/layout/pyramid2"/>
    <dgm:cxn modelId="{35F586BF-CD54-4B87-9612-3F50E04ABC08}" type="presOf" srcId="{7BF9F825-8ECA-41EF-9A29-0ADFBB969F01}" destId="{BE9AC707-DD26-4E0A-9368-CD31C398473B}" srcOrd="0" destOrd="0" presId="urn:microsoft.com/office/officeart/2005/8/layout/pyramid2"/>
    <dgm:cxn modelId="{B43C2ADC-B79B-4DC4-9346-3FF89EB216A9}" srcId="{7BF9F825-8ECA-41EF-9A29-0ADFBB969F01}" destId="{4F87B50B-2051-47A8-BD31-01FC27070383}" srcOrd="2" destOrd="0" parTransId="{62EC5A97-1016-4DE4-890B-E83BE42EC00A}" sibTransId="{46DFCA2A-EB59-4DBE-BF81-2A581EF0110B}"/>
    <dgm:cxn modelId="{EA4945DC-F9B1-485C-9CBC-CA1CFCA4F930}" type="presOf" srcId="{90FCCD1D-1366-4007-8DA4-CDAD19949C06}" destId="{655A26ED-F2C3-487D-95EE-6CBE762D627F}" srcOrd="0" destOrd="0" presId="urn:microsoft.com/office/officeart/2005/8/layout/pyramid2"/>
    <dgm:cxn modelId="{7DAD0FCA-ADD9-4F92-B5B2-B2EA9065F546}" type="presParOf" srcId="{BE9AC707-DD26-4E0A-9368-CD31C398473B}" destId="{CC7AE57D-3CAD-4F2E-9D83-640D850A1A02}" srcOrd="0" destOrd="0" presId="urn:microsoft.com/office/officeart/2005/8/layout/pyramid2"/>
    <dgm:cxn modelId="{CE45142B-952D-4DA1-89A1-E4AF17F90F62}" type="presParOf" srcId="{BE9AC707-DD26-4E0A-9368-CD31C398473B}" destId="{D4928B60-D174-4259-9DA9-7F056284522E}" srcOrd="1" destOrd="0" presId="urn:microsoft.com/office/officeart/2005/8/layout/pyramid2"/>
    <dgm:cxn modelId="{9F31A737-B4C9-4AA4-B3C9-99E01E23324D}" type="presParOf" srcId="{D4928B60-D174-4259-9DA9-7F056284522E}" destId="{93B8BEEA-9FB7-44F2-A5F9-809559323572}" srcOrd="0" destOrd="0" presId="urn:microsoft.com/office/officeart/2005/8/layout/pyramid2"/>
    <dgm:cxn modelId="{2FC8A6F5-ED9E-455F-A52B-117F5D0C3E5A}" type="presParOf" srcId="{D4928B60-D174-4259-9DA9-7F056284522E}" destId="{F7679AA4-0361-4149-8519-BDC7441CB31F}" srcOrd="1" destOrd="0" presId="urn:microsoft.com/office/officeart/2005/8/layout/pyramid2"/>
    <dgm:cxn modelId="{A59DC308-E01F-4C72-ABD1-93BCC4A4D91C}" type="presParOf" srcId="{D4928B60-D174-4259-9DA9-7F056284522E}" destId="{655A26ED-F2C3-487D-95EE-6CBE762D627F}" srcOrd="2" destOrd="0" presId="urn:microsoft.com/office/officeart/2005/8/layout/pyramid2"/>
    <dgm:cxn modelId="{8013E28F-7F79-43E4-9F51-0BCB0E782E87}" type="presParOf" srcId="{D4928B60-D174-4259-9DA9-7F056284522E}" destId="{ED8F8C11-9014-467C-9508-5D6446A6D3F7}" srcOrd="3" destOrd="0" presId="urn:microsoft.com/office/officeart/2005/8/layout/pyramid2"/>
    <dgm:cxn modelId="{1773FF8C-845B-4FB3-974C-337DB2328C6D}" type="presParOf" srcId="{D4928B60-D174-4259-9DA9-7F056284522E}" destId="{32914C60-AE74-42D4-8502-474572507AB8}" srcOrd="4" destOrd="0" presId="urn:microsoft.com/office/officeart/2005/8/layout/pyramid2"/>
    <dgm:cxn modelId="{43CFED3A-BC3F-4D00-9FEA-185753CA681E}" type="presParOf" srcId="{D4928B60-D174-4259-9DA9-7F056284522E}" destId="{FE0E31C0-FAA1-43B8-B6A3-0D4FA0F98AEE}" srcOrd="5" destOrd="0" presId="urn:microsoft.com/office/officeart/2005/8/layout/pyramid2"/>
    <dgm:cxn modelId="{6EDD93F3-1368-4D5E-8F47-C7FCC7B7D285}" type="presParOf" srcId="{D4928B60-D174-4259-9DA9-7F056284522E}" destId="{AE770453-B420-4BCF-A38F-8487D17E85D4}" srcOrd="6" destOrd="0" presId="urn:microsoft.com/office/officeart/2005/8/layout/pyramid2"/>
    <dgm:cxn modelId="{958EAAA1-E486-4324-9978-EB5404DA770E}" type="presParOf" srcId="{D4928B60-D174-4259-9DA9-7F056284522E}" destId="{B1236EBE-907F-432D-9991-A15838944C6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45334-489B-4F26-B12E-A33DCE381F5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C9F9E8-005C-4F35-9BAB-3CE8EB78B05C}">
      <dgm:prSet/>
      <dgm:spPr/>
      <dgm:t>
        <a:bodyPr/>
        <a:lstStyle/>
        <a:p>
          <a:r>
            <a:rPr lang="pt-BR"/>
            <a:t>Brâmanes – grupo social dominantes – formado por sacerdotes e lideres dos clãs</a:t>
          </a:r>
          <a:endParaRPr lang="en-US"/>
        </a:p>
      </dgm:t>
    </dgm:pt>
    <dgm:pt modelId="{61ED4556-F53E-455C-92CB-239D1359B8E6}" type="parTrans" cxnId="{97A82EF8-3023-4A92-8F44-CF537212E66F}">
      <dgm:prSet/>
      <dgm:spPr/>
      <dgm:t>
        <a:bodyPr/>
        <a:lstStyle/>
        <a:p>
          <a:endParaRPr lang="en-US"/>
        </a:p>
      </dgm:t>
    </dgm:pt>
    <dgm:pt modelId="{D1637656-E431-428C-B536-BA823AE1CE14}" type="sibTrans" cxnId="{97A82EF8-3023-4A92-8F44-CF537212E66F}">
      <dgm:prSet/>
      <dgm:spPr/>
      <dgm:t>
        <a:bodyPr/>
        <a:lstStyle/>
        <a:p>
          <a:endParaRPr lang="en-US"/>
        </a:p>
      </dgm:t>
    </dgm:pt>
    <dgm:pt modelId="{3A29DEE4-F718-4C5F-8144-B7D228B5DCFA}">
      <dgm:prSet/>
      <dgm:spPr/>
      <dgm:t>
        <a:bodyPr/>
        <a:lstStyle/>
        <a:p>
          <a:r>
            <a:rPr lang="pt-BR"/>
            <a:t>Xátrias – grupo formado por aristocratas e guerreiros</a:t>
          </a:r>
          <a:endParaRPr lang="en-US"/>
        </a:p>
      </dgm:t>
    </dgm:pt>
    <dgm:pt modelId="{393E131B-6EED-4D64-9A36-5B905717934E}" type="parTrans" cxnId="{67CFF744-A081-4314-B146-722A82B1A9D6}">
      <dgm:prSet/>
      <dgm:spPr/>
      <dgm:t>
        <a:bodyPr/>
        <a:lstStyle/>
        <a:p>
          <a:endParaRPr lang="en-US"/>
        </a:p>
      </dgm:t>
    </dgm:pt>
    <dgm:pt modelId="{12AA09B5-2A9E-4567-843E-A0CBD2DC1BEC}" type="sibTrans" cxnId="{67CFF744-A081-4314-B146-722A82B1A9D6}">
      <dgm:prSet/>
      <dgm:spPr/>
      <dgm:t>
        <a:bodyPr/>
        <a:lstStyle/>
        <a:p>
          <a:endParaRPr lang="en-US"/>
        </a:p>
      </dgm:t>
    </dgm:pt>
    <dgm:pt modelId="{46393BCB-94F6-46BC-894C-E3C870624AD3}">
      <dgm:prSet/>
      <dgm:spPr/>
      <dgm:t>
        <a:bodyPr/>
        <a:lstStyle/>
        <a:p>
          <a:r>
            <a:rPr lang="pt-BR"/>
            <a:t>Vaíxás – grupo formado por agricultores, artesãos e comerciantes </a:t>
          </a:r>
          <a:endParaRPr lang="en-US"/>
        </a:p>
      </dgm:t>
    </dgm:pt>
    <dgm:pt modelId="{4B5F3ACC-C997-4FBD-A29B-ADA3B258E59F}" type="parTrans" cxnId="{90A1A42D-2864-4668-B6D8-251EEE3746E4}">
      <dgm:prSet/>
      <dgm:spPr/>
      <dgm:t>
        <a:bodyPr/>
        <a:lstStyle/>
        <a:p>
          <a:endParaRPr lang="en-US"/>
        </a:p>
      </dgm:t>
    </dgm:pt>
    <dgm:pt modelId="{3DF68B64-9B90-460B-BDC8-7FCCD2EC5E62}" type="sibTrans" cxnId="{90A1A42D-2864-4668-B6D8-251EEE3746E4}">
      <dgm:prSet/>
      <dgm:spPr/>
      <dgm:t>
        <a:bodyPr/>
        <a:lstStyle/>
        <a:p>
          <a:endParaRPr lang="en-US"/>
        </a:p>
      </dgm:t>
    </dgm:pt>
    <dgm:pt modelId="{B3820A49-9D3C-47FE-B3B9-611685BA7AC2}">
      <dgm:prSet/>
      <dgm:spPr/>
      <dgm:t>
        <a:bodyPr/>
        <a:lstStyle/>
        <a:p>
          <a:r>
            <a:rPr lang="pt-BR"/>
            <a:t>Sudras – grupo formado por servos que, nas cidades e nos campos, trabalhavam e cumpriam ordens de seus senhores.</a:t>
          </a:r>
          <a:endParaRPr lang="en-US"/>
        </a:p>
      </dgm:t>
    </dgm:pt>
    <dgm:pt modelId="{C4711BE4-C70C-4C7A-BE23-51EFDEA3D0EE}" type="parTrans" cxnId="{BAB36742-6143-4E50-B6F0-0C5D2939760F}">
      <dgm:prSet/>
      <dgm:spPr/>
      <dgm:t>
        <a:bodyPr/>
        <a:lstStyle/>
        <a:p>
          <a:endParaRPr lang="en-US"/>
        </a:p>
      </dgm:t>
    </dgm:pt>
    <dgm:pt modelId="{411538E4-BA6C-4440-8E81-3776BF2974F0}" type="sibTrans" cxnId="{BAB36742-6143-4E50-B6F0-0C5D2939760F}">
      <dgm:prSet/>
      <dgm:spPr/>
      <dgm:t>
        <a:bodyPr/>
        <a:lstStyle/>
        <a:p>
          <a:endParaRPr lang="en-US"/>
        </a:p>
      </dgm:t>
    </dgm:pt>
    <dgm:pt modelId="{B2103C7A-180A-4951-8CB0-C3B176621A79}">
      <dgm:prSet/>
      <dgm:spPr/>
      <dgm:t>
        <a:bodyPr/>
        <a:lstStyle/>
        <a:p>
          <a:r>
            <a:rPr lang="pt-BR"/>
            <a:t>Dálits – não deviam ser tocados</a:t>
          </a:r>
          <a:endParaRPr lang="en-US"/>
        </a:p>
      </dgm:t>
    </dgm:pt>
    <dgm:pt modelId="{705BCADF-7E70-4451-A524-9E60BE698FE8}" type="parTrans" cxnId="{753AFFA5-9555-4E39-890D-2A4E98745C6B}">
      <dgm:prSet/>
      <dgm:spPr/>
      <dgm:t>
        <a:bodyPr/>
        <a:lstStyle/>
        <a:p>
          <a:endParaRPr lang="en-US"/>
        </a:p>
      </dgm:t>
    </dgm:pt>
    <dgm:pt modelId="{39BE5F87-5648-4254-9F04-084FAAE673AC}" type="sibTrans" cxnId="{753AFFA5-9555-4E39-890D-2A4E98745C6B}">
      <dgm:prSet/>
      <dgm:spPr/>
      <dgm:t>
        <a:bodyPr/>
        <a:lstStyle/>
        <a:p>
          <a:endParaRPr lang="en-US"/>
        </a:p>
      </dgm:t>
    </dgm:pt>
    <dgm:pt modelId="{BA3676AA-58F1-438D-A1A7-C01725241430}" type="pres">
      <dgm:prSet presAssocID="{F0E45334-489B-4F26-B12E-A33DCE381F57}" presName="outerComposite" presStyleCnt="0">
        <dgm:presLayoutVars>
          <dgm:chMax val="5"/>
          <dgm:dir/>
          <dgm:resizeHandles val="exact"/>
        </dgm:presLayoutVars>
      </dgm:prSet>
      <dgm:spPr/>
    </dgm:pt>
    <dgm:pt modelId="{EA44F4A2-AE36-4948-A2A7-95A19AA372B4}" type="pres">
      <dgm:prSet presAssocID="{F0E45334-489B-4F26-B12E-A33DCE381F57}" presName="dummyMaxCanvas" presStyleCnt="0">
        <dgm:presLayoutVars/>
      </dgm:prSet>
      <dgm:spPr/>
    </dgm:pt>
    <dgm:pt modelId="{ABE0F892-25AB-4730-AFB4-75FDC9BE1944}" type="pres">
      <dgm:prSet presAssocID="{F0E45334-489B-4F26-B12E-A33DCE381F57}" presName="FiveNodes_1" presStyleLbl="node1" presStyleIdx="0" presStyleCnt="5">
        <dgm:presLayoutVars>
          <dgm:bulletEnabled val="1"/>
        </dgm:presLayoutVars>
      </dgm:prSet>
      <dgm:spPr/>
    </dgm:pt>
    <dgm:pt modelId="{EFC9726A-2DFD-4C2B-8356-6CFB04C6DA68}" type="pres">
      <dgm:prSet presAssocID="{F0E45334-489B-4F26-B12E-A33DCE381F57}" presName="FiveNodes_2" presStyleLbl="node1" presStyleIdx="1" presStyleCnt="5">
        <dgm:presLayoutVars>
          <dgm:bulletEnabled val="1"/>
        </dgm:presLayoutVars>
      </dgm:prSet>
      <dgm:spPr/>
    </dgm:pt>
    <dgm:pt modelId="{55007F6A-E7C7-4817-A7DB-AD22F0A7E55C}" type="pres">
      <dgm:prSet presAssocID="{F0E45334-489B-4F26-B12E-A33DCE381F57}" presName="FiveNodes_3" presStyleLbl="node1" presStyleIdx="2" presStyleCnt="5">
        <dgm:presLayoutVars>
          <dgm:bulletEnabled val="1"/>
        </dgm:presLayoutVars>
      </dgm:prSet>
      <dgm:spPr/>
    </dgm:pt>
    <dgm:pt modelId="{16A3C2D1-E479-42C0-BDFD-D92F95A97487}" type="pres">
      <dgm:prSet presAssocID="{F0E45334-489B-4F26-B12E-A33DCE381F57}" presName="FiveNodes_4" presStyleLbl="node1" presStyleIdx="3" presStyleCnt="5">
        <dgm:presLayoutVars>
          <dgm:bulletEnabled val="1"/>
        </dgm:presLayoutVars>
      </dgm:prSet>
      <dgm:spPr/>
    </dgm:pt>
    <dgm:pt modelId="{0C2CF7A0-FC2C-4BE6-BD8E-B9ABD47F2346}" type="pres">
      <dgm:prSet presAssocID="{F0E45334-489B-4F26-B12E-A33DCE381F57}" presName="FiveNodes_5" presStyleLbl="node1" presStyleIdx="4" presStyleCnt="5">
        <dgm:presLayoutVars>
          <dgm:bulletEnabled val="1"/>
        </dgm:presLayoutVars>
      </dgm:prSet>
      <dgm:spPr/>
    </dgm:pt>
    <dgm:pt modelId="{B41E7FD9-33BA-4752-8A6F-47781A3FFF36}" type="pres">
      <dgm:prSet presAssocID="{F0E45334-489B-4F26-B12E-A33DCE381F57}" presName="FiveConn_1-2" presStyleLbl="fgAccFollowNode1" presStyleIdx="0" presStyleCnt="4">
        <dgm:presLayoutVars>
          <dgm:bulletEnabled val="1"/>
        </dgm:presLayoutVars>
      </dgm:prSet>
      <dgm:spPr/>
    </dgm:pt>
    <dgm:pt modelId="{FDEF37C4-2B8C-4139-9D9A-3FD811A868B8}" type="pres">
      <dgm:prSet presAssocID="{F0E45334-489B-4F26-B12E-A33DCE381F57}" presName="FiveConn_2-3" presStyleLbl="fgAccFollowNode1" presStyleIdx="1" presStyleCnt="4">
        <dgm:presLayoutVars>
          <dgm:bulletEnabled val="1"/>
        </dgm:presLayoutVars>
      </dgm:prSet>
      <dgm:spPr/>
    </dgm:pt>
    <dgm:pt modelId="{A280F776-BED4-4B5F-8930-F1BAAAE244C8}" type="pres">
      <dgm:prSet presAssocID="{F0E45334-489B-4F26-B12E-A33DCE381F57}" presName="FiveConn_3-4" presStyleLbl="fgAccFollowNode1" presStyleIdx="2" presStyleCnt="4">
        <dgm:presLayoutVars>
          <dgm:bulletEnabled val="1"/>
        </dgm:presLayoutVars>
      </dgm:prSet>
      <dgm:spPr/>
    </dgm:pt>
    <dgm:pt modelId="{027B6F66-5BB0-41CF-B715-666EFC12F949}" type="pres">
      <dgm:prSet presAssocID="{F0E45334-489B-4F26-B12E-A33DCE381F57}" presName="FiveConn_4-5" presStyleLbl="fgAccFollowNode1" presStyleIdx="3" presStyleCnt="4">
        <dgm:presLayoutVars>
          <dgm:bulletEnabled val="1"/>
        </dgm:presLayoutVars>
      </dgm:prSet>
      <dgm:spPr/>
    </dgm:pt>
    <dgm:pt modelId="{AFEF3B92-4C12-4258-9A63-8F49607DBC82}" type="pres">
      <dgm:prSet presAssocID="{F0E45334-489B-4F26-B12E-A33DCE381F57}" presName="FiveNodes_1_text" presStyleLbl="node1" presStyleIdx="4" presStyleCnt="5">
        <dgm:presLayoutVars>
          <dgm:bulletEnabled val="1"/>
        </dgm:presLayoutVars>
      </dgm:prSet>
      <dgm:spPr/>
    </dgm:pt>
    <dgm:pt modelId="{CC05E4DB-4D22-4432-9450-0BB04695C9B5}" type="pres">
      <dgm:prSet presAssocID="{F0E45334-489B-4F26-B12E-A33DCE381F57}" presName="FiveNodes_2_text" presStyleLbl="node1" presStyleIdx="4" presStyleCnt="5">
        <dgm:presLayoutVars>
          <dgm:bulletEnabled val="1"/>
        </dgm:presLayoutVars>
      </dgm:prSet>
      <dgm:spPr/>
    </dgm:pt>
    <dgm:pt modelId="{12F66266-4508-40B4-94EC-F2B8A18EFD07}" type="pres">
      <dgm:prSet presAssocID="{F0E45334-489B-4F26-B12E-A33DCE381F57}" presName="FiveNodes_3_text" presStyleLbl="node1" presStyleIdx="4" presStyleCnt="5">
        <dgm:presLayoutVars>
          <dgm:bulletEnabled val="1"/>
        </dgm:presLayoutVars>
      </dgm:prSet>
      <dgm:spPr/>
    </dgm:pt>
    <dgm:pt modelId="{E0C56816-D97C-4EB7-8307-C9BED437E648}" type="pres">
      <dgm:prSet presAssocID="{F0E45334-489B-4F26-B12E-A33DCE381F57}" presName="FiveNodes_4_text" presStyleLbl="node1" presStyleIdx="4" presStyleCnt="5">
        <dgm:presLayoutVars>
          <dgm:bulletEnabled val="1"/>
        </dgm:presLayoutVars>
      </dgm:prSet>
      <dgm:spPr/>
    </dgm:pt>
    <dgm:pt modelId="{565C5D2B-44DE-49FB-88C7-1F21760531ED}" type="pres">
      <dgm:prSet presAssocID="{F0E45334-489B-4F26-B12E-A33DCE381F5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318F911-6BE3-4881-A485-90E8C6AD1205}" type="presOf" srcId="{46393BCB-94F6-46BC-894C-E3C870624AD3}" destId="{12F66266-4508-40B4-94EC-F2B8A18EFD07}" srcOrd="1" destOrd="0" presId="urn:microsoft.com/office/officeart/2005/8/layout/vProcess5"/>
    <dgm:cxn modelId="{08589819-EBFF-4CBC-B517-A555564ABA07}" type="presOf" srcId="{3A29DEE4-F718-4C5F-8144-B7D228B5DCFA}" destId="{CC05E4DB-4D22-4432-9450-0BB04695C9B5}" srcOrd="1" destOrd="0" presId="urn:microsoft.com/office/officeart/2005/8/layout/vProcess5"/>
    <dgm:cxn modelId="{63CE5D22-D7DD-4FF7-A4FF-DCA6BA75FFD4}" type="presOf" srcId="{B3820A49-9D3C-47FE-B3B9-611685BA7AC2}" destId="{16A3C2D1-E479-42C0-BDFD-D92F95A97487}" srcOrd="0" destOrd="0" presId="urn:microsoft.com/office/officeart/2005/8/layout/vProcess5"/>
    <dgm:cxn modelId="{90A1A42D-2864-4668-B6D8-251EEE3746E4}" srcId="{F0E45334-489B-4F26-B12E-A33DCE381F57}" destId="{46393BCB-94F6-46BC-894C-E3C870624AD3}" srcOrd="2" destOrd="0" parTransId="{4B5F3ACC-C997-4FBD-A29B-ADA3B258E59F}" sibTransId="{3DF68B64-9B90-460B-BDC8-7FCCD2EC5E62}"/>
    <dgm:cxn modelId="{BAB36742-6143-4E50-B6F0-0C5D2939760F}" srcId="{F0E45334-489B-4F26-B12E-A33DCE381F57}" destId="{B3820A49-9D3C-47FE-B3B9-611685BA7AC2}" srcOrd="3" destOrd="0" parTransId="{C4711BE4-C70C-4C7A-BE23-51EFDEA3D0EE}" sibTransId="{411538E4-BA6C-4440-8E81-3776BF2974F0}"/>
    <dgm:cxn modelId="{1EEEF643-3EB0-422E-8515-39C0826F7E6E}" type="presOf" srcId="{D1637656-E431-428C-B536-BA823AE1CE14}" destId="{B41E7FD9-33BA-4752-8A6F-47781A3FFF36}" srcOrd="0" destOrd="0" presId="urn:microsoft.com/office/officeart/2005/8/layout/vProcess5"/>
    <dgm:cxn modelId="{67CFF744-A081-4314-B146-722A82B1A9D6}" srcId="{F0E45334-489B-4F26-B12E-A33DCE381F57}" destId="{3A29DEE4-F718-4C5F-8144-B7D228B5DCFA}" srcOrd="1" destOrd="0" parTransId="{393E131B-6EED-4D64-9A36-5B905717934E}" sibTransId="{12AA09B5-2A9E-4567-843E-A0CBD2DC1BEC}"/>
    <dgm:cxn modelId="{C2B5AD76-A8CE-4343-9025-56CFA8718AE2}" type="presOf" srcId="{46393BCB-94F6-46BC-894C-E3C870624AD3}" destId="{55007F6A-E7C7-4817-A7DB-AD22F0A7E55C}" srcOrd="0" destOrd="0" presId="urn:microsoft.com/office/officeart/2005/8/layout/vProcess5"/>
    <dgm:cxn modelId="{81B1AB8C-38FB-45B2-A96A-C200902A5102}" type="presOf" srcId="{411538E4-BA6C-4440-8E81-3776BF2974F0}" destId="{027B6F66-5BB0-41CF-B715-666EFC12F949}" srcOrd="0" destOrd="0" presId="urn:microsoft.com/office/officeart/2005/8/layout/vProcess5"/>
    <dgm:cxn modelId="{CDB8699A-F56F-4ECC-BF1D-E1BB43EE5596}" type="presOf" srcId="{BAC9F9E8-005C-4F35-9BAB-3CE8EB78B05C}" destId="{AFEF3B92-4C12-4258-9A63-8F49607DBC82}" srcOrd="1" destOrd="0" presId="urn:microsoft.com/office/officeart/2005/8/layout/vProcess5"/>
    <dgm:cxn modelId="{753AFFA5-9555-4E39-890D-2A4E98745C6B}" srcId="{F0E45334-489B-4F26-B12E-A33DCE381F57}" destId="{B2103C7A-180A-4951-8CB0-C3B176621A79}" srcOrd="4" destOrd="0" parTransId="{705BCADF-7E70-4451-A524-9E60BE698FE8}" sibTransId="{39BE5F87-5648-4254-9F04-084FAAE673AC}"/>
    <dgm:cxn modelId="{355E77AA-1B98-43D3-B6B6-39EAD5DD8E7E}" type="presOf" srcId="{F0E45334-489B-4F26-B12E-A33DCE381F57}" destId="{BA3676AA-58F1-438D-A1A7-C01725241430}" srcOrd="0" destOrd="0" presId="urn:microsoft.com/office/officeart/2005/8/layout/vProcess5"/>
    <dgm:cxn modelId="{86F77BBC-027E-40E0-B089-4307628AD31D}" type="presOf" srcId="{3DF68B64-9B90-460B-BDC8-7FCCD2EC5E62}" destId="{A280F776-BED4-4B5F-8930-F1BAAAE244C8}" srcOrd="0" destOrd="0" presId="urn:microsoft.com/office/officeart/2005/8/layout/vProcess5"/>
    <dgm:cxn modelId="{0BAE28CB-CA03-469A-816A-A4319015F11E}" type="presOf" srcId="{BAC9F9E8-005C-4F35-9BAB-3CE8EB78B05C}" destId="{ABE0F892-25AB-4730-AFB4-75FDC9BE1944}" srcOrd="0" destOrd="0" presId="urn:microsoft.com/office/officeart/2005/8/layout/vProcess5"/>
    <dgm:cxn modelId="{54B197D1-1462-448D-8005-2F68E8A14CFA}" type="presOf" srcId="{B3820A49-9D3C-47FE-B3B9-611685BA7AC2}" destId="{E0C56816-D97C-4EB7-8307-C9BED437E648}" srcOrd="1" destOrd="0" presId="urn:microsoft.com/office/officeart/2005/8/layout/vProcess5"/>
    <dgm:cxn modelId="{896C8CD5-9DB1-48D4-93C5-7C750BFEA13C}" type="presOf" srcId="{B2103C7A-180A-4951-8CB0-C3B176621A79}" destId="{565C5D2B-44DE-49FB-88C7-1F21760531ED}" srcOrd="1" destOrd="0" presId="urn:microsoft.com/office/officeart/2005/8/layout/vProcess5"/>
    <dgm:cxn modelId="{3DFAD2EE-0150-47F6-908B-19CC2A287C60}" type="presOf" srcId="{12AA09B5-2A9E-4567-843E-A0CBD2DC1BEC}" destId="{FDEF37C4-2B8C-4139-9D9A-3FD811A868B8}" srcOrd="0" destOrd="0" presId="urn:microsoft.com/office/officeart/2005/8/layout/vProcess5"/>
    <dgm:cxn modelId="{97A82EF8-3023-4A92-8F44-CF537212E66F}" srcId="{F0E45334-489B-4F26-B12E-A33DCE381F57}" destId="{BAC9F9E8-005C-4F35-9BAB-3CE8EB78B05C}" srcOrd="0" destOrd="0" parTransId="{61ED4556-F53E-455C-92CB-239D1359B8E6}" sibTransId="{D1637656-E431-428C-B536-BA823AE1CE14}"/>
    <dgm:cxn modelId="{15C4DEFD-E44F-4A6B-99E3-92AB923F0478}" type="presOf" srcId="{3A29DEE4-F718-4C5F-8144-B7D228B5DCFA}" destId="{EFC9726A-2DFD-4C2B-8356-6CFB04C6DA68}" srcOrd="0" destOrd="0" presId="urn:microsoft.com/office/officeart/2005/8/layout/vProcess5"/>
    <dgm:cxn modelId="{D4D307FF-40BA-47B0-9F14-3BAC270F0778}" type="presOf" srcId="{B2103C7A-180A-4951-8CB0-C3B176621A79}" destId="{0C2CF7A0-FC2C-4BE6-BD8E-B9ABD47F2346}" srcOrd="0" destOrd="0" presId="urn:microsoft.com/office/officeart/2005/8/layout/vProcess5"/>
    <dgm:cxn modelId="{00D85E4E-0433-4819-B63C-A336C7F963C9}" type="presParOf" srcId="{BA3676AA-58F1-438D-A1A7-C01725241430}" destId="{EA44F4A2-AE36-4948-A2A7-95A19AA372B4}" srcOrd="0" destOrd="0" presId="urn:microsoft.com/office/officeart/2005/8/layout/vProcess5"/>
    <dgm:cxn modelId="{33999319-7F8E-4A2C-883C-75397F7D2E50}" type="presParOf" srcId="{BA3676AA-58F1-438D-A1A7-C01725241430}" destId="{ABE0F892-25AB-4730-AFB4-75FDC9BE1944}" srcOrd="1" destOrd="0" presId="urn:microsoft.com/office/officeart/2005/8/layout/vProcess5"/>
    <dgm:cxn modelId="{2F804EF2-3194-4D6B-89BC-A42658C88ACB}" type="presParOf" srcId="{BA3676AA-58F1-438D-A1A7-C01725241430}" destId="{EFC9726A-2DFD-4C2B-8356-6CFB04C6DA68}" srcOrd="2" destOrd="0" presId="urn:microsoft.com/office/officeart/2005/8/layout/vProcess5"/>
    <dgm:cxn modelId="{6DE526F1-AC23-4688-A8A8-13FF4E1CFCEF}" type="presParOf" srcId="{BA3676AA-58F1-438D-A1A7-C01725241430}" destId="{55007F6A-E7C7-4817-A7DB-AD22F0A7E55C}" srcOrd="3" destOrd="0" presId="urn:microsoft.com/office/officeart/2005/8/layout/vProcess5"/>
    <dgm:cxn modelId="{95740D50-0625-4CA5-B3C5-D6196D105C94}" type="presParOf" srcId="{BA3676AA-58F1-438D-A1A7-C01725241430}" destId="{16A3C2D1-E479-42C0-BDFD-D92F95A97487}" srcOrd="4" destOrd="0" presId="urn:microsoft.com/office/officeart/2005/8/layout/vProcess5"/>
    <dgm:cxn modelId="{C72379BC-A5DC-496B-8A3E-96D4D5765E1D}" type="presParOf" srcId="{BA3676AA-58F1-438D-A1A7-C01725241430}" destId="{0C2CF7A0-FC2C-4BE6-BD8E-B9ABD47F2346}" srcOrd="5" destOrd="0" presId="urn:microsoft.com/office/officeart/2005/8/layout/vProcess5"/>
    <dgm:cxn modelId="{9C4D237F-E1F0-4A73-A7ED-FDF76C323E81}" type="presParOf" srcId="{BA3676AA-58F1-438D-A1A7-C01725241430}" destId="{B41E7FD9-33BA-4752-8A6F-47781A3FFF36}" srcOrd="6" destOrd="0" presId="urn:microsoft.com/office/officeart/2005/8/layout/vProcess5"/>
    <dgm:cxn modelId="{34AC35CC-2801-4357-9602-312953E55634}" type="presParOf" srcId="{BA3676AA-58F1-438D-A1A7-C01725241430}" destId="{FDEF37C4-2B8C-4139-9D9A-3FD811A868B8}" srcOrd="7" destOrd="0" presId="urn:microsoft.com/office/officeart/2005/8/layout/vProcess5"/>
    <dgm:cxn modelId="{3958E30A-50C4-48A5-9D22-2127F0631C21}" type="presParOf" srcId="{BA3676AA-58F1-438D-A1A7-C01725241430}" destId="{A280F776-BED4-4B5F-8930-F1BAAAE244C8}" srcOrd="8" destOrd="0" presId="urn:microsoft.com/office/officeart/2005/8/layout/vProcess5"/>
    <dgm:cxn modelId="{09BD9E3B-F2EB-4E19-A5F5-43BB372AA24B}" type="presParOf" srcId="{BA3676AA-58F1-438D-A1A7-C01725241430}" destId="{027B6F66-5BB0-41CF-B715-666EFC12F949}" srcOrd="9" destOrd="0" presId="urn:microsoft.com/office/officeart/2005/8/layout/vProcess5"/>
    <dgm:cxn modelId="{A6C9300B-D783-47C6-B36C-05166546EDE4}" type="presParOf" srcId="{BA3676AA-58F1-438D-A1A7-C01725241430}" destId="{AFEF3B92-4C12-4258-9A63-8F49607DBC82}" srcOrd="10" destOrd="0" presId="urn:microsoft.com/office/officeart/2005/8/layout/vProcess5"/>
    <dgm:cxn modelId="{5043F172-B0A3-4D9C-8FC9-64762B30FBD3}" type="presParOf" srcId="{BA3676AA-58F1-438D-A1A7-C01725241430}" destId="{CC05E4DB-4D22-4432-9450-0BB04695C9B5}" srcOrd="11" destOrd="0" presId="urn:microsoft.com/office/officeart/2005/8/layout/vProcess5"/>
    <dgm:cxn modelId="{9A7A5C44-7CC9-4514-BFD0-4349FF37E3FC}" type="presParOf" srcId="{BA3676AA-58F1-438D-A1A7-C01725241430}" destId="{12F66266-4508-40B4-94EC-F2B8A18EFD07}" srcOrd="12" destOrd="0" presId="urn:microsoft.com/office/officeart/2005/8/layout/vProcess5"/>
    <dgm:cxn modelId="{6CC42C63-6F69-41CC-B2A6-CF785677B527}" type="presParOf" srcId="{BA3676AA-58F1-438D-A1A7-C01725241430}" destId="{E0C56816-D97C-4EB7-8307-C9BED437E648}" srcOrd="13" destOrd="0" presId="urn:microsoft.com/office/officeart/2005/8/layout/vProcess5"/>
    <dgm:cxn modelId="{62A81499-62EA-4538-90AD-2A32D8CA54D7}" type="presParOf" srcId="{BA3676AA-58F1-438D-A1A7-C01725241430}" destId="{565C5D2B-44DE-49FB-88C7-1F21760531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400A26-14F7-438C-8F56-67C3C8FFFA7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646E8B-4A37-431B-A4C2-738D919DDFB1}">
      <dgm:prSet/>
      <dgm:spPr/>
      <dgm:t>
        <a:bodyPr/>
        <a:lstStyle/>
        <a:p>
          <a:r>
            <a:rPr lang="pt-BR" b="1"/>
            <a:t>ÁREA</a:t>
          </a:r>
          <a:r>
            <a:rPr lang="pt-BR"/>
            <a:t>: 3.287.782 km²</a:t>
          </a:r>
          <a:endParaRPr lang="en-US"/>
        </a:p>
      </dgm:t>
    </dgm:pt>
    <dgm:pt modelId="{C0A40D78-F508-47F0-B1DE-ED280AFC9D83}" type="parTrans" cxnId="{90FE3624-CD1A-4256-9E7E-AF9C3349B22F}">
      <dgm:prSet/>
      <dgm:spPr/>
      <dgm:t>
        <a:bodyPr/>
        <a:lstStyle/>
        <a:p>
          <a:endParaRPr lang="en-US"/>
        </a:p>
      </dgm:t>
    </dgm:pt>
    <dgm:pt modelId="{AF3A764F-CFA5-479A-8165-E87D34F44667}" type="sibTrans" cxnId="{90FE3624-CD1A-4256-9E7E-AF9C3349B22F}">
      <dgm:prSet/>
      <dgm:spPr/>
      <dgm:t>
        <a:bodyPr/>
        <a:lstStyle/>
        <a:p>
          <a:endParaRPr lang="en-US"/>
        </a:p>
      </dgm:t>
    </dgm:pt>
    <dgm:pt modelId="{87C9655C-EC6A-4132-8572-DF446172924F}">
      <dgm:prSet/>
      <dgm:spPr/>
      <dgm:t>
        <a:bodyPr/>
        <a:lstStyle/>
        <a:p>
          <a:r>
            <a:rPr lang="pt-BR" b="1"/>
            <a:t>CAPITAL DA ÍNDIA</a:t>
          </a:r>
          <a:r>
            <a:rPr lang="pt-BR"/>
            <a:t>: </a:t>
          </a:r>
          <a:r>
            <a:rPr lang="pt-BR" u="sng">
              <a:hlinkClick xmlns:r="http://schemas.openxmlformats.org/officeDocument/2006/relationships" r:id="rId1"/>
            </a:rPr>
            <a:t>Nova Délhi</a:t>
          </a:r>
          <a:endParaRPr lang="en-US"/>
        </a:p>
      </dgm:t>
    </dgm:pt>
    <dgm:pt modelId="{86735021-CEBB-4D2B-8539-3A4737C805E0}" type="parTrans" cxnId="{1B7B74CA-1E99-4B9E-8327-AA42D2592C5D}">
      <dgm:prSet/>
      <dgm:spPr/>
      <dgm:t>
        <a:bodyPr/>
        <a:lstStyle/>
        <a:p>
          <a:endParaRPr lang="en-US"/>
        </a:p>
      </dgm:t>
    </dgm:pt>
    <dgm:pt modelId="{C1631243-7471-4671-AC0C-4CFADD5DFDD1}" type="sibTrans" cxnId="{1B7B74CA-1E99-4B9E-8327-AA42D2592C5D}">
      <dgm:prSet/>
      <dgm:spPr/>
      <dgm:t>
        <a:bodyPr/>
        <a:lstStyle/>
        <a:p>
          <a:endParaRPr lang="en-US"/>
        </a:p>
      </dgm:t>
    </dgm:pt>
    <dgm:pt modelId="{ECD92910-7688-4967-B6F0-DDD78E9B7DD7}">
      <dgm:prSet/>
      <dgm:spPr/>
      <dgm:t>
        <a:bodyPr/>
        <a:lstStyle/>
        <a:p>
          <a:r>
            <a:rPr lang="pt-BR" b="1"/>
            <a:t>POPULAÇÃO</a:t>
          </a:r>
          <a:r>
            <a:rPr lang="pt-BR"/>
            <a:t>: 1,30 bilhão de habitantes (estimativa 2016)</a:t>
          </a:r>
          <a:endParaRPr lang="en-US"/>
        </a:p>
      </dgm:t>
    </dgm:pt>
    <dgm:pt modelId="{03DBE3E6-4459-436A-8593-7689EA64F1D9}" type="parTrans" cxnId="{63F92666-C944-4EB9-819F-D78EB1FA3DC6}">
      <dgm:prSet/>
      <dgm:spPr/>
      <dgm:t>
        <a:bodyPr/>
        <a:lstStyle/>
        <a:p>
          <a:endParaRPr lang="en-US"/>
        </a:p>
      </dgm:t>
    </dgm:pt>
    <dgm:pt modelId="{3E17326A-676D-484E-9BFF-6CEF40ECD51C}" type="sibTrans" cxnId="{63F92666-C944-4EB9-819F-D78EB1FA3DC6}">
      <dgm:prSet/>
      <dgm:spPr/>
      <dgm:t>
        <a:bodyPr/>
        <a:lstStyle/>
        <a:p>
          <a:endParaRPr lang="en-US"/>
        </a:p>
      </dgm:t>
    </dgm:pt>
    <dgm:pt modelId="{4780211D-ED69-4B5E-9161-6A98B0762C38}">
      <dgm:prSet/>
      <dgm:spPr/>
      <dgm:t>
        <a:bodyPr/>
        <a:lstStyle/>
        <a:p>
          <a:r>
            <a:rPr lang="pt-BR" b="1"/>
            <a:t>MOEDA DA ÍNDIA: </a:t>
          </a:r>
          <a:r>
            <a:rPr lang="pt-BR"/>
            <a:t>rúpia indiana</a:t>
          </a:r>
          <a:endParaRPr lang="en-US"/>
        </a:p>
      </dgm:t>
    </dgm:pt>
    <dgm:pt modelId="{EC9C4AF9-4ABC-4D45-A55B-9BF2E5542D51}" type="parTrans" cxnId="{04C32C81-05F4-4350-8562-BE541D90ABA2}">
      <dgm:prSet/>
      <dgm:spPr/>
      <dgm:t>
        <a:bodyPr/>
        <a:lstStyle/>
        <a:p>
          <a:endParaRPr lang="en-US"/>
        </a:p>
      </dgm:t>
    </dgm:pt>
    <dgm:pt modelId="{9A5ED779-1E52-4497-A8AB-4D0446640709}" type="sibTrans" cxnId="{04C32C81-05F4-4350-8562-BE541D90ABA2}">
      <dgm:prSet/>
      <dgm:spPr/>
      <dgm:t>
        <a:bodyPr/>
        <a:lstStyle/>
        <a:p>
          <a:endParaRPr lang="en-US"/>
        </a:p>
      </dgm:t>
    </dgm:pt>
    <dgm:pt modelId="{3ADEB2F3-0D4D-4C32-ACCF-C33C1866EB22}">
      <dgm:prSet/>
      <dgm:spPr/>
      <dgm:t>
        <a:bodyPr/>
        <a:lstStyle/>
        <a:p>
          <a:r>
            <a:rPr lang="pt-BR" b="1"/>
            <a:t>NOME OFICIAL</a:t>
          </a:r>
          <a:r>
            <a:rPr lang="pt-BR"/>
            <a:t>: República da Índia (Bharat Juktarashtra). </a:t>
          </a:r>
          <a:endParaRPr lang="en-US"/>
        </a:p>
      </dgm:t>
    </dgm:pt>
    <dgm:pt modelId="{9908D00A-BD39-4AAB-B1E0-0A6A729DFE50}" type="parTrans" cxnId="{1292DE77-5850-4128-BBCB-88A918637561}">
      <dgm:prSet/>
      <dgm:spPr/>
      <dgm:t>
        <a:bodyPr/>
        <a:lstStyle/>
        <a:p>
          <a:endParaRPr lang="en-US"/>
        </a:p>
      </dgm:t>
    </dgm:pt>
    <dgm:pt modelId="{0A7E001D-2718-4381-8F55-599D0829DC44}" type="sibTrans" cxnId="{1292DE77-5850-4128-BBCB-88A918637561}">
      <dgm:prSet/>
      <dgm:spPr/>
      <dgm:t>
        <a:bodyPr/>
        <a:lstStyle/>
        <a:p>
          <a:endParaRPr lang="en-US"/>
        </a:p>
      </dgm:t>
    </dgm:pt>
    <dgm:pt modelId="{D91390A2-C47C-4B02-BC48-91482D94AB70}">
      <dgm:prSet/>
      <dgm:spPr/>
      <dgm:t>
        <a:bodyPr/>
        <a:lstStyle/>
        <a:p>
          <a:r>
            <a:rPr lang="pt-BR" b="1"/>
            <a:t>NACIONALIDADE</a:t>
          </a:r>
          <a:r>
            <a:rPr lang="pt-BR"/>
            <a:t>: indiana</a:t>
          </a:r>
          <a:endParaRPr lang="en-US"/>
        </a:p>
      </dgm:t>
    </dgm:pt>
    <dgm:pt modelId="{9697C85A-AFAC-4481-8C61-D946F99C8862}" type="parTrans" cxnId="{69856384-CA79-4C13-91EC-403FD1B781D3}">
      <dgm:prSet/>
      <dgm:spPr/>
      <dgm:t>
        <a:bodyPr/>
        <a:lstStyle/>
        <a:p>
          <a:endParaRPr lang="en-US"/>
        </a:p>
      </dgm:t>
    </dgm:pt>
    <dgm:pt modelId="{197E744C-2CA2-4B0F-B17F-D967E3537C28}" type="sibTrans" cxnId="{69856384-CA79-4C13-91EC-403FD1B781D3}">
      <dgm:prSet/>
      <dgm:spPr/>
      <dgm:t>
        <a:bodyPr/>
        <a:lstStyle/>
        <a:p>
          <a:endParaRPr lang="en-US"/>
        </a:p>
      </dgm:t>
    </dgm:pt>
    <dgm:pt modelId="{EA61622D-3A64-4E13-9B88-95F4FDA359CA}">
      <dgm:prSet/>
      <dgm:spPr/>
      <dgm:t>
        <a:bodyPr/>
        <a:lstStyle/>
        <a:p>
          <a:r>
            <a:rPr lang="pt-BR" b="1"/>
            <a:t>DATA NACIONAL</a:t>
          </a:r>
          <a:r>
            <a:rPr lang="pt-BR"/>
            <a:t>: 26 de janeiro (Proclamação da República); 15 de agosto (Independência); 2 de outubro (aniversário de </a:t>
          </a:r>
          <a:r>
            <a:rPr lang="pt-BR" u="sng">
              <a:hlinkClick xmlns:r="http://schemas.openxmlformats.org/officeDocument/2006/relationships" r:id="rId2"/>
            </a:rPr>
            <a:t>Gandhi</a:t>
          </a:r>
          <a:r>
            <a:rPr lang="pt-BR"/>
            <a:t>).</a:t>
          </a:r>
          <a:endParaRPr lang="en-US"/>
        </a:p>
      </dgm:t>
    </dgm:pt>
    <dgm:pt modelId="{0B9D7213-96CC-405F-A623-A76429B5C46F}" type="parTrans" cxnId="{966D5D13-D2F8-49EA-81BF-8F6C6D2E9F64}">
      <dgm:prSet/>
      <dgm:spPr/>
      <dgm:t>
        <a:bodyPr/>
        <a:lstStyle/>
        <a:p>
          <a:endParaRPr lang="en-US"/>
        </a:p>
      </dgm:t>
    </dgm:pt>
    <dgm:pt modelId="{DCCB9C70-F44D-4609-AE73-313BB4193E18}" type="sibTrans" cxnId="{966D5D13-D2F8-49EA-81BF-8F6C6D2E9F64}">
      <dgm:prSet/>
      <dgm:spPr/>
      <dgm:t>
        <a:bodyPr/>
        <a:lstStyle/>
        <a:p>
          <a:endParaRPr lang="en-US"/>
        </a:p>
      </dgm:t>
    </dgm:pt>
    <dgm:pt modelId="{073DD10C-6D59-4734-B0C7-830476AE2C0F}">
      <dgm:prSet/>
      <dgm:spPr/>
      <dgm:t>
        <a:bodyPr/>
        <a:lstStyle/>
        <a:p>
          <a:r>
            <a:rPr lang="pt-BR" b="1"/>
            <a:t>FORMA DE GOVERNO</a:t>
          </a:r>
          <a:r>
            <a:rPr lang="pt-BR"/>
            <a:t>: República Parlamentarista</a:t>
          </a:r>
          <a:endParaRPr lang="en-US"/>
        </a:p>
      </dgm:t>
    </dgm:pt>
    <dgm:pt modelId="{18CC6D34-C7D5-493B-8373-647A937CBFEC}" type="parTrans" cxnId="{13862A0D-2260-49F6-BC7E-2BC3AF854A9F}">
      <dgm:prSet/>
      <dgm:spPr/>
      <dgm:t>
        <a:bodyPr/>
        <a:lstStyle/>
        <a:p>
          <a:endParaRPr lang="en-US"/>
        </a:p>
      </dgm:t>
    </dgm:pt>
    <dgm:pt modelId="{0EC7E8C3-EE0A-4795-A393-DF1872EBF76E}" type="sibTrans" cxnId="{13862A0D-2260-49F6-BC7E-2BC3AF854A9F}">
      <dgm:prSet/>
      <dgm:spPr/>
      <dgm:t>
        <a:bodyPr/>
        <a:lstStyle/>
        <a:p>
          <a:endParaRPr lang="en-US"/>
        </a:p>
      </dgm:t>
    </dgm:pt>
    <dgm:pt modelId="{ED17B2F5-B3B5-4CD8-9EB6-384A349ABDF3}">
      <dgm:prSet/>
      <dgm:spPr/>
      <dgm:t>
        <a:bodyPr/>
        <a:lstStyle/>
        <a:p>
          <a:r>
            <a:rPr lang="pt-BR" b="1"/>
            <a:t>PRESIDENTE</a:t>
          </a:r>
          <a:r>
            <a:rPr lang="pt-BR"/>
            <a:t>: Pranab Mukherjee</a:t>
          </a:r>
          <a:endParaRPr lang="en-US"/>
        </a:p>
      </dgm:t>
    </dgm:pt>
    <dgm:pt modelId="{B7B1EBB6-5217-467A-BA40-8480924C5887}" type="parTrans" cxnId="{16475D96-A63D-46B5-A1F5-FAFC9C58354B}">
      <dgm:prSet/>
      <dgm:spPr/>
      <dgm:t>
        <a:bodyPr/>
        <a:lstStyle/>
        <a:p>
          <a:endParaRPr lang="en-US"/>
        </a:p>
      </dgm:t>
    </dgm:pt>
    <dgm:pt modelId="{D50EA5B9-A29E-417B-B599-DB22969C3FF3}" type="sibTrans" cxnId="{16475D96-A63D-46B5-A1F5-FAFC9C58354B}">
      <dgm:prSet/>
      <dgm:spPr/>
      <dgm:t>
        <a:bodyPr/>
        <a:lstStyle/>
        <a:p>
          <a:endParaRPr lang="en-US"/>
        </a:p>
      </dgm:t>
    </dgm:pt>
    <dgm:pt modelId="{E0876167-300E-47D0-B7EA-60BA47334FBD}">
      <dgm:prSet/>
      <dgm:spPr/>
      <dgm:t>
        <a:bodyPr/>
        <a:lstStyle/>
        <a:p>
          <a:r>
            <a:rPr lang="pt-BR" b="1"/>
            <a:t>PRIMEIRO-MINISTRO</a:t>
          </a:r>
          <a:r>
            <a:rPr lang="pt-BR"/>
            <a:t>: Narendra Modi (desde maio de 2014)</a:t>
          </a:r>
          <a:endParaRPr lang="en-US"/>
        </a:p>
      </dgm:t>
    </dgm:pt>
    <dgm:pt modelId="{6C2E9675-3552-438B-88D6-1882EC135167}" type="parTrans" cxnId="{B65B68C6-AB36-4941-BB84-18D374CB829E}">
      <dgm:prSet/>
      <dgm:spPr/>
      <dgm:t>
        <a:bodyPr/>
        <a:lstStyle/>
        <a:p>
          <a:endParaRPr lang="en-US"/>
        </a:p>
      </dgm:t>
    </dgm:pt>
    <dgm:pt modelId="{F03634E6-C546-467D-957E-85B2412F0B91}" type="sibTrans" cxnId="{B65B68C6-AB36-4941-BB84-18D374CB829E}">
      <dgm:prSet/>
      <dgm:spPr/>
      <dgm:t>
        <a:bodyPr/>
        <a:lstStyle/>
        <a:p>
          <a:endParaRPr lang="en-US"/>
        </a:p>
      </dgm:t>
    </dgm:pt>
    <dgm:pt modelId="{C7692E63-F4D5-48FD-8D05-BF871E9CBBFC}">
      <dgm:prSet/>
      <dgm:spPr/>
      <dgm:t>
        <a:bodyPr/>
        <a:lstStyle/>
        <a:p>
          <a:r>
            <a:rPr lang="pt-BR" b="1"/>
            <a:t>GEOGRAFIA DA ÍNDIA</a:t>
          </a:r>
          <a:r>
            <a:rPr lang="pt-BR"/>
            <a:t>:</a:t>
          </a:r>
          <a:endParaRPr lang="en-US"/>
        </a:p>
      </dgm:t>
    </dgm:pt>
    <dgm:pt modelId="{799D5F06-E505-4DA0-AEF4-D597730E48A7}" type="parTrans" cxnId="{21880F4A-B2C6-450C-9050-E6E91D45145E}">
      <dgm:prSet/>
      <dgm:spPr/>
      <dgm:t>
        <a:bodyPr/>
        <a:lstStyle/>
        <a:p>
          <a:endParaRPr lang="en-US"/>
        </a:p>
      </dgm:t>
    </dgm:pt>
    <dgm:pt modelId="{87FBFF34-0CC5-4636-8576-036CC8CE5E97}" type="sibTrans" cxnId="{21880F4A-B2C6-450C-9050-E6E91D45145E}">
      <dgm:prSet/>
      <dgm:spPr/>
      <dgm:t>
        <a:bodyPr/>
        <a:lstStyle/>
        <a:p>
          <a:endParaRPr lang="en-US"/>
        </a:p>
      </dgm:t>
    </dgm:pt>
    <dgm:pt modelId="{27B2A529-2A57-40A6-96FA-D0A0F6DCEB54}">
      <dgm:prSet/>
      <dgm:spPr/>
      <dgm:t>
        <a:bodyPr/>
        <a:lstStyle/>
        <a:p>
          <a:r>
            <a:rPr lang="pt-BR" b="1"/>
            <a:t>LOCALIZAÇÃO</a:t>
          </a:r>
          <a:r>
            <a:rPr lang="pt-BR"/>
            <a:t>: centro-sul da </a:t>
          </a:r>
          <a:r>
            <a:rPr lang="pt-BR" u="sng">
              <a:hlinkClick xmlns:r="http://schemas.openxmlformats.org/officeDocument/2006/relationships" r:id="rId3"/>
            </a:rPr>
            <a:t>Ásia</a:t>
          </a:r>
          <a:endParaRPr lang="en-US"/>
        </a:p>
      </dgm:t>
    </dgm:pt>
    <dgm:pt modelId="{39BE8F87-08AD-4066-9863-2DAADABE9EF9}" type="parTrans" cxnId="{050FEF38-B5B2-4964-91DB-3B5A787EFC19}">
      <dgm:prSet/>
      <dgm:spPr/>
      <dgm:t>
        <a:bodyPr/>
        <a:lstStyle/>
        <a:p>
          <a:endParaRPr lang="en-US"/>
        </a:p>
      </dgm:t>
    </dgm:pt>
    <dgm:pt modelId="{77F5658E-70EC-4355-AE53-50EEE53CD80C}" type="sibTrans" cxnId="{050FEF38-B5B2-4964-91DB-3B5A787EFC19}">
      <dgm:prSet/>
      <dgm:spPr/>
      <dgm:t>
        <a:bodyPr/>
        <a:lstStyle/>
        <a:p>
          <a:endParaRPr lang="en-US"/>
        </a:p>
      </dgm:t>
    </dgm:pt>
    <dgm:pt modelId="{3C04479B-CD94-4B64-9B0C-E7B86BFDD9DC}" type="pres">
      <dgm:prSet presAssocID="{A0400A26-14F7-438C-8F56-67C3C8FFFA72}" presName="vert0" presStyleCnt="0">
        <dgm:presLayoutVars>
          <dgm:dir/>
          <dgm:animOne val="branch"/>
          <dgm:animLvl val="lvl"/>
        </dgm:presLayoutVars>
      </dgm:prSet>
      <dgm:spPr/>
    </dgm:pt>
    <dgm:pt modelId="{B2FDFE2B-41D5-4BF8-A7DB-1E45262E668A}" type="pres">
      <dgm:prSet presAssocID="{10646E8B-4A37-431B-A4C2-738D919DDFB1}" presName="thickLine" presStyleLbl="alignNode1" presStyleIdx="0" presStyleCnt="12"/>
      <dgm:spPr/>
    </dgm:pt>
    <dgm:pt modelId="{9F7429D1-708F-4D3B-B9DB-F24D8BC8C9FC}" type="pres">
      <dgm:prSet presAssocID="{10646E8B-4A37-431B-A4C2-738D919DDFB1}" presName="horz1" presStyleCnt="0"/>
      <dgm:spPr/>
    </dgm:pt>
    <dgm:pt modelId="{31511DCC-E8B5-4684-912F-D95FA4ECF4C6}" type="pres">
      <dgm:prSet presAssocID="{10646E8B-4A37-431B-A4C2-738D919DDFB1}" presName="tx1" presStyleLbl="revTx" presStyleIdx="0" presStyleCnt="12"/>
      <dgm:spPr/>
    </dgm:pt>
    <dgm:pt modelId="{CA0EF41B-52C2-40BB-8750-256CC49ED4A6}" type="pres">
      <dgm:prSet presAssocID="{10646E8B-4A37-431B-A4C2-738D919DDFB1}" presName="vert1" presStyleCnt="0"/>
      <dgm:spPr/>
    </dgm:pt>
    <dgm:pt modelId="{4D86D88A-A7D2-4EAA-8E96-0227EDAA1CE1}" type="pres">
      <dgm:prSet presAssocID="{87C9655C-EC6A-4132-8572-DF446172924F}" presName="thickLine" presStyleLbl="alignNode1" presStyleIdx="1" presStyleCnt="12"/>
      <dgm:spPr/>
    </dgm:pt>
    <dgm:pt modelId="{DCB2F914-7722-4030-9FB0-3ED5A2985DFC}" type="pres">
      <dgm:prSet presAssocID="{87C9655C-EC6A-4132-8572-DF446172924F}" presName="horz1" presStyleCnt="0"/>
      <dgm:spPr/>
    </dgm:pt>
    <dgm:pt modelId="{61DC005B-3926-4400-8137-7559533E2364}" type="pres">
      <dgm:prSet presAssocID="{87C9655C-EC6A-4132-8572-DF446172924F}" presName="tx1" presStyleLbl="revTx" presStyleIdx="1" presStyleCnt="12"/>
      <dgm:spPr/>
    </dgm:pt>
    <dgm:pt modelId="{716D9DCB-1FFC-4A45-80D3-ED35856C3977}" type="pres">
      <dgm:prSet presAssocID="{87C9655C-EC6A-4132-8572-DF446172924F}" presName="vert1" presStyleCnt="0"/>
      <dgm:spPr/>
    </dgm:pt>
    <dgm:pt modelId="{112FB6FE-8631-4CC3-9F86-014FE1CDEAD9}" type="pres">
      <dgm:prSet presAssocID="{ECD92910-7688-4967-B6F0-DDD78E9B7DD7}" presName="thickLine" presStyleLbl="alignNode1" presStyleIdx="2" presStyleCnt="12"/>
      <dgm:spPr/>
    </dgm:pt>
    <dgm:pt modelId="{87999E06-A68B-48EC-9235-683BB51498C9}" type="pres">
      <dgm:prSet presAssocID="{ECD92910-7688-4967-B6F0-DDD78E9B7DD7}" presName="horz1" presStyleCnt="0"/>
      <dgm:spPr/>
    </dgm:pt>
    <dgm:pt modelId="{B629C43D-2C27-424C-B8D2-2A7468EC905A}" type="pres">
      <dgm:prSet presAssocID="{ECD92910-7688-4967-B6F0-DDD78E9B7DD7}" presName="tx1" presStyleLbl="revTx" presStyleIdx="2" presStyleCnt="12"/>
      <dgm:spPr/>
    </dgm:pt>
    <dgm:pt modelId="{09F4F933-3824-47A9-8F8C-4A7EC94F9BA8}" type="pres">
      <dgm:prSet presAssocID="{ECD92910-7688-4967-B6F0-DDD78E9B7DD7}" presName="vert1" presStyleCnt="0"/>
      <dgm:spPr/>
    </dgm:pt>
    <dgm:pt modelId="{E6C4622E-0885-4DE6-BA28-A2C497390121}" type="pres">
      <dgm:prSet presAssocID="{4780211D-ED69-4B5E-9161-6A98B0762C38}" presName="thickLine" presStyleLbl="alignNode1" presStyleIdx="3" presStyleCnt="12"/>
      <dgm:spPr/>
    </dgm:pt>
    <dgm:pt modelId="{BDD26C3D-DE26-4EBD-A013-4398E68B43D8}" type="pres">
      <dgm:prSet presAssocID="{4780211D-ED69-4B5E-9161-6A98B0762C38}" presName="horz1" presStyleCnt="0"/>
      <dgm:spPr/>
    </dgm:pt>
    <dgm:pt modelId="{BB632AAB-B6F1-48C7-BD72-478ECC2FD81D}" type="pres">
      <dgm:prSet presAssocID="{4780211D-ED69-4B5E-9161-6A98B0762C38}" presName="tx1" presStyleLbl="revTx" presStyleIdx="3" presStyleCnt="12"/>
      <dgm:spPr/>
    </dgm:pt>
    <dgm:pt modelId="{F354A9CD-CBDB-4B49-93B3-1AD07D1405FC}" type="pres">
      <dgm:prSet presAssocID="{4780211D-ED69-4B5E-9161-6A98B0762C38}" presName="vert1" presStyleCnt="0"/>
      <dgm:spPr/>
    </dgm:pt>
    <dgm:pt modelId="{420FF0F5-6913-4920-B888-3EA05713F64D}" type="pres">
      <dgm:prSet presAssocID="{3ADEB2F3-0D4D-4C32-ACCF-C33C1866EB22}" presName="thickLine" presStyleLbl="alignNode1" presStyleIdx="4" presStyleCnt="12"/>
      <dgm:spPr/>
    </dgm:pt>
    <dgm:pt modelId="{9F1A139C-31E4-4E76-809A-4049ABE26AC3}" type="pres">
      <dgm:prSet presAssocID="{3ADEB2F3-0D4D-4C32-ACCF-C33C1866EB22}" presName="horz1" presStyleCnt="0"/>
      <dgm:spPr/>
    </dgm:pt>
    <dgm:pt modelId="{84E739CF-A1D0-43E5-99E6-C4AFA6B06F25}" type="pres">
      <dgm:prSet presAssocID="{3ADEB2F3-0D4D-4C32-ACCF-C33C1866EB22}" presName="tx1" presStyleLbl="revTx" presStyleIdx="4" presStyleCnt="12"/>
      <dgm:spPr/>
    </dgm:pt>
    <dgm:pt modelId="{7C43838A-B173-4911-A4A5-508606C0EF50}" type="pres">
      <dgm:prSet presAssocID="{3ADEB2F3-0D4D-4C32-ACCF-C33C1866EB22}" presName="vert1" presStyleCnt="0"/>
      <dgm:spPr/>
    </dgm:pt>
    <dgm:pt modelId="{31F6DDE3-C6FD-4F65-86DA-A95B5289CF80}" type="pres">
      <dgm:prSet presAssocID="{D91390A2-C47C-4B02-BC48-91482D94AB70}" presName="thickLine" presStyleLbl="alignNode1" presStyleIdx="5" presStyleCnt="12"/>
      <dgm:spPr/>
    </dgm:pt>
    <dgm:pt modelId="{0A358A56-B5A2-4612-8603-5750C1030276}" type="pres">
      <dgm:prSet presAssocID="{D91390A2-C47C-4B02-BC48-91482D94AB70}" presName="horz1" presStyleCnt="0"/>
      <dgm:spPr/>
    </dgm:pt>
    <dgm:pt modelId="{23EC9D9E-66A9-45CA-94E2-9C90165B9928}" type="pres">
      <dgm:prSet presAssocID="{D91390A2-C47C-4B02-BC48-91482D94AB70}" presName="tx1" presStyleLbl="revTx" presStyleIdx="5" presStyleCnt="12"/>
      <dgm:spPr/>
    </dgm:pt>
    <dgm:pt modelId="{A74044B4-876E-4935-873B-EB7CD7460357}" type="pres">
      <dgm:prSet presAssocID="{D91390A2-C47C-4B02-BC48-91482D94AB70}" presName="vert1" presStyleCnt="0"/>
      <dgm:spPr/>
    </dgm:pt>
    <dgm:pt modelId="{004856BB-5DA1-4843-89D6-E83640A8C182}" type="pres">
      <dgm:prSet presAssocID="{EA61622D-3A64-4E13-9B88-95F4FDA359CA}" presName="thickLine" presStyleLbl="alignNode1" presStyleIdx="6" presStyleCnt="12"/>
      <dgm:spPr/>
    </dgm:pt>
    <dgm:pt modelId="{34D4EDBB-874B-4E67-98D8-A87D987C2942}" type="pres">
      <dgm:prSet presAssocID="{EA61622D-3A64-4E13-9B88-95F4FDA359CA}" presName="horz1" presStyleCnt="0"/>
      <dgm:spPr/>
    </dgm:pt>
    <dgm:pt modelId="{CE69774B-BF5E-40B6-999D-960C62767EBD}" type="pres">
      <dgm:prSet presAssocID="{EA61622D-3A64-4E13-9B88-95F4FDA359CA}" presName="tx1" presStyleLbl="revTx" presStyleIdx="6" presStyleCnt="12"/>
      <dgm:spPr/>
    </dgm:pt>
    <dgm:pt modelId="{0DCB0D08-9054-485B-AE7D-02D25B9D2176}" type="pres">
      <dgm:prSet presAssocID="{EA61622D-3A64-4E13-9B88-95F4FDA359CA}" presName="vert1" presStyleCnt="0"/>
      <dgm:spPr/>
    </dgm:pt>
    <dgm:pt modelId="{AC530ED5-706E-47F3-AFCD-79E9008ED8D5}" type="pres">
      <dgm:prSet presAssocID="{073DD10C-6D59-4734-B0C7-830476AE2C0F}" presName="thickLine" presStyleLbl="alignNode1" presStyleIdx="7" presStyleCnt="12"/>
      <dgm:spPr/>
    </dgm:pt>
    <dgm:pt modelId="{6462E604-D3E9-4309-9DA8-B75360824E0E}" type="pres">
      <dgm:prSet presAssocID="{073DD10C-6D59-4734-B0C7-830476AE2C0F}" presName="horz1" presStyleCnt="0"/>
      <dgm:spPr/>
    </dgm:pt>
    <dgm:pt modelId="{4AD7A45E-F500-44C9-A3A0-40A7411CF353}" type="pres">
      <dgm:prSet presAssocID="{073DD10C-6D59-4734-B0C7-830476AE2C0F}" presName="tx1" presStyleLbl="revTx" presStyleIdx="7" presStyleCnt="12"/>
      <dgm:spPr/>
    </dgm:pt>
    <dgm:pt modelId="{C6AEB069-6702-4B75-945E-57F537AA590C}" type="pres">
      <dgm:prSet presAssocID="{073DD10C-6D59-4734-B0C7-830476AE2C0F}" presName="vert1" presStyleCnt="0"/>
      <dgm:spPr/>
    </dgm:pt>
    <dgm:pt modelId="{EF9E5E12-20D6-4E00-B4C8-9509FAD8EC8B}" type="pres">
      <dgm:prSet presAssocID="{ED17B2F5-B3B5-4CD8-9EB6-384A349ABDF3}" presName="thickLine" presStyleLbl="alignNode1" presStyleIdx="8" presStyleCnt="12"/>
      <dgm:spPr/>
    </dgm:pt>
    <dgm:pt modelId="{52821BCB-2DCF-4457-B01F-4232CB5BEDAF}" type="pres">
      <dgm:prSet presAssocID="{ED17B2F5-B3B5-4CD8-9EB6-384A349ABDF3}" presName="horz1" presStyleCnt="0"/>
      <dgm:spPr/>
    </dgm:pt>
    <dgm:pt modelId="{3F6AF0DA-D2DB-4A43-B1FB-7F86B0DDF62C}" type="pres">
      <dgm:prSet presAssocID="{ED17B2F5-B3B5-4CD8-9EB6-384A349ABDF3}" presName="tx1" presStyleLbl="revTx" presStyleIdx="8" presStyleCnt="12"/>
      <dgm:spPr/>
    </dgm:pt>
    <dgm:pt modelId="{6EAB0EF6-16C5-4F87-A573-C57DD43FE558}" type="pres">
      <dgm:prSet presAssocID="{ED17B2F5-B3B5-4CD8-9EB6-384A349ABDF3}" presName="vert1" presStyleCnt="0"/>
      <dgm:spPr/>
    </dgm:pt>
    <dgm:pt modelId="{E7393358-7111-49F3-95A5-6DA1A2ACAB93}" type="pres">
      <dgm:prSet presAssocID="{E0876167-300E-47D0-B7EA-60BA47334FBD}" presName="thickLine" presStyleLbl="alignNode1" presStyleIdx="9" presStyleCnt="12"/>
      <dgm:spPr/>
    </dgm:pt>
    <dgm:pt modelId="{57C03EFB-5B9F-499F-8738-934B59AA256B}" type="pres">
      <dgm:prSet presAssocID="{E0876167-300E-47D0-B7EA-60BA47334FBD}" presName="horz1" presStyleCnt="0"/>
      <dgm:spPr/>
    </dgm:pt>
    <dgm:pt modelId="{3665C626-F630-404B-A9AE-FBA0C4451D7E}" type="pres">
      <dgm:prSet presAssocID="{E0876167-300E-47D0-B7EA-60BA47334FBD}" presName="tx1" presStyleLbl="revTx" presStyleIdx="9" presStyleCnt="12"/>
      <dgm:spPr/>
    </dgm:pt>
    <dgm:pt modelId="{864C720D-8950-4705-9F9A-4538A45351E2}" type="pres">
      <dgm:prSet presAssocID="{E0876167-300E-47D0-B7EA-60BA47334FBD}" presName="vert1" presStyleCnt="0"/>
      <dgm:spPr/>
    </dgm:pt>
    <dgm:pt modelId="{E150C8C8-C9A4-4E4D-B49C-824AD7541884}" type="pres">
      <dgm:prSet presAssocID="{C7692E63-F4D5-48FD-8D05-BF871E9CBBFC}" presName="thickLine" presStyleLbl="alignNode1" presStyleIdx="10" presStyleCnt="12"/>
      <dgm:spPr/>
    </dgm:pt>
    <dgm:pt modelId="{ED571179-D613-463C-88BD-ADEA03B5526D}" type="pres">
      <dgm:prSet presAssocID="{C7692E63-F4D5-48FD-8D05-BF871E9CBBFC}" presName="horz1" presStyleCnt="0"/>
      <dgm:spPr/>
    </dgm:pt>
    <dgm:pt modelId="{92D70BCF-BB1A-4089-B1DE-3C9EBD4A7955}" type="pres">
      <dgm:prSet presAssocID="{C7692E63-F4D5-48FD-8D05-BF871E9CBBFC}" presName="tx1" presStyleLbl="revTx" presStyleIdx="10" presStyleCnt="12"/>
      <dgm:spPr/>
    </dgm:pt>
    <dgm:pt modelId="{5990B22C-EB1E-47DC-88D1-E6E4BE2E6B6E}" type="pres">
      <dgm:prSet presAssocID="{C7692E63-F4D5-48FD-8D05-BF871E9CBBFC}" presName="vert1" presStyleCnt="0"/>
      <dgm:spPr/>
    </dgm:pt>
    <dgm:pt modelId="{534E8598-F727-4E0B-8EEE-243BB9E0F9CA}" type="pres">
      <dgm:prSet presAssocID="{27B2A529-2A57-40A6-96FA-D0A0F6DCEB54}" presName="thickLine" presStyleLbl="alignNode1" presStyleIdx="11" presStyleCnt="12"/>
      <dgm:spPr/>
    </dgm:pt>
    <dgm:pt modelId="{3F501F38-2BDE-4B2F-8A94-DB81439BD395}" type="pres">
      <dgm:prSet presAssocID="{27B2A529-2A57-40A6-96FA-D0A0F6DCEB54}" presName="horz1" presStyleCnt="0"/>
      <dgm:spPr/>
    </dgm:pt>
    <dgm:pt modelId="{B13CBE36-1347-4B98-A3F9-1B044A4316C0}" type="pres">
      <dgm:prSet presAssocID="{27B2A529-2A57-40A6-96FA-D0A0F6DCEB54}" presName="tx1" presStyleLbl="revTx" presStyleIdx="11" presStyleCnt="12"/>
      <dgm:spPr/>
    </dgm:pt>
    <dgm:pt modelId="{04DBD7BE-199B-46C1-81AC-2932BB0B6E6D}" type="pres">
      <dgm:prSet presAssocID="{27B2A529-2A57-40A6-96FA-D0A0F6DCEB54}" presName="vert1" presStyleCnt="0"/>
      <dgm:spPr/>
    </dgm:pt>
  </dgm:ptLst>
  <dgm:cxnLst>
    <dgm:cxn modelId="{13862A0D-2260-49F6-BC7E-2BC3AF854A9F}" srcId="{A0400A26-14F7-438C-8F56-67C3C8FFFA72}" destId="{073DD10C-6D59-4734-B0C7-830476AE2C0F}" srcOrd="7" destOrd="0" parTransId="{18CC6D34-C7D5-493B-8373-647A937CBFEC}" sibTransId="{0EC7E8C3-EE0A-4795-A393-DF1872EBF76E}"/>
    <dgm:cxn modelId="{E443500D-B43D-47F2-845D-B48C14DFBFF4}" type="presOf" srcId="{27B2A529-2A57-40A6-96FA-D0A0F6DCEB54}" destId="{B13CBE36-1347-4B98-A3F9-1B044A4316C0}" srcOrd="0" destOrd="0" presId="urn:microsoft.com/office/officeart/2008/layout/LinedList"/>
    <dgm:cxn modelId="{966D5D13-D2F8-49EA-81BF-8F6C6D2E9F64}" srcId="{A0400A26-14F7-438C-8F56-67C3C8FFFA72}" destId="{EA61622D-3A64-4E13-9B88-95F4FDA359CA}" srcOrd="6" destOrd="0" parTransId="{0B9D7213-96CC-405F-A623-A76429B5C46F}" sibTransId="{DCCB9C70-F44D-4609-AE73-313BB4193E18}"/>
    <dgm:cxn modelId="{D4B8531E-0825-49F8-84D3-E4B076490EF4}" type="presOf" srcId="{EA61622D-3A64-4E13-9B88-95F4FDA359CA}" destId="{CE69774B-BF5E-40B6-999D-960C62767EBD}" srcOrd="0" destOrd="0" presId="urn:microsoft.com/office/officeart/2008/layout/LinedList"/>
    <dgm:cxn modelId="{90FE3624-CD1A-4256-9E7E-AF9C3349B22F}" srcId="{A0400A26-14F7-438C-8F56-67C3C8FFFA72}" destId="{10646E8B-4A37-431B-A4C2-738D919DDFB1}" srcOrd="0" destOrd="0" parTransId="{C0A40D78-F508-47F0-B1DE-ED280AFC9D83}" sibTransId="{AF3A764F-CFA5-479A-8165-E87D34F44667}"/>
    <dgm:cxn modelId="{050FEF38-B5B2-4964-91DB-3B5A787EFC19}" srcId="{A0400A26-14F7-438C-8F56-67C3C8FFFA72}" destId="{27B2A529-2A57-40A6-96FA-D0A0F6DCEB54}" srcOrd="11" destOrd="0" parTransId="{39BE8F87-08AD-4066-9863-2DAADABE9EF9}" sibTransId="{77F5658E-70EC-4355-AE53-50EEE53CD80C}"/>
    <dgm:cxn modelId="{63F92666-C944-4EB9-819F-D78EB1FA3DC6}" srcId="{A0400A26-14F7-438C-8F56-67C3C8FFFA72}" destId="{ECD92910-7688-4967-B6F0-DDD78E9B7DD7}" srcOrd="2" destOrd="0" parTransId="{03DBE3E6-4459-436A-8593-7689EA64F1D9}" sibTransId="{3E17326A-676D-484E-9BFF-6CEF40ECD51C}"/>
    <dgm:cxn modelId="{C113FC47-9A14-432C-B2E3-B21112FA60F3}" type="presOf" srcId="{D91390A2-C47C-4B02-BC48-91482D94AB70}" destId="{23EC9D9E-66A9-45CA-94E2-9C90165B9928}" srcOrd="0" destOrd="0" presId="urn:microsoft.com/office/officeart/2008/layout/LinedList"/>
    <dgm:cxn modelId="{21880F4A-B2C6-450C-9050-E6E91D45145E}" srcId="{A0400A26-14F7-438C-8F56-67C3C8FFFA72}" destId="{C7692E63-F4D5-48FD-8D05-BF871E9CBBFC}" srcOrd="10" destOrd="0" parTransId="{799D5F06-E505-4DA0-AEF4-D597730E48A7}" sibTransId="{87FBFF34-0CC5-4636-8576-036CC8CE5E97}"/>
    <dgm:cxn modelId="{3358364B-D76E-45C3-8689-325C07067CD9}" type="presOf" srcId="{4780211D-ED69-4B5E-9161-6A98B0762C38}" destId="{BB632AAB-B6F1-48C7-BD72-478ECC2FD81D}" srcOrd="0" destOrd="0" presId="urn:microsoft.com/office/officeart/2008/layout/LinedList"/>
    <dgm:cxn modelId="{1292DE77-5850-4128-BBCB-88A918637561}" srcId="{A0400A26-14F7-438C-8F56-67C3C8FFFA72}" destId="{3ADEB2F3-0D4D-4C32-ACCF-C33C1866EB22}" srcOrd="4" destOrd="0" parTransId="{9908D00A-BD39-4AAB-B1E0-0A6A729DFE50}" sibTransId="{0A7E001D-2718-4381-8F55-599D0829DC44}"/>
    <dgm:cxn modelId="{DB18967B-4EC6-40A7-BCC2-BF8E5D5C29C7}" type="presOf" srcId="{E0876167-300E-47D0-B7EA-60BA47334FBD}" destId="{3665C626-F630-404B-A9AE-FBA0C4451D7E}" srcOrd="0" destOrd="0" presId="urn:microsoft.com/office/officeart/2008/layout/LinedList"/>
    <dgm:cxn modelId="{04C32C81-05F4-4350-8562-BE541D90ABA2}" srcId="{A0400A26-14F7-438C-8F56-67C3C8FFFA72}" destId="{4780211D-ED69-4B5E-9161-6A98B0762C38}" srcOrd="3" destOrd="0" parTransId="{EC9C4AF9-4ABC-4D45-A55B-9BF2E5542D51}" sibTransId="{9A5ED779-1E52-4497-A8AB-4D0446640709}"/>
    <dgm:cxn modelId="{69856384-CA79-4C13-91EC-403FD1B781D3}" srcId="{A0400A26-14F7-438C-8F56-67C3C8FFFA72}" destId="{D91390A2-C47C-4B02-BC48-91482D94AB70}" srcOrd="5" destOrd="0" parTransId="{9697C85A-AFAC-4481-8C61-D946F99C8862}" sibTransId="{197E744C-2CA2-4B0F-B17F-D967E3537C28}"/>
    <dgm:cxn modelId="{AAE39284-8949-4883-9A67-DDBEEBCA6F59}" type="presOf" srcId="{87C9655C-EC6A-4132-8572-DF446172924F}" destId="{61DC005B-3926-4400-8137-7559533E2364}" srcOrd="0" destOrd="0" presId="urn:microsoft.com/office/officeart/2008/layout/LinedList"/>
    <dgm:cxn modelId="{D9BB6B8A-F553-4D7E-BD8F-1572D1909B34}" type="presOf" srcId="{ECD92910-7688-4967-B6F0-DDD78E9B7DD7}" destId="{B629C43D-2C27-424C-B8D2-2A7468EC905A}" srcOrd="0" destOrd="0" presId="urn:microsoft.com/office/officeart/2008/layout/LinedList"/>
    <dgm:cxn modelId="{80579C8E-7E58-4924-B5A4-D1F209BD52F6}" type="presOf" srcId="{10646E8B-4A37-431B-A4C2-738D919DDFB1}" destId="{31511DCC-E8B5-4684-912F-D95FA4ECF4C6}" srcOrd="0" destOrd="0" presId="urn:microsoft.com/office/officeart/2008/layout/LinedList"/>
    <dgm:cxn modelId="{9C801F91-D443-4A1C-9814-F6114A850544}" type="presOf" srcId="{ED17B2F5-B3B5-4CD8-9EB6-384A349ABDF3}" destId="{3F6AF0DA-D2DB-4A43-B1FB-7F86B0DDF62C}" srcOrd="0" destOrd="0" presId="urn:microsoft.com/office/officeart/2008/layout/LinedList"/>
    <dgm:cxn modelId="{7F94F491-6859-46E8-B7A3-DEB20ED3E461}" type="presOf" srcId="{073DD10C-6D59-4734-B0C7-830476AE2C0F}" destId="{4AD7A45E-F500-44C9-A3A0-40A7411CF353}" srcOrd="0" destOrd="0" presId="urn:microsoft.com/office/officeart/2008/layout/LinedList"/>
    <dgm:cxn modelId="{16475D96-A63D-46B5-A1F5-FAFC9C58354B}" srcId="{A0400A26-14F7-438C-8F56-67C3C8FFFA72}" destId="{ED17B2F5-B3B5-4CD8-9EB6-384A349ABDF3}" srcOrd="8" destOrd="0" parTransId="{B7B1EBB6-5217-467A-BA40-8480924C5887}" sibTransId="{D50EA5B9-A29E-417B-B599-DB22969C3FF3}"/>
    <dgm:cxn modelId="{B65B68C6-AB36-4941-BB84-18D374CB829E}" srcId="{A0400A26-14F7-438C-8F56-67C3C8FFFA72}" destId="{E0876167-300E-47D0-B7EA-60BA47334FBD}" srcOrd="9" destOrd="0" parTransId="{6C2E9675-3552-438B-88D6-1882EC135167}" sibTransId="{F03634E6-C546-467D-957E-85B2412F0B91}"/>
    <dgm:cxn modelId="{1B7B74CA-1E99-4B9E-8327-AA42D2592C5D}" srcId="{A0400A26-14F7-438C-8F56-67C3C8FFFA72}" destId="{87C9655C-EC6A-4132-8572-DF446172924F}" srcOrd="1" destOrd="0" parTransId="{86735021-CEBB-4D2B-8539-3A4737C805E0}" sibTransId="{C1631243-7471-4671-AC0C-4CFADD5DFDD1}"/>
    <dgm:cxn modelId="{BC5C59D6-FD0D-4C72-952C-5780373FA981}" type="presOf" srcId="{C7692E63-F4D5-48FD-8D05-BF871E9CBBFC}" destId="{92D70BCF-BB1A-4089-B1DE-3C9EBD4A7955}" srcOrd="0" destOrd="0" presId="urn:microsoft.com/office/officeart/2008/layout/LinedList"/>
    <dgm:cxn modelId="{D35329DC-7D23-4C14-A9AC-7DD238F75C58}" type="presOf" srcId="{3ADEB2F3-0D4D-4C32-ACCF-C33C1866EB22}" destId="{84E739CF-A1D0-43E5-99E6-C4AFA6B06F25}" srcOrd="0" destOrd="0" presId="urn:microsoft.com/office/officeart/2008/layout/LinedList"/>
    <dgm:cxn modelId="{4D0321FA-263D-4875-8A72-5D7E33976329}" type="presOf" srcId="{A0400A26-14F7-438C-8F56-67C3C8FFFA72}" destId="{3C04479B-CD94-4B64-9B0C-E7B86BFDD9DC}" srcOrd="0" destOrd="0" presId="urn:microsoft.com/office/officeart/2008/layout/LinedList"/>
    <dgm:cxn modelId="{8107A289-9813-487A-BDC6-72EC6DD876D5}" type="presParOf" srcId="{3C04479B-CD94-4B64-9B0C-E7B86BFDD9DC}" destId="{B2FDFE2B-41D5-4BF8-A7DB-1E45262E668A}" srcOrd="0" destOrd="0" presId="urn:microsoft.com/office/officeart/2008/layout/LinedList"/>
    <dgm:cxn modelId="{4B6DC5A6-C2DC-40DE-9CCE-09C79DE59142}" type="presParOf" srcId="{3C04479B-CD94-4B64-9B0C-E7B86BFDD9DC}" destId="{9F7429D1-708F-4D3B-B9DB-F24D8BC8C9FC}" srcOrd="1" destOrd="0" presId="urn:microsoft.com/office/officeart/2008/layout/LinedList"/>
    <dgm:cxn modelId="{4A33F96A-1BA8-40C0-A23F-8E035DE76803}" type="presParOf" srcId="{9F7429D1-708F-4D3B-B9DB-F24D8BC8C9FC}" destId="{31511DCC-E8B5-4684-912F-D95FA4ECF4C6}" srcOrd="0" destOrd="0" presId="urn:microsoft.com/office/officeart/2008/layout/LinedList"/>
    <dgm:cxn modelId="{14F73328-7BF5-4862-BF42-FD2474E05F35}" type="presParOf" srcId="{9F7429D1-708F-4D3B-B9DB-F24D8BC8C9FC}" destId="{CA0EF41B-52C2-40BB-8750-256CC49ED4A6}" srcOrd="1" destOrd="0" presId="urn:microsoft.com/office/officeart/2008/layout/LinedList"/>
    <dgm:cxn modelId="{093814DA-9EEC-4B88-BADB-5E88C0AFF5C2}" type="presParOf" srcId="{3C04479B-CD94-4B64-9B0C-E7B86BFDD9DC}" destId="{4D86D88A-A7D2-4EAA-8E96-0227EDAA1CE1}" srcOrd="2" destOrd="0" presId="urn:microsoft.com/office/officeart/2008/layout/LinedList"/>
    <dgm:cxn modelId="{3E5BC473-24CA-478D-9811-11D8AF35010D}" type="presParOf" srcId="{3C04479B-CD94-4B64-9B0C-E7B86BFDD9DC}" destId="{DCB2F914-7722-4030-9FB0-3ED5A2985DFC}" srcOrd="3" destOrd="0" presId="urn:microsoft.com/office/officeart/2008/layout/LinedList"/>
    <dgm:cxn modelId="{C951E48C-EDE7-4AD3-99AC-4338D0338B4C}" type="presParOf" srcId="{DCB2F914-7722-4030-9FB0-3ED5A2985DFC}" destId="{61DC005B-3926-4400-8137-7559533E2364}" srcOrd="0" destOrd="0" presId="urn:microsoft.com/office/officeart/2008/layout/LinedList"/>
    <dgm:cxn modelId="{860F2B12-0870-4767-88F7-35E68DAE11BB}" type="presParOf" srcId="{DCB2F914-7722-4030-9FB0-3ED5A2985DFC}" destId="{716D9DCB-1FFC-4A45-80D3-ED35856C3977}" srcOrd="1" destOrd="0" presId="urn:microsoft.com/office/officeart/2008/layout/LinedList"/>
    <dgm:cxn modelId="{C89808CE-A8D6-4400-9708-EACF01C73F85}" type="presParOf" srcId="{3C04479B-CD94-4B64-9B0C-E7B86BFDD9DC}" destId="{112FB6FE-8631-4CC3-9F86-014FE1CDEAD9}" srcOrd="4" destOrd="0" presId="urn:microsoft.com/office/officeart/2008/layout/LinedList"/>
    <dgm:cxn modelId="{487F5CDD-183B-44EB-97FF-E26753CF6E90}" type="presParOf" srcId="{3C04479B-CD94-4B64-9B0C-E7B86BFDD9DC}" destId="{87999E06-A68B-48EC-9235-683BB51498C9}" srcOrd="5" destOrd="0" presId="urn:microsoft.com/office/officeart/2008/layout/LinedList"/>
    <dgm:cxn modelId="{7F32E508-8434-447E-87B8-EB02720E5005}" type="presParOf" srcId="{87999E06-A68B-48EC-9235-683BB51498C9}" destId="{B629C43D-2C27-424C-B8D2-2A7468EC905A}" srcOrd="0" destOrd="0" presId="urn:microsoft.com/office/officeart/2008/layout/LinedList"/>
    <dgm:cxn modelId="{18D4F18E-71BA-4A8D-9133-330773BB2022}" type="presParOf" srcId="{87999E06-A68B-48EC-9235-683BB51498C9}" destId="{09F4F933-3824-47A9-8F8C-4A7EC94F9BA8}" srcOrd="1" destOrd="0" presId="urn:microsoft.com/office/officeart/2008/layout/LinedList"/>
    <dgm:cxn modelId="{22C979BE-3754-4077-B98C-9BF96A7BB1F6}" type="presParOf" srcId="{3C04479B-CD94-4B64-9B0C-E7B86BFDD9DC}" destId="{E6C4622E-0885-4DE6-BA28-A2C497390121}" srcOrd="6" destOrd="0" presId="urn:microsoft.com/office/officeart/2008/layout/LinedList"/>
    <dgm:cxn modelId="{2655EDED-0EB1-47C2-AF5E-25E0894C8803}" type="presParOf" srcId="{3C04479B-CD94-4B64-9B0C-E7B86BFDD9DC}" destId="{BDD26C3D-DE26-4EBD-A013-4398E68B43D8}" srcOrd="7" destOrd="0" presId="urn:microsoft.com/office/officeart/2008/layout/LinedList"/>
    <dgm:cxn modelId="{9C33E5F4-863B-4147-BA3E-F1D28559CDC9}" type="presParOf" srcId="{BDD26C3D-DE26-4EBD-A013-4398E68B43D8}" destId="{BB632AAB-B6F1-48C7-BD72-478ECC2FD81D}" srcOrd="0" destOrd="0" presId="urn:microsoft.com/office/officeart/2008/layout/LinedList"/>
    <dgm:cxn modelId="{F59E97F9-CCB9-4E66-812A-140B85F9ED68}" type="presParOf" srcId="{BDD26C3D-DE26-4EBD-A013-4398E68B43D8}" destId="{F354A9CD-CBDB-4B49-93B3-1AD07D1405FC}" srcOrd="1" destOrd="0" presId="urn:microsoft.com/office/officeart/2008/layout/LinedList"/>
    <dgm:cxn modelId="{E9D652E8-CF73-4D88-B6DD-17835BDA0F6B}" type="presParOf" srcId="{3C04479B-CD94-4B64-9B0C-E7B86BFDD9DC}" destId="{420FF0F5-6913-4920-B888-3EA05713F64D}" srcOrd="8" destOrd="0" presId="urn:microsoft.com/office/officeart/2008/layout/LinedList"/>
    <dgm:cxn modelId="{12E52D03-D3D3-4843-8BA3-91B8C7759131}" type="presParOf" srcId="{3C04479B-CD94-4B64-9B0C-E7B86BFDD9DC}" destId="{9F1A139C-31E4-4E76-809A-4049ABE26AC3}" srcOrd="9" destOrd="0" presId="urn:microsoft.com/office/officeart/2008/layout/LinedList"/>
    <dgm:cxn modelId="{D426BEF2-995C-4F19-970A-119D95D47C16}" type="presParOf" srcId="{9F1A139C-31E4-4E76-809A-4049ABE26AC3}" destId="{84E739CF-A1D0-43E5-99E6-C4AFA6B06F25}" srcOrd="0" destOrd="0" presId="urn:microsoft.com/office/officeart/2008/layout/LinedList"/>
    <dgm:cxn modelId="{B6099021-7CBC-4704-A101-94BF8C72AD4F}" type="presParOf" srcId="{9F1A139C-31E4-4E76-809A-4049ABE26AC3}" destId="{7C43838A-B173-4911-A4A5-508606C0EF50}" srcOrd="1" destOrd="0" presId="urn:microsoft.com/office/officeart/2008/layout/LinedList"/>
    <dgm:cxn modelId="{FAA8453E-D4CB-4CAF-A1F8-D72CB26629F6}" type="presParOf" srcId="{3C04479B-CD94-4B64-9B0C-E7B86BFDD9DC}" destId="{31F6DDE3-C6FD-4F65-86DA-A95B5289CF80}" srcOrd="10" destOrd="0" presId="urn:microsoft.com/office/officeart/2008/layout/LinedList"/>
    <dgm:cxn modelId="{3B901C5A-22BB-454D-82C9-89E1794AA114}" type="presParOf" srcId="{3C04479B-CD94-4B64-9B0C-E7B86BFDD9DC}" destId="{0A358A56-B5A2-4612-8603-5750C1030276}" srcOrd="11" destOrd="0" presId="urn:microsoft.com/office/officeart/2008/layout/LinedList"/>
    <dgm:cxn modelId="{621226B0-B1C2-49A1-9C03-0422D94A96ED}" type="presParOf" srcId="{0A358A56-B5A2-4612-8603-5750C1030276}" destId="{23EC9D9E-66A9-45CA-94E2-9C90165B9928}" srcOrd="0" destOrd="0" presId="urn:microsoft.com/office/officeart/2008/layout/LinedList"/>
    <dgm:cxn modelId="{DA04193A-CAE5-4068-974F-E8856A19C1CA}" type="presParOf" srcId="{0A358A56-B5A2-4612-8603-5750C1030276}" destId="{A74044B4-876E-4935-873B-EB7CD7460357}" srcOrd="1" destOrd="0" presId="urn:microsoft.com/office/officeart/2008/layout/LinedList"/>
    <dgm:cxn modelId="{B16F1D3B-DFD4-47F0-828B-237F8FBABE5B}" type="presParOf" srcId="{3C04479B-CD94-4B64-9B0C-E7B86BFDD9DC}" destId="{004856BB-5DA1-4843-89D6-E83640A8C182}" srcOrd="12" destOrd="0" presId="urn:microsoft.com/office/officeart/2008/layout/LinedList"/>
    <dgm:cxn modelId="{3B6867A6-E6E4-4ECD-9FC8-A9D6446EF5D2}" type="presParOf" srcId="{3C04479B-CD94-4B64-9B0C-E7B86BFDD9DC}" destId="{34D4EDBB-874B-4E67-98D8-A87D987C2942}" srcOrd="13" destOrd="0" presId="urn:microsoft.com/office/officeart/2008/layout/LinedList"/>
    <dgm:cxn modelId="{591E2246-F038-488B-B729-A926FB263AE3}" type="presParOf" srcId="{34D4EDBB-874B-4E67-98D8-A87D987C2942}" destId="{CE69774B-BF5E-40B6-999D-960C62767EBD}" srcOrd="0" destOrd="0" presId="urn:microsoft.com/office/officeart/2008/layout/LinedList"/>
    <dgm:cxn modelId="{477A67A9-0E91-4CC1-BDA1-28DDA11F4C59}" type="presParOf" srcId="{34D4EDBB-874B-4E67-98D8-A87D987C2942}" destId="{0DCB0D08-9054-485B-AE7D-02D25B9D2176}" srcOrd="1" destOrd="0" presId="urn:microsoft.com/office/officeart/2008/layout/LinedList"/>
    <dgm:cxn modelId="{041E46E0-ADE1-4677-B8B7-3375EBFAC1B0}" type="presParOf" srcId="{3C04479B-CD94-4B64-9B0C-E7B86BFDD9DC}" destId="{AC530ED5-706E-47F3-AFCD-79E9008ED8D5}" srcOrd="14" destOrd="0" presId="urn:microsoft.com/office/officeart/2008/layout/LinedList"/>
    <dgm:cxn modelId="{578A677B-D43E-4B65-8DD8-6B03DB5F3334}" type="presParOf" srcId="{3C04479B-CD94-4B64-9B0C-E7B86BFDD9DC}" destId="{6462E604-D3E9-4309-9DA8-B75360824E0E}" srcOrd="15" destOrd="0" presId="urn:microsoft.com/office/officeart/2008/layout/LinedList"/>
    <dgm:cxn modelId="{0FB14FB1-F3C8-4630-AE0F-E27AD07766A7}" type="presParOf" srcId="{6462E604-D3E9-4309-9DA8-B75360824E0E}" destId="{4AD7A45E-F500-44C9-A3A0-40A7411CF353}" srcOrd="0" destOrd="0" presId="urn:microsoft.com/office/officeart/2008/layout/LinedList"/>
    <dgm:cxn modelId="{44DAC841-DE35-4BAB-8B33-8C6C1A1CB032}" type="presParOf" srcId="{6462E604-D3E9-4309-9DA8-B75360824E0E}" destId="{C6AEB069-6702-4B75-945E-57F537AA590C}" srcOrd="1" destOrd="0" presId="urn:microsoft.com/office/officeart/2008/layout/LinedList"/>
    <dgm:cxn modelId="{4D90AEDA-6140-4B4C-A78F-F51BD0E6DC19}" type="presParOf" srcId="{3C04479B-CD94-4B64-9B0C-E7B86BFDD9DC}" destId="{EF9E5E12-20D6-4E00-B4C8-9509FAD8EC8B}" srcOrd="16" destOrd="0" presId="urn:microsoft.com/office/officeart/2008/layout/LinedList"/>
    <dgm:cxn modelId="{E1D13272-78DB-4E92-8128-CF04097691AD}" type="presParOf" srcId="{3C04479B-CD94-4B64-9B0C-E7B86BFDD9DC}" destId="{52821BCB-2DCF-4457-B01F-4232CB5BEDAF}" srcOrd="17" destOrd="0" presId="urn:microsoft.com/office/officeart/2008/layout/LinedList"/>
    <dgm:cxn modelId="{038AA6B7-AB35-4C58-B5B7-49DD9A3298EE}" type="presParOf" srcId="{52821BCB-2DCF-4457-B01F-4232CB5BEDAF}" destId="{3F6AF0DA-D2DB-4A43-B1FB-7F86B0DDF62C}" srcOrd="0" destOrd="0" presId="urn:microsoft.com/office/officeart/2008/layout/LinedList"/>
    <dgm:cxn modelId="{D67096F0-4E9D-43E9-89E2-9EE9C3740F72}" type="presParOf" srcId="{52821BCB-2DCF-4457-B01F-4232CB5BEDAF}" destId="{6EAB0EF6-16C5-4F87-A573-C57DD43FE558}" srcOrd="1" destOrd="0" presId="urn:microsoft.com/office/officeart/2008/layout/LinedList"/>
    <dgm:cxn modelId="{2CE9705D-24E2-43DC-94F8-617907340333}" type="presParOf" srcId="{3C04479B-CD94-4B64-9B0C-E7B86BFDD9DC}" destId="{E7393358-7111-49F3-95A5-6DA1A2ACAB93}" srcOrd="18" destOrd="0" presId="urn:microsoft.com/office/officeart/2008/layout/LinedList"/>
    <dgm:cxn modelId="{5C5EB562-5923-48FB-959E-FED38E3DA4BB}" type="presParOf" srcId="{3C04479B-CD94-4B64-9B0C-E7B86BFDD9DC}" destId="{57C03EFB-5B9F-499F-8738-934B59AA256B}" srcOrd="19" destOrd="0" presId="urn:microsoft.com/office/officeart/2008/layout/LinedList"/>
    <dgm:cxn modelId="{AA18E7D4-4F30-48D7-8680-90BA00F734A9}" type="presParOf" srcId="{57C03EFB-5B9F-499F-8738-934B59AA256B}" destId="{3665C626-F630-404B-A9AE-FBA0C4451D7E}" srcOrd="0" destOrd="0" presId="urn:microsoft.com/office/officeart/2008/layout/LinedList"/>
    <dgm:cxn modelId="{DC80DC08-31BD-4F6B-8C00-C489DEE8F632}" type="presParOf" srcId="{57C03EFB-5B9F-499F-8738-934B59AA256B}" destId="{864C720D-8950-4705-9F9A-4538A45351E2}" srcOrd="1" destOrd="0" presId="urn:microsoft.com/office/officeart/2008/layout/LinedList"/>
    <dgm:cxn modelId="{873284F6-38D8-4A83-B319-2E42713C6FF4}" type="presParOf" srcId="{3C04479B-CD94-4B64-9B0C-E7B86BFDD9DC}" destId="{E150C8C8-C9A4-4E4D-B49C-824AD7541884}" srcOrd="20" destOrd="0" presId="urn:microsoft.com/office/officeart/2008/layout/LinedList"/>
    <dgm:cxn modelId="{0CCF21E0-E12E-4CDF-A7D3-7BE8AC57C31B}" type="presParOf" srcId="{3C04479B-CD94-4B64-9B0C-E7B86BFDD9DC}" destId="{ED571179-D613-463C-88BD-ADEA03B5526D}" srcOrd="21" destOrd="0" presId="urn:microsoft.com/office/officeart/2008/layout/LinedList"/>
    <dgm:cxn modelId="{F0B3D933-EB68-417E-A63F-9BBE50393E3D}" type="presParOf" srcId="{ED571179-D613-463C-88BD-ADEA03B5526D}" destId="{92D70BCF-BB1A-4089-B1DE-3C9EBD4A7955}" srcOrd="0" destOrd="0" presId="urn:microsoft.com/office/officeart/2008/layout/LinedList"/>
    <dgm:cxn modelId="{7199B08A-F776-4EE8-8872-C12F8B15A0FC}" type="presParOf" srcId="{ED571179-D613-463C-88BD-ADEA03B5526D}" destId="{5990B22C-EB1E-47DC-88D1-E6E4BE2E6B6E}" srcOrd="1" destOrd="0" presId="urn:microsoft.com/office/officeart/2008/layout/LinedList"/>
    <dgm:cxn modelId="{C857E1ED-2DB4-4D64-AB49-699DB789C18F}" type="presParOf" srcId="{3C04479B-CD94-4B64-9B0C-E7B86BFDD9DC}" destId="{534E8598-F727-4E0B-8EEE-243BB9E0F9CA}" srcOrd="22" destOrd="0" presId="urn:microsoft.com/office/officeart/2008/layout/LinedList"/>
    <dgm:cxn modelId="{D33E926D-B154-4B8B-853B-43C14192B2A4}" type="presParOf" srcId="{3C04479B-CD94-4B64-9B0C-E7B86BFDD9DC}" destId="{3F501F38-2BDE-4B2F-8A94-DB81439BD395}" srcOrd="23" destOrd="0" presId="urn:microsoft.com/office/officeart/2008/layout/LinedList"/>
    <dgm:cxn modelId="{88025B7F-D17B-4B72-8F49-6C0705561AFB}" type="presParOf" srcId="{3F501F38-2BDE-4B2F-8A94-DB81439BD395}" destId="{B13CBE36-1347-4B98-A3F9-1B044A4316C0}" srcOrd="0" destOrd="0" presId="urn:microsoft.com/office/officeart/2008/layout/LinedList"/>
    <dgm:cxn modelId="{1DB49EC0-05CB-4FE7-80FD-159480BE70AA}" type="presParOf" srcId="{3F501F38-2BDE-4B2F-8A94-DB81439BD395}" destId="{04DBD7BE-199B-46C1-81AC-2932BB0B6E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DD7CD-BD2F-451F-ABE7-A98E0041AC64}">
      <dsp:nvSpPr>
        <dsp:cNvPr id="0" name=""/>
        <dsp:cNvSpPr/>
      </dsp:nvSpPr>
      <dsp:spPr>
        <a:xfrm>
          <a:off x="0" y="516321"/>
          <a:ext cx="5098256" cy="1498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domínio das paixões, por meio de orações e meditações, seria o caminho capaz de levar os seres humanos a unir sua alma com a realidade suprema de Brahman</a:t>
          </a:r>
          <a:endParaRPr lang="en-US" sz="2100" kern="1200"/>
        </a:p>
      </dsp:txBody>
      <dsp:txXfrm>
        <a:off x="73164" y="589485"/>
        <a:ext cx="4951928" cy="1352442"/>
      </dsp:txXfrm>
    </dsp:sp>
    <dsp:sp modelId="{4CF6C406-4E79-4115-BB1F-6126D0A892C7}">
      <dsp:nvSpPr>
        <dsp:cNvPr id="0" name=""/>
        <dsp:cNvSpPr/>
      </dsp:nvSpPr>
      <dsp:spPr>
        <a:xfrm>
          <a:off x="0" y="2075571"/>
          <a:ext cx="5098256" cy="149877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- Ciclo da reencarnação - Sansara</a:t>
          </a:r>
          <a:endParaRPr lang="en-US" sz="2100" kern="1200"/>
        </a:p>
      </dsp:txBody>
      <dsp:txXfrm>
        <a:off x="73164" y="2148735"/>
        <a:ext cx="4951928" cy="1352442"/>
      </dsp:txXfrm>
    </dsp:sp>
    <dsp:sp modelId="{87176433-851B-4959-AF78-1E008BE42491}">
      <dsp:nvSpPr>
        <dsp:cNvPr id="0" name=""/>
        <dsp:cNvSpPr/>
      </dsp:nvSpPr>
      <dsp:spPr>
        <a:xfrm>
          <a:off x="0" y="3634821"/>
          <a:ext cx="5098256" cy="149877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- Regido pelo Karma – bagagem da vida anteriores </a:t>
          </a:r>
          <a:endParaRPr lang="en-US" sz="2100" kern="1200"/>
        </a:p>
      </dsp:txBody>
      <dsp:txXfrm>
        <a:off x="73164" y="3707985"/>
        <a:ext cx="4951928" cy="1352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E57D-3CAD-4F2E-9D83-640D850A1A02}">
      <dsp:nvSpPr>
        <dsp:cNvPr id="0" name=""/>
        <dsp:cNvSpPr/>
      </dsp:nvSpPr>
      <dsp:spPr>
        <a:xfrm>
          <a:off x="1458833" y="0"/>
          <a:ext cx="4022725" cy="4022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8BEEA-9FB7-44F2-A5F9-809559323572}">
      <dsp:nvSpPr>
        <dsp:cNvPr id="0" name=""/>
        <dsp:cNvSpPr/>
      </dsp:nvSpPr>
      <dsp:spPr>
        <a:xfrm>
          <a:off x="3470195" y="402665"/>
          <a:ext cx="2614771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Brâmanes </a:t>
          </a:r>
        </a:p>
      </dsp:txBody>
      <dsp:txXfrm>
        <a:off x="3505097" y="437567"/>
        <a:ext cx="2544967" cy="645172"/>
      </dsp:txXfrm>
    </dsp:sp>
    <dsp:sp modelId="{655A26ED-F2C3-487D-95EE-6CBE762D627F}">
      <dsp:nvSpPr>
        <dsp:cNvPr id="0" name=""/>
        <dsp:cNvSpPr/>
      </dsp:nvSpPr>
      <dsp:spPr>
        <a:xfrm>
          <a:off x="3470195" y="1207013"/>
          <a:ext cx="2614771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 err="1"/>
            <a:t>Xatrias</a:t>
          </a:r>
          <a:r>
            <a:rPr lang="pt-BR" sz="2900" kern="1200" dirty="0"/>
            <a:t> </a:t>
          </a:r>
        </a:p>
      </dsp:txBody>
      <dsp:txXfrm>
        <a:off x="3505097" y="1241915"/>
        <a:ext cx="2544967" cy="645172"/>
      </dsp:txXfrm>
    </dsp:sp>
    <dsp:sp modelId="{32914C60-AE74-42D4-8502-474572507AB8}">
      <dsp:nvSpPr>
        <dsp:cNvPr id="0" name=""/>
        <dsp:cNvSpPr/>
      </dsp:nvSpPr>
      <dsp:spPr>
        <a:xfrm>
          <a:off x="3470195" y="2011362"/>
          <a:ext cx="2614771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 err="1"/>
            <a:t>Vaixás</a:t>
          </a:r>
          <a:endParaRPr lang="pt-BR" sz="2900" kern="1200" dirty="0"/>
        </a:p>
      </dsp:txBody>
      <dsp:txXfrm>
        <a:off x="3505097" y="2046264"/>
        <a:ext cx="2544967" cy="645172"/>
      </dsp:txXfrm>
    </dsp:sp>
    <dsp:sp modelId="{AE770453-B420-4BCF-A38F-8487D17E85D4}">
      <dsp:nvSpPr>
        <dsp:cNvPr id="0" name=""/>
        <dsp:cNvSpPr/>
      </dsp:nvSpPr>
      <dsp:spPr>
        <a:xfrm>
          <a:off x="3470195" y="2815711"/>
          <a:ext cx="2614771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 err="1"/>
            <a:t>Sudras</a:t>
          </a:r>
          <a:endParaRPr lang="pt-BR" sz="2900" kern="1200" dirty="0"/>
        </a:p>
      </dsp:txBody>
      <dsp:txXfrm>
        <a:off x="3505097" y="2850613"/>
        <a:ext cx="2544967" cy="64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0F892-25AB-4730-AFB4-75FDC9BE1944}">
      <dsp:nvSpPr>
        <dsp:cNvPr id="0" name=""/>
        <dsp:cNvSpPr/>
      </dsp:nvSpPr>
      <dsp:spPr>
        <a:xfrm>
          <a:off x="0" y="0"/>
          <a:ext cx="6295025" cy="651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Brâmanes – grupo social dominantes – formado por sacerdotes e lideres dos clãs</a:t>
          </a:r>
          <a:endParaRPr lang="en-US" sz="1600" kern="1200"/>
        </a:p>
      </dsp:txBody>
      <dsp:txXfrm>
        <a:off x="19081" y="19081"/>
        <a:ext cx="5515823" cy="613301"/>
      </dsp:txXfrm>
    </dsp:sp>
    <dsp:sp modelId="{EFC9726A-2DFD-4C2B-8356-6CFB04C6DA68}">
      <dsp:nvSpPr>
        <dsp:cNvPr id="0" name=""/>
        <dsp:cNvSpPr/>
      </dsp:nvSpPr>
      <dsp:spPr>
        <a:xfrm>
          <a:off x="470083" y="741944"/>
          <a:ext cx="6295025" cy="6514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Xátrias – grupo formado por aristocratas e guerreiros</a:t>
          </a:r>
          <a:endParaRPr lang="en-US" sz="1600" kern="1200"/>
        </a:p>
      </dsp:txBody>
      <dsp:txXfrm>
        <a:off x="489164" y="761025"/>
        <a:ext cx="5363329" cy="613301"/>
      </dsp:txXfrm>
    </dsp:sp>
    <dsp:sp modelId="{55007F6A-E7C7-4817-A7DB-AD22F0A7E55C}">
      <dsp:nvSpPr>
        <dsp:cNvPr id="0" name=""/>
        <dsp:cNvSpPr/>
      </dsp:nvSpPr>
      <dsp:spPr>
        <a:xfrm>
          <a:off x="940166" y="1483889"/>
          <a:ext cx="6295025" cy="6514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Vaíxás – grupo formado por agricultores, artesãos e comerciantes </a:t>
          </a:r>
          <a:endParaRPr lang="en-US" sz="1600" kern="1200"/>
        </a:p>
      </dsp:txBody>
      <dsp:txXfrm>
        <a:off x="959247" y="1502970"/>
        <a:ext cx="5363329" cy="613301"/>
      </dsp:txXfrm>
    </dsp:sp>
    <dsp:sp modelId="{16A3C2D1-E479-42C0-BDFD-D92F95A97487}">
      <dsp:nvSpPr>
        <dsp:cNvPr id="0" name=""/>
        <dsp:cNvSpPr/>
      </dsp:nvSpPr>
      <dsp:spPr>
        <a:xfrm>
          <a:off x="1410249" y="2225833"/>
          <a:ext cx="6295025" cy="6514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Sudras – grupo formado por servos que, nas cidades e nos campos, trabalhavam e cumpriam ordens de seus senhores.</a:t>
          </a:r>
          <a:endParaRPr lang="en-US" sz="1600" kern="1200"/>
        </a:p>
      </dsp:txBody>
      <dsp:txXfrm>
        <a:off x="1429330" y="2244914"/>
        <a:ext cx="5363329" cy="613301"/>
      </dsp:txXfrm>
    </dsp:sp>
    <dsp:sp modelId="{0C2CF7A0-FC2C-4BE6-BD8E-B9ABD47F2346}">
      <dsp:nvSpPr>
        <dsp:cNvPr id="0" name=""/>
        <dsp:cNvSpPr/>
      </dsp:nvSpPr>
      <dsp:spPr>
        <a:xfrm>
          <a:off x="1880332" y="2967778"/>
          <a:ext cx="6295025" cy="6514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Dálits – não deviam ser tocados</a:t>
          </a:r>
          <a:endParaRPr lang="en-US" sz="1600" kern="1200"/>
        </a:p>
      </dsp:txBody>
      <dsp:txXfrm>
        <a:off x="1899413" y="2986859"/>
        <a:ext cx="5363329" cy="613301"/>
      </dsp:txXfrm>
    </dsp:sp>
    <dsp:sp modelId="{B41E7FD9-33BA-4752-8A6F-47781A3FFF36}">
      <dsp:nvSpPr>
        <dsp:cNvPr id="0" name=""/>
        <dsp:cNvSpPr/>
      </dsp:nvSpPr>
      <dsp:spPr>
        <a:xfrm>
          <a:off x="5871574" y="475930"/>
          <a:ext cx="423451" cy="423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966850" y="475930"/>
        <a:ext cx="232899" cy="318647"/>
      </dsp:txXfrm>
    </dsp:sp>
    <dsp:sp modelId="{FDEF37C4-2B8C-4139-9D9A-3FD811A868B8}">
      <dsp:nvSpPr>
        <dsp:cNvPr id="0" name=""/>
        <dsp:cNvSpPr/>
      </dsp:nvSpPr>
      <dsp:spPr>
        <a:xfrm>
          <a:off x="6341657" y="1217874"/>
          <a:ext cx="423451" cy="423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36933" y="1217874"/>
        <a:ext cx="232899" cy="318647"/>
      </dsp:txXfrm>
    </dsp:sp>
    <dsp:sp modelId="{A280F776-BED4-4B5F-8930-F1BAAAE244C8}">
      <dsp:nvSpPr>
        <dsp:cNvPr id="0" name=""/>
        <dsp:cNvSpPr/>
      </dsp:nvSpPr>
      <dsp:spPr>
        <a:xfrm>
          <a:off x="6811740" y="1948961"/>
          <a:ext cx="423451" cy="423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907016" y="1948961"/>
        <a:ext cx="232899" cy="318647"/>
      </dsp:txXfrm>
    </dsp:sp>
    <dsp:sp modelId="{027B6F66-5BB0-41CF-B715-666EFC12F949}">
      <dsp:nvSpPr>
        <dsp:cNvPr id="0" name=""/>
        <dsp:cNvSpPr/>
      </dsp:nvSpPr>
      <dsp:spPr>
        <a:xfrm>
          <a:off x="7281823" y="2698144"/>
          <a:ext cx="423451" cy="423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77099" y="2698144"/>
        <a:ext cx="232899" cy="318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DFE2B-41D5-4BF8-A7DB-1E45262E668A}">
      <dsp:nvSpPr>
        <dsp:cNvPr id="0" name=""/>
        <dsp:cNvSpPr/>
      </dsp:nvSpPr>
      <dsp:spPr>
        <a:xfrm>
          <a:off x="0" y="2758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11DCC-E8B5-4684-912F-D95FA4ECF4C6}">
      <dsp:nvSpPr>
        <dsp:cNvPr id="0" name=""/>
        <dsp:cNvSpPr/>
      </dsp:nvSpPr>
      <dsp:spPr>
        <a:xfrm>
          <a:off x="0" y="2758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ÁREA</a:t>
          </a:r>
          <a:r>
            <a:rPr lang="pt-BR" sz="1300" kern="1200"/>
            <a:t>: 3.287.782 km²</a:t>
          </a:r>
          <a:endParaRPr lang="en-US" sz="1300" kern="1200"/>
        </a:p>
      </dsp:txBody>
      <dsp:txXfrm>
        <a:off x="0" y="2758"/>
        <a:ext cx="5098256" cy="470366"/>
      </dsp:txXfrm>
    </dsp:sp>
    <dsp:sp modelId="{4D86D88A-A7D2-4EAA-8E96-0227EDAA1CE1}">
      <dsp:nvSpPr>
        <dsp:cNvPr id="0" name=""/>
        <dsp:cNvSpPr/>
      </dsp:nvSpPr>
      <dsp:spPr>
        <a:xfrm>
          <a:off x="0" y="473124"/>
          <a:ext cx="5098256" cy="0"/>
        </a:xfrm>
        <a:prstGeom prst="line">
          <a:avLst/>
        </a:prstGeom>
        <a:solidFill>
          <a:schemeClr val="accent2">
            <a:hueOff val="3549"/>
            <a:satOff val="-2443"/>
            <a:lumOff val="-624"/>
            <a:alphaOff val="0"/>
          </a:schemeClr>
        </a:solidFill>
        <a:ln w="15875" cap="flat" cmpd="sng" algn="ctr">
          <a:solidFill>
            <a:schemeClr val="accent2">
              <a:hueOff val="3549"/>
              <a:satOff val="-2443"/>
              <a:lumOff val="-6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C005B-3926-4400-8137-7559533E2364}">
      <dsp:nvSpPr>
        <dsp:cNvPr id="0" name=""/>
        <dsp:cNvSpPr/>
      </dsp:nvSpPr>
      <dsp:spPr>
        <a:xfrm>
          <a:off x="0" y="473124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CAPITAL DA ÍNDIA</a:t>
          </a:r>
          <a:r>
            <a:rPr lang="pt-BR" sz="1300" kern="1200"/>
            <a:t>: </a:t>
          </a:r>
          <a:r>
            <a:rPr lang="pt-BR" sz="1300" u="sng" kern="1200">
              <a:hlinkClick xmlns:r="http://schemas.openxmlformats.org/officeDocument/2006/relationships" r:id="rId1"/>
            </a:rPr>
            <a:t>Nova Délhi</a:t>
          </a:r>
          <a:endParaRPr lang="en-US" sz="1300" kern="1200"/>
        </a:p>
      </dsp:txBody>
      <dsp:txXfrm>
        <a:off x="0" y="473124"/>
        <a:ext cx="5098256" cy="470366"/>
      </dsp:txXfrm>
    </dsp:sp>
    <dsp:sp modelId="{112FB6FE-8631-4CC3-9F86-014FE1CDEAD9}">
      <dsp:nvSpPr>
        <dsp:cNvPr id="0" name=""/>
        <dsp:cNvSpPr/>
      </dsp:nvSpPr>
      <dsp:spPr>
        <a:xfrm>
          <a:off x="0" y="943491"/>
          <a:ext cx="5098256" cy="0"/>
        </a:xfrm>
        <a:prstGeom prst="line">
          <a:avLst/>
        </a:prstGeom>
        <a:solidFill>
          <a:schemeClr val="accent2">
            <a:hueOff val="7098"/>
            <a:satOff val="-4887"/>
            <a:lumOff val="-1248"/>
            <a:alphaOff val="0"/>
          </a:schemeClr>
        </a:solidFill>
        <a:ln w="15875" cap="flat" cmpd="sng" algn="ctr">
          <a:solidFill>
            <a:schemeClr val="accent2">
              <a:hueOff val="7098"/>
              <a:satOff val="-4887"/>
              <a:lumOff val="-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9C43D-2C27-424C-B8D2-2A7468EC905A}">
      <dsp:nvSpPr>
        <dsp:cNvPr id="0" name=""/>
        <dsp:cNvSpPr/>
      </dsp:nvSpPr>
      <dsp:spPr>
        <a:xfrm>
          <a:off x="0" y="943491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POPULAÇÃO</a:t>
          </a:r>
          <a:r>
            <a:rPr lang="pt-BR" sz="1300" kern="1200"/>
            <a:t>: 1,30 bilhão de habitantes (estimativa 2016)</a:t>
          </a:r>
          <a:endParaRPr lang="en-US" sz="1300" kern="1200"/>
        </a:p>
      </dsp:txBody>
      <dsp:txXfrm>
        <a:off x="0" y="943491"/>
        <a:ext cx="5098256" cy="470366"/>
      </dsp:txXfrm>
    </dsp:sp>
    <dsp:sp modelId="{E6C4622E-0885-4DE6-BA28-A2C497390121}">
      <dsp:nvSpPr>
        <dsp:cNvPr id="0" name=""/>
        <dsp:cNvSpPr/>
      </dsp:nvSpPr>
      <dsp:spPr>
        <a:xfrm>
          <a:off x="0" y="1413857"/>
          <a:ext cx="5098256" cy="0"/>
        </a:xfrm>
        <a:prstGeom prst="line">
          <a:avLst/>
        </a:prstGeom>
        <a:solidFill>
          <a:schemeClr val="accent2">
            <a:hueOff val="10647"/>
            <a:satOff val="-7330"/>
            <a:lumOff val="-1872"/>
            <a:alphaOff val="0"/>
          </a:schemeClr>
        </a:solidFill>
        <a:ln w="15875" cap="flat" cmpd="sng" algn="ctr">
          <a:solidFill>
            <a:schemeClr val="accent2">
              <a:hueOff val="10647"/>
              <a:satOff val="-7330"/>
              <a:lumOff val="-18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32AAB-B6F1-48C7-BD72-478ECC2FD81D}">
      <dsp:nvSpPr>
        <dsp:cNvPr id="0" name=""/>
        <dsp:cNvSpPr/>
      </dsp:nvSpPr>
      <dsp:spPr>
        <a:xfrm>
          <a:off x="0" y="1413857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MOEDA DA ÍNDIA: </a:t>
          </a:r>
          <a:r>
            <a:rPr lang="pt-BR" sz="1300" kern="1200"/>
            <a:t>rúpia indiana</a:t>
          </a:r>
          <a:endParaRPr lang="en-US" sz="1300" kern="1200"/>
        </a:p>
      </dsp:txBody>
      <dsp:txXfrm>
        <a:off x="0" y="1413857"/>
        <a:ext cx="5098256" cy="470366"/>
      </dsp:txXfrm>
    </dsp:sp>
    <dsp:sp modelId="{420FF0F5-6913-4920-B888-3EA05713F64D}">
      <dsp:nvSpPr>
        <dsp:cNvPr id="0" name=""/>
        <dsp:cNvSpPr/>
      </dsp:nvSpPr>
      <dsp:spPr>
        <a:xfrm>
          <a:off x="0" y="1884223"/>
          <a:ext cx="5098256" cy="0"/>
        </a:xfrm>
        <a:prstGeom prst="line">
          <a:avLst/>
        </a:prstGeom>
        <a:solidFill>
          <a:schemeClr val="accent2">
            <a:hueOff val="14196"/>
            <a:satOff val="-9773"/>
            <a:lumOff val="-2496"/>
            <a:alphaOff val="0"/>
          </a:schemeClr>
        </a:solidFill>
        <a:ln w="15875" cap="flat" cmpd="sng" algn="ctr">
          <a:solidFill>
            <a:schemeClr val="accent2">
              <a:hueOff val="14196"/>
              <a:satOff val="-9773"/>
              <a:lumOff val="-2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739CF-A1D0-43E5-99E6-C4AFA6B06F25}">
      <dsp:nvSpPr>
        <dsp:cNvPr id="0" name=""/>
        <dsp:cNvSpPr/>
      </dsp:nvSpPr>
      <dsp:spPr>
        <a:xfrm>
          <a:off x="0" y="1884223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NOME OFICIAL</a:t>
          </a:r>
          <a:r>
            <a:rPr lang="pt-BR" sz="1300" kern="1200"/>
            <a:t>: República da Índia (Bharat Juktarashtra). </a:t>
          </a:r>
          <a:endParaRPr lang="en-US" sz="1300" kern="1200"/>
        </a:p>
      </dsp:txBody>
      <dsp:txXfrm>
        <a:off x="0" y="1884223"/>
        <a:ext cx="5098256" cy="470366"/>
      </dsp:txXfrm>
    </dsp:sp>
    <dsp:sp modelId="{31F6DDE3-C6FD-4F65-86DA-A95B5289CF80}">
      <dsp:nvSpPr>
        <dsp:cNvPr id="0" name=""/>
        <dsp:cNvSpPr/>
      </dsp:nvSpPr>
      <dsp:spPr>
        <a:xfrm>
          <a:off x="0" y="2354589"/>
          <a:ext cx="5098256" cy="0"/>
        </a:xfrm>
        <a:prstGeom prst="line">
          <a:avLst/>
        </a:prstGeom>
        <a:solidFill>
          <a:schemeClr val="accent2">
            <a:hueOff val="17745"/>
            <a:satOff val="-12216"/>
            <a:lumOff val="-3120"/>
            <a:alphaOff val="0"/>
          </a:schemeClr>
        </a:solidFill>
        <a:ln w="15875" cap="flat" cmpd="sng" algn="ctr">
          <a:solidFill>
            <a:schemeClr val="accent2">
              <a:hueOff val="17745"/>
              <a:satOff val="-12216"/>
              <a:lumOff val="-3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C9D9E-66A9-45CA-94E2-9C90165B9928}">
      <dsp:nvSpPr>
        <dsp:cNvPr id="0" name=""/>
        <dsp:cNvSpPr/>
      </dsp:nvSpPr>
      <dsp:spPr>
        <a:xfrm>
          <a:off x="0" y="2354589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NACIONALIDADE</a:t>
          </a:r>
          <a:r>
            <a:rPr lang="pt-BR" sz="1300" kern="1200"/>
            <a:t>: indiana</a:t>
          </a:r>
          <a:endParaRPr lang="en-US" sz="1300" kern="1200"/>
        </a:p>
      </dsp:txBody>
      <dsp:txXfrm>
        <a:off x="0" y="2354589"/>
        <a:ext cx="5098256" cy="470366"/>
      </dsp:txXfrm>
    </dsp:sp>
    <dsp:sp modelId="{004856BB-5DA1-4843-89D6-E83640A8C182}">
      <dsp:nvSpPr>
        <dsp:cNvPr id="0" name=""/>
        <dsp:cNvSpPr/>
      </dsp:nvSpPr>
      <dsp:spPr>
        <a:xfrm>
          <a:off x="0" y="2824956"/>
          <a:ext cx="5098256" cy="0"/>
        </a:xfrm>
        <a:prstGeom prst="line">
          <a:avLst/>
        </a:prstGeom>
        <a:solidFill>
          <a:schemeClr val="accent2">
            <a:hueOff val="21293"/>
            <a:satOff val="-14660"/>
            <a:lumOff val="-3743"/>
            <a:alphaOff val="0"/>
          </a:schemeClr>
        </a:solidFill>
        <a:ln w="15875" cap="flat" cmpd="sng" algn="ctr">
          <a:solidFill>
            <a:schemeClr val="accent2">
              <a:hueOff val="21293"/>
              <a:satOff val="-14660"/>
              <a:lumOff val="-37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9774B-BF5E-40B6-999D-960C62767EBD}">
      <dsp:nvSpPr>
        <dsp:cNvPr id="0" name=""/>
        <dsp:cNvSpPr/>
      </dsp:nvSpPr>
      <dsp:spPr>
        <a:xfrm>
          <a:off x="0" y="2824956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DATA NACIONAL</a:t>
          </a:r>
          <a:r>
            <a:rPr lang="pt-BR" sz="1300" kern="1200"/>
            <a:t>: 26 de janeiro (Proclamação da República); 15 de agosto (Independência); 2 de outubro (aniversário de </a:t>
          </a:r>
          <a:r>
            <a:rPr lang="pt-BR" sz="1300" u="sng" kern="1200">
              <a:hlinkClick xmlns:r="http://schemas.openxmlformats.org/officeDocument/2006/relationships" r:id="rId2"/>
            </a:rPr>
            <a:t>Gandhi</a:t>
          </a:r>
          <a:r>
            <a:rPr lang="pt-BR" sz="1300" kern="1200"/>
            <a:t>).</a:t>
          </a:r>
          <a:endParaRPr lang="en-US" sz="1300" kern="1200"/>
        </a:p>
      </dsp:txBody>
      <dsp:txXfrm>
        <a:off x="0" y="2824956"/>
        <a:ext cx="5098256" cy="470366"/>
      </dsp:txXfrm>
    </dsp:sp>
    <dsp:sp modelId="{AC530ED5-706E-47F3-AFCD-79E9008ED8D5}">
      <dsp:nvSpPr>
        <dsp:cNvPr id="0" name=""/>
        <dsp:cNvSpPr/>
      </dsp:nvSpPr>
      <dsp:spPr>
        <a:xfrm>
          <a:off x="0" y="3295322"/>
          <a:ext cx="5098256" cy="0"/>
        </a:xfrm>
        <a:prstGeom prst="line">
          <a:avLst/>
        </a:prstGeom>
        <a:solidFill>
          <a:schemeClr val="accent2">
            <a:hueOff val="24842"/>
            <a:satOff val="-17103"/>
            <a:lumOff val="-4367"/>
            <a:alphaOff val="0"/>
          </a:schemeClr>
        </a:solidFill>
        <a:ln w="15875" cap="flat" cmpd="sng" algn="ctr">
          <a:solidFill>
            <a:schemeClr val="accent2">
              <a:hueOff val="24842"/>
              <a:satOff val="-17103"/>
              <a:lumOff val="-4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7A45E-F500-44C9-A3A0-40A7411CF353}">
      <dsp:nvSpPr>
        <dsp:cNvPr id="0" name=""/>
        <dsp:cNvSpPr/>
      </dsp:nvSpPr>
      <dsp:spPr>
        <a:xfrm>
          <a:off x="0" y="3295322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FORMA DE GOVERNO</a:t>
          </a:r>
          <a:r>
            <a:rPr lang="pt-BR" sz="1300" kern="1200"/>
            <a:t>: República Parlamentarista</a:t>
          </a:r>
          <a:endParaRPr lang="en-US" sz="1300" kern="1200"/>
        </a:p>
      </dsp:txBody>
      <dsp:txXfrm>
        <a:off x="0" y="3295322"/>
        <a:ext cx="5098256" cy="470366"/>
      </dsp:txXfrm>
    </dsp:sp>
    <dsp:sp modelId="{EF9E5E12-20D6-4E00-B4C8-9509FAD8EC8B}">
      <dsp:nvSpPr>
        <dsp:cNvPr id="0" name=""/>
        <dsp:cNvSpPr/>
      </dsp:nvSpPr>
      <dsp:spPr>
        <a:xfrm>
          <a:off x="0" y="3765688"/>
          <a:ext cx="5098256" cy="0"/>
        </a:xfrm>
        <a:prstGeom prst="line">
          <a:avLst/>
        </a:prstGeom>
        <a:solidFill>
          <a:schemeClr val="accent2">
            <a:hueOff val="28391"/>
            <a:satOff val="-19546"/>
            <a:lumOff val="-4991"/>
            <a:alphaOff val="0"/>
          </a:schemeClr>
        </a:solidFill>
        <a:ln w="15875" cap="flat" cmpd="sng" algn="ctr">
          <a:solidFill>
            <a:schemeClr val="accent2">
              <a:hueOff val="28391"/>
              <a:satOff val="-19546"/>
              <a:lumOff val="-4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AF0DA-D2DB-4A43-B1FB-7F86B0DDF62C}">
      <dsp:nvSpPr>
        <dsp:cNvPr id="0" name=""/>
        <dsp:cNvSpPr/>
      </dsp:nvSpPr>
      <dsp:spPr>
        <a:xfrm>
          <a:off x="0" y="3765688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PRESIDENTE</a:t>
          </a:r>
          <a:r>
            <a:rPr lang="pt-BR" sz="1300" kern="1200"/>
            <a:t>: Pranab Mukherjee</a:t>
          </a:r>
          <a:endParaRPr lang="en-US" sz="1300" kern="1200"/>
        </a:p>
      </dsp:txBody>
      <dsp:txXfrm>
        <a:off x="0" y="3765688"/>
        <a:ext cx="5098256" cy="470366"/>
      </dsp:txXfrm>
    </dsp:sp>
    <dsp:sp modelId="{E7393358-7111-49F3-95A5-6DA1A2ACAB93}">
      <dsp:nvSpPr>
        <dsp:cNvPr id="0" name=""/>
        <dsp:cNvSpPr/>
      </dsp:nvSpPr>
      <dsp:spPr>
        <a:xfrm>
          <a:off x="0" y="4236054"/>
          <a:ext cx="5098256" cy="0"/>
        </a:xfrm>
        <a:prstGeom prst="line">
          <a:avLst/>
        </a:prstGeom>
        <a:solidFill>
          <a:schemeClr val="accent2">
            <a:hueOff val="31940"/>
            <a:satOff val="-21989"/>
            <a:lumOff val="-5615"/>
            <a:alphaOff val="0"/>
          </a:schemeClr>
        </a:solidFill>
        <a:ln w="15875" cap="flat" cmpd="sng" algn="ctr">
          <a:solidFill>
            <a:schemeClr val="accent2">
              <a:hueOff val="31940"/>
              <a:satOff val="-21989"/>
              <a:lumOff val="-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5C626-F630-404B-A9AE-FBA0C4451D7E}">
      <dsp:nvSpPr>
        <dsp:cNvPr id="0" name=""/>
        <dsp:cNvSpPr/>
      </dsp:nvSpPr>
      <dsp:spPr>
        <a:xfrm>
          <a:off x="0" y="4236054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PRIMEIRO-MINISTRO</a:t>
          </a:r>
          <a:r>
            <a:rPr lang="pt-BR" sz="1300" kern="1200"/>
            <a:t>: Narendra Modi (desde maio de 2014)</a:t>
          </a:r>
          <a:endParaRPr lang="en-US" sz="1300" kern="1200"/>
        </a:p>
      </dsp:txBody>
      <dsp:txXfrm>
        <a:off x="0" y="4236054"/>
        <a:ext cx="5098256" cy="470366"/>
      </dsp:txXfrm>
    </dsp:sp>
    <dsp:sp modelId="{E150C8C8-C9A4-4E4D-B49C-824AD7541884}">
      <dsp:nvSpPr>
        <dsp:cNvPr id="0" name=""/>
        <dsp:cNvSpPr/>
      </dsp:nvSpPr>
      <dsp:spPr>
        <a:xfrm>
          <a:off x="0" y="4706420"/>
          <a:ext cx="5098256" cy="0"/>
        </a:xfrm>
        <a:prstGeom prst="line">
          <a:avLst/>
        </a:prstGeom>
        <a:solidFill>
          <a:schemeClr val="accent2">
            <a:hueOff val="35489"/>
            <a:satOff val="-24433"/>
            <a:lumOff val="-6239"/>
            <a:alphaOff val="0"/>
          </a:schemeClr>
        </a:solidFill>
        <a:ln w="15875" cap="flat" cmpd="sng" algn="ctr">
          <a:solidFill>
            <a:schemeClr val="accent2">
              <a:hueOff val="35489"/>
              <a:satOff val="-24433"/>
              <a:lumOff val="-62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70BCF-BB1A-4089-B1DE-3C9EBD4A7955}">
      <dsp:nvSpPr>
        <dsp:cNvPr id="0" name=""/>
        <dsp:cNvSpPr/>
      </dsp:nvSpPr>
      <dsp:spPr>
        <a:xfrm>
          <a:off x="0" y="4706420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GEOGRAFIA DA ÍNDIA</a:t>
          </a:r>
          <a:r>
            <a:rPr lang="pt-BR" sz="1300" kern="1200"/>
            <a:t>:</a:t>
          </a:r>
          <a:endParaRPr lang="en-US" sz="1300" kern="1200"/>
        </a:p>
      </dsp:txBody>
      <dsp:txXfrm>
        <a:off x="0" y="4706420"/>
        <a:ext cx="5098256" cy="470366"/>
      </dsp:txXfrm>
    </dsp:sp>
    <dsp:sp modelId="{534E8598-F727-4E0B-8EEE-243BB9E0F9CA}">
      <dsp:nvSpPr>
        <dsp:cNvPr id="0" name=""/>
        <dsp:cNvSpPr/>
      </dsp:nvSpPr>
      <dsp:spPr>
        <a:xfrm>
          <a:off x="0" y="5176787"/>
          <a:ext cx="5098256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CBE36-1347-4B98-A3F9-1B044A4316C0}">
      <dsp:nvSpPr>
        <dsp:cNvPr id="0" name=""/>
        <dsp:cNvSpPr/>
      </dsp:nvSpPr>
      <dsp:spPr>
        <a:xfrm>
          <a:off x="0" y="5176787"/>
          <a:ext cx="5098256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LOCALIZAÇÃO</a:t>
          </a:r>
          <a:r>
            <a:rPr lang="pt-BR" sz="1300" kern="1200"/>
            <a:t>: centro-sul da </a:t>
          </a:r>
          <a:r>
            <a:rPr lang="pt-BR" sz="1300" u="sng" kern="1200">
              <a:hlinkClick xmlns:r="http://schemas.openxmlformats.org/officeDocument/2006/relationships" r:id="rId3"/>
            </a:rPr>
            <a:t>Ásia</a:t>
          </a:r>
          <a:endParaRPr lang="en-US" sz="1300" kern="1200"/>
        </a:p>
      </dsp:txBody>
      <dsp:txXfrm>
        <a:off x="0" y="5176787"/>
        <a:ext cx="5098256" cy="47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3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36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00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24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81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13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73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34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29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05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7394F5-6B9D-4E0E-9307-26B8BE9EC984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8AA6C5-8C3E-4D6B-94A4-51B4FE9A17E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4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Revolta_dos_sipais" TargetMode="External"/><Relationship Id="rId3" Type="http://schemas.openxmlformats.org/officeDocument/2006/relationships/hyperlink" Target="http://pt.wikipedia.org/wiki/Bengala" TargetMode="External"/><Relationship Id="rId7" Type="http://schemas.openxmlformats.org/officeDocument/2006/relationships/hyperlink" Target="http://pt.wikipedia.org/wiki/Bangladesh" TargetMode="External"/><Relationship Id="rId2" Type="http://schemas.openxmlformats.org/officeDocument/2006/relationships/hyperlink" Target="http://pt.wikipedia.org/wiki/Companhia_Inglesa_das_%C3%8Dndias_Orienta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Paquist%C3%A3o" TargetMode="External"/><Relationship Id="rId5" Type="http://schemas.openxmlformats.org/officeDocument/2006/relationships/hyperlink" Target="http://pt.wikipedia.org/wiki/1850" TargetMode="External"/><Relationship Id="rId4" Type="http://schemas.openxmlformats.org/officeDocument/2006/relationships/hyperlink" Target="http://pt.wikipedia.org/wiki/1757" TargetMode="External"/><Relationship Id="rId9" Type="http://schemas.openxmlformats.org/officeDocument/2006/relationships/hyperlink" Target="http://pt.wikipedia.org/wiki/1857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%C3%8Dndia" TargetMode="External"/><Relationship Id="rId13" Type="http://schemas.openxmlformats.org/officeDocument/2006/relationships/hyperlink" Target="http://pt.wikipedia.org/wiki/Sikhismo" TargetMode="External"/><Relationship Id="rId3" Type="http://schemas.openxmlformats.org/officeDocument/2006/relationships/hyperlink" Target="http://pt.wikipedia.org/wiki/S%C3%A9culo_XX" TargetMode="External"/><Relationship Id="rId7" Type="http://schemas.openxmlformats.org/officeDocument/2006/relationships/hyperlink" Target="http://pt.wikipedia.org/wiki/Raj_brit%C3%A2nico" TargetMode="External"/><Relationship Id="rId12" Type="http://schemas.openxmlformats.org/officeDocument/2006/relationships/hyperlink" Target="http://pt.wikipedia.org/wiki/Hindus" TargetMode="External"/><Relationship Id="rId2" Type="http://schemas.openxmlformats.org/officeDocument/2006/relationships/hyperlink" Target="http://pt.wikipedia.org/wiki/S%C3%A9culo_XIX" TargetMode="External"/><Relationship Id="rId16" Type="http://schemas.openxmlformats.org/officeDocument/2006/relationships/hyperlink" Target="http://pt.wikipedia.org/w/index.php?title=%C3%8Dndia-Bangladesh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Parti%C3%A7%C3%A3o_da_%C3%8Dndia" TargetMode="External"/><Relationship Id="rId11" Type="http://schemas.openxmlformats.org/officeDocument/2006/relationships/hyperlink" Target="http://pt.wikipedia.org/wiki/Migra%C3%A7%C3%A3o" TargetMode="External"/><Relationship Id="rId5" Type="http://schemas.openxmlformats.org/officeDocument/2006/relationships/hyperlink" Target="http://pt.wikipedia.org/wiki/Subcontinente_Indiano" TargetMode="External"/><Relationship Id="rId15" Type="http://schemas.openxmlformats.org/officeDocument/2006/relationships/hyperlink" Target="http://pt.wikipedia.org/wiki/Fronteira_%C3%8Dndia-Paquist%C3%A3o" TargetMode="External"/><Relationship Id="rId10" Type="http://schemas.openxmlformats.org/officeDocument/2006/relationships/hyperlink" Target="http://pt.wikipedia.org/wiki/1947" TargetMode="External"/><Relationship Id="rId4" Type="http://schemas.openxmlformats.org/officeDocument/2006/relationships/hyperlink" Target="http://pt.wikipedia.org/wiki/%C3%8Dndia_brit%C3%A2nica" TargetMode="External"/><Relationship Id="rId9" Type="http://schemas.openxmlformats.org/officeDocument/2006/relationships/hyperlink" Target="http://pt.wikipedia.org/wiki/Paquist%C3%A3o" TargetMode="External"/><Relationship Id="rId14" Type="http://schemas.openxmlformats.org/officeDocument/2006/relationships/hyperlink" Target="http://pt.wikipedia.org/wiki/Mu%C3%A7ulmano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haroni" pitchFamily="2" charset="-79"/>
              </a:rPr>
              <a:t>História da Índia Antiga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4320480" cy="914400"/>
          </a:xfrm>
        </p:spPr>
        <p:txBody>
          <a:bodyPr>
            <a:normAutofit/>
          </a:bodyPr>
          <a:lstStyle/>
          <a:p>
            <a:r>
              <a:rPr lang="pt-BR" sz="1800" i="1" u="sng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Profº</a:t>
            </a:r>
            <a:r>
              <a:rPr lang="pt-BR" sz="1800" i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Castas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249333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283968" y="5729723"/>
            <a:ext cx="2941875" cy="1071380"/>
            <a:chOff x="4003952" y="2865632"/>
            <a:chExt cx="2941875" cy="107138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4003952" y="2865632"/>
              <a:ext cx="2941875" cy="107138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056252" y="2917932"/>
              <a:ext cx="2837275" cy="966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Castas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4581F29-BB1C-4680-A647-BAC1F9AC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67060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5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sultado de imagem para castas indian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2" b="2"/>
          <a:stretch/>
        </p:blipFill>
        <p:spPr bwMode="auto">
          <a:xfrm>
            <a:off x="632079" y="841248"/>
            <a:ext cx="7879842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8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O Budismo</a:t>
            </a:r>
          </a:p>
        </p:txBody>
      </p:sp>
      <p:pic>
        <p:nvPicPr>
          <p:cNvPr id="8194" name="Picture 2" descr="Resultado de imagem para Bud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Budismo – Sidarta Gautama </a:t>
            </a:r>
          </a:p>
          <a:p>
            <a:r>
              <a:rPr lang="pt-BR" dirty="0"/>
              <a:t>Ensinamentos foram transmitidos oralmente a seus discípulos </a:t>
            </a:r>
            <a:r>
              <a:rPr lang="pt-BR"/>
              <a:t>começou a fundir na China no </a:t>
            </a:r>
            <a:r>
              <a:rPr lang="pt-BR" err="1"/>
              <a:t>sec</a:t>
            </a:r>
            <a:r>
              <a:rPr lang="pt-BR"/>
              <a:t> V </a:t>
            </a:r>
            <a:r>
              <a:rPr lang="pt-BR" err="1"/>
              <a:t>a.C</a:t>
            </a:r>
            <a:r>
              <a:rPr lang="pt-BR"/>
              <a:t> a doutrina budista tem as seguintes concepções.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Princípios Budista</a:t>
            </a:r>
          </a:p>
        </p:txBody>
      </p:sp>
      <p:pic>
        <p:nvPicPr>
          <p:cNvPr id="4" name="Picture 2" descr="Resultado de imagem para Budis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22025" b="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400"/>
              <a:t>1 – Existe sofrimento na vida, como o sofrimento de adoecer, envelhecer, morrer etc.</a:t>
            </a:r>
          </a:p>
          <a:p>
            <a:r>
              <a:rPr lang="pt-BR" sz="1400"/>
              <a:t>2 – A origem do sofrimento está nos desejos, que nos impedem de reconhecer as mudanças que constituem a realidade da vida.</a:t>
            </a:r>
          </a:p>
          <a:p>
            <a:r>
              <a:rPr lang="pt-BR" sz="1400"/>
              <a:t>3 – O fim do sofrimento só pode ser atingido com a extinção dos desejos, dos apegos, da ambição, da ansiedade.</a:t>
            </a:r>
          </a:p>
          <a:p>
            <a:r>
              <a:rPr lang="pt-BR" sz="1400"/>
              <a:t>4 – O caminho da libertação esta expresso na chamada “senda </a:t>
            </a:r>
            <a:r>
              <a:rPr lang="pt-BR" sz="1400" err="1"/>
              <a:t>óctupla</a:t>
            </a:r>
            <a:r>
              <a:rPr lang="pt-BR" sz="1400"/>
              <a:t>”, apontada pelos budistas como um caminho de oito etapas de transformação pessoal, envolvendo correção em: concepções e pensamentos, palavras e ações, vivências e esforços, reflexão e meditação emocional.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7692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Sidarta Gautama, o Buda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Filho de um aristocrata</a:t>
            </a:r>
          </a:p>
          <a:p>
            <a:r>
              <a:rPr lang="pt-BR" sz="1300">
                <a:solidFill>
                  <a:srgbClr val="FFFFFF"/>
                </a:solidFill>
              </a:rPr>
              <a:t>Desfrutava de riqueza e respeito social</a:t>
            </a:r>
          </a:p>
        </p:txBody>
      </p:sp>
      <p:pic>
        <p:nvPicPr>
          <p:cNvPr id="7170" name="Picture 2" descr="Resultado de imagem para sidarta gautam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805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017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199" y="286603"/>
            <a:ext cx="5063240" cy="1450757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chemeClr val="accent2"/>
                </a:solidFill>
              </a:rPr>
              <a:t>Índia britânica</a:t>
            </a:r>
            <a:br>
              <a:rPr lang="pt-BR" b="1">
                <a:solidFill>
                  <a:schemeClr val="accent2"/>
                </a:solidFill>
              </a:rPr>
            </a:br>
            <a:endParaRPr lang="pt-BR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3153" y="2023962"/>
            <a:ext cx="5023286" cy="3845131"/>
          </a:xfrm>
        </p:spPr>
        <p:txBody>
          <a:bodyPr>
            <a:normAutofit/>
          </a:bodyPr>
          <a:lstStyle/>
          <a:p>
            <a:r>
              <a:rPr lang="pt-BR" dirty="0"/>
              <a:t>A </a:t>
            </a:r>
            <a:r>
              <a:rPr lang="pt-BR" dirty="0">
                <a:hlinkClick r:id="rId2" tooltip="Companhia Inglesa das Índias Orientais"/>
              </a:rPr>
              <a:t>Companhia Inglesa das Índias Orientais</a:t>
            </a:r>
            <a:r>
              <a:rPr lang="pt-BR" dirty="0"/>
              <a:t> estabeleceu uma primeira base em </a:t>
            </a:r>
            <a:r>
              <a:rPr lang="pt-BR" dirty="0">
                <a:hlinkClick r:id="rId3" tooltip="Bengala"/>
              </a:rPr>
              <a:t>Bengala</a:t>
            </a:r>
            <a:r>
              <a:rPr lang="pt-BR" dirty="0"/>
              <a:t>, em </a:t>
            </a:r>
            <a:r>
              <a:rPr lang="pt-BR" dirty="0">
                <a:hlinkClick r:id="rId4" tooltip="1757"/>
              </a:rPr>
              <a:t>1757</a:t>
            </a:r>
            <a:r>
              <a:rPr lang="pt-BR" dirty="0"/>
              <a:t>. Na altura dos anos </a:t>
            </a:r>
            <a:r>
              <a:rPr lang="pt-BR" dirty="0">
                <a:hlinkClick r:id="rId5" tooltip="1850"/>
              </a:rPr>
              <a:t>1850</a:t>
            </a:r>
            <a:r>
              <a:rPr lang="pt-BR" dirty="0"/>
              <a:t>, os britânicos já controlavam quase todo o subcontinente, inclusive o território correspondente aos atuais </a:t>
            </a:r>
            <a:r>
              <a:rPr lang="pt-BR" dirty="0">
                <a:hlinkClick r:id="rId6" tooltip="Paquistão"/>
              </a:rPr>
              <a:t>Paquistão</a:t>
            </a:r>
            <a:r>
              <a:rPr lang="pt-BR" dirty="0"/>
              <a:t> e </a:t>
            </a:r>
            <a:r>
              <a:rPr lang="pt-BR" dirty="0">
                <a:hlinkClick r:id="rId7" tooltip="Bangladesh"/>
              </a:rPr>
              <a:t>Bangladesh</a:t>
            </a:r>
            <a:r>
              <a:rPr lang="pt-BR" dirty="0"/>
              <a:t>. A </a:t>
            </a:r>
            <a:r>
              <a:rPr lang="pt-BR" dirty="0">
                <a:hlinkClick r:id="rId8" tooltip="Revolta dos sipais"/>
              </a:rPr>
              <a:t>revolta dos </a:t>
            </a:r>
            <a:r>
              <a:rPr lang="pt-BR" dirty="0" err="1">
                <a:hlinkClick r:id="rId8" tooltip="Revolta dos sipais"/>
              </a:rPr>
              <a:t>sipais</a:t>
            </a:r>
            <a:r>
              <a:rPr lang="pt-BR" dirty="0"/>
              <a:t>, de </a:t>
            </a:r>
            <a:r>
              <a:rPr lang="pt-BR" dirty="0">
                <a:hlinkClick r:id="rId9" tooltip="1857"/>
              </a:rPr>
              <a:t>1857</a:t>
            </a:r>
            <a:r>
              <a:rPr lang="pt-BR" dirty="0"/>
              <a:t>, forçou a companhia a transferir a administração da Índia para a coroa britânica.</a:t>
            </a:r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617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2900" b="1">
                <a:solidFill>
                  <a:srgbClr val="FFFFFF"/>
                </a:solidFill>
              </a:rPr>
              <a:t>Movimento de independência</a:t>
            </a:r>
            <a:br>
              <a:rPr lang="pt-BR" sz="2900" b="1">
                <a:solidFill>
                  <a:srgbClr val="FFFFFF"/>
                </a:solidFill>
              </a:rPr>
            </a:br>
            <a:endParaRPr lang="pt-BR" sz="29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dirty="0"/>
              <a:t>Organizações sociais fundadas no final do </a:t>
            </a:r>
            <a:r>
              <a:rPr lang="pt-BR" dirty="0">
                <a:hlinkClick r:id="rId2" tooltip="Século XIX"/>
              </a:rPr>
              <a:t>século XIX</a:t>
            </a:r>
            <a:r>
              <a:rPr lang="pt-BR" dirty="0"/>
              <a:t> e início do </a:t>
            </a:r>
            <a:r>
              <a:rPr lang="pt-BR" dirty="0">
                <a:hlinkClick r:id="rId3" tooltip="Século XX"/>
              </a:rPr>
              <a:t>século XX</a:t>
            </a:r>
            <a:r>
              <a:rPr lang="pt-BR" dirty="0"/>
              <a:t> para defender os interesses indianos junto ao governo da </a:t>
            </a:r>
            <a:r>
              <a:rPr lang="pt-BR" dirty="0">
                <a:hlinkClick r:id="rId4" tooltip="Índia britânica"/>
              </a:rPr>
              <a:t>Índia britânica</a:t>
            </a:r>
            <a:r>
              <a:rPr lang="pt-BR" dirty="0"/>
              <a:t> transformaram-se em movimentos de massa contra a presença britânica no </a:t>
            </a:r>
            <a:r>
              <a:rPr lang="pt-BR" dirty="0">
                <a:hlinkClick r:id="rId5" tooltip="Subcontinente Indiano"/>
              </a:rPr>
              <a:t>subcontinente</a:t>
            </a:r>
            <a:r>
              <a:rPr lang="pt-BR" dirty="0"/>
              <a:t>, agindo por meio de ações parlamentares e resistência </a:t>
            </a:r>
            <a:r>
              <a:rPr lang="pt-BR" dirty="0" err="1"/>
              <a:t>não-violenta</a:t>
            </a:r>
            <a:r>
              <a:rPr lang="pt-BR" dirty="0"/>
              <a:t>. Após a </a:t>
            </a:r>
            <a:r>
              <a:rPr lang="pt-BR" dirty="0">
                <a:hlinkClick r:id="rId6" tooltip="Partição da Índia"/>
              </a:rPr>
              <a:t>partição da Índia</a:t>
            </a:r>
            <a:r>
              <a:rPr lang="pt-BR" dirty="0"/>
              <a:t>, ou seja, a separação do antigo </a:t>
            </a:r>
            <a:r>
              <a:rPr lang="pt-BR" dirty="0" err="1">
                <a:hlinkClick r:id="rId7" tooltip="Raj britânico"/>
              </a:rPr>
              <a:t>Raj</a:t>
            </a:r>
            <a:r>
              <a:rPr lang="pt-BR" dirty="0">
                <a:hlinkClick r:id="rId7" tooltip="Raj britânico"/>
              </a:rPr>
              <a:t> britânico</a:t>
            </a:r>
            <a:r>
              <a:rPr lang="pt-BR" dirty="0"/>
              <a:t> entre a </a:t>
            </a:r>
            <a:r>
              <a:rPr lang="pt-BR" dirty="0">
                <a:hlinkClick r:id="rId8" tooltip="Índia"/>
              </a:rPr>
              <a:t>República da Índia</a:t>
            </a:r>
            <a:r>
              <a:rPr lang="pt-BR" dirty="0"/>
              <a:t> e o </a:t>
            </a:r>
            <a:r>
              <a:rPr lang="pt-BR" dirty="0">
                <a:hlinkClick r:id="rId9" tooltip="Paquistão"/>
              </a:rPr>
              <a:t>Paquistão</a:t>
            </a:r>
            <a:r>
              <a:rPr lang="pt-BR" dirty="0"/>
              <a:t>, em agosto de </a:t>
            </a:r>
            <a:r>
              <a:rPr lang="pt-BR" dirty="0">
                <a:hlinkClick r:id="rId10" tooltip="1947"/>
              </a:rPr>
              <a:t>1947</a:t>
            </a:r>
            <a:r>
              <a:rPr lang="pt-BR" dirty="0"/>
              <a:t>, o mundo testemunhou a maior </a:t>
            </a:r>
            <a:r>
              <a:rPr lang="pt-BR" dirty="0">
                <a:hlinkClick r:id="rId11" tooltip="Migração"/>
              </a:rPr>
              <a:t>migração</a:t>
            </a:r>
            <a:r>
              <a:rPr lang="pt-BR" dirty="0"/>
              <a:t> maciça da história, quando um total de 12 milhões de </a:t>
            </a:r>
            <a:r>
              <a:rPr lang="pt-BR" dirty="0">
                <a:hlinkClick r:id="rId12" tooltip="Hindus"/>
              </a:rPr>
              <a:t>hindus</a:t>
            </a:r>
            <a:r>
              <a:rPr lang="pt-BR" dirty="0"/>
              <a:t>, </a:t>
            </a:r>
            <a:r>
              <a:rPr lang="pt-BR" dirty="0" err="1">
                <a:hlinkClick r:id="rId13" tooltip="Sikhismo"/>
              </a:rPr>
              <a:t>siques</a:t>
            </a:r>
            <a:r>
              <a:rPr lang="pt-BR" dirty="0"/>
              <a:t> e </a:t>
            </a:r>
            <a:r>
              <a:rPr lang="pt-BR" dirty="0">
                <a:hlinkClick r:id="rId14" tooltip="Muçulmanos"/>
              </a:rPr>
              <a:t>muçulmanos</a:t>
            </a:r>
            <a:r>
              <a:rPr lang="pt-BR" dirty="0"/>
              <a:t> cruzaram a </a:t>
            </a:r>
            <a:r>
              <a:rPr lang="pt-BR" dirty="0">
                <a:hlinkClick r:id="rId15" tooltip="Fronteira Índia-Paquistão"/>
              </a:rPr>
              <a:t>fronteira da Índia com o Paquistão Ocidental</a:t>
            </a:r>
            <a:r>
              <a:rPr lang="pt-BR" dirty="0"/>
              <a:t> e a </a:t>
            </a:r>
            <a:r>
              <a:rPr lang="pt-BR" dirty="0">
                <a:hlinkClick r:id="rId16" tooltip="Índia-Bangladesh (página não existe)"/>
              </a:rPr>
              <a:t>fronteira da Índia com o Paquistão Oriental</a:t>
            </a:r>
            <a:r>
              <a:rPr lang="pt-BR" dirty="0"/>
              <a:t>.</a:t>
            </a:r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Libertador da Índia</a:t>
            </a:r>
          </a:p>
        </p:txBody>
      </p:sp>
      <p:pic>
        <p:nvPicPr>
          <p:cNvPr id="44034" name="Picture 2" descr="http://www.empowernetwork.com/msilbiger/files/2013/03/what-is-conspiracy-Mahatma-Gandhi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2931" y="645106"/>
            <a:ext cx="4027645" cy="5247747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Homem que se mantém como símbolo da resistência sem violência  à repressão política  e social. Mohandas </a:t>
            </a:r>
            <a:r>
              <a:rPr lang="pt-BR" dirty="0" err="1"/>
              <a:t>karamchand</a:t>
            </a:r>
            <a:r>
              <a:rPr lang="pt-BR" dirty="0"/>
              <a:t> Gandhi nasceu no dia 02 de outubro  de 1869 em </a:t>
            </a:r>
            <a:r>
              <a:rPr lang="pt-BR" dirty="0" err="1"/>
              <a:t>Porbandar</a:t>
            </a:r>
            <a:r>
              <a:rPr lang="pt-BR" dirty="0"/>
              <a:t>, na Índia, então dominada pelos Ingleses. Ele era filho do marajá do estado de </a:t>
            </a:r>
            <a:r>
              <a:rPr lang="pt-BR" dirty="0" err="1"/>
              <a:t>Porbandar</a:t>
            </a:r>
            <a:r>
              <a:rPr lang="pt-BR" dirty="0"/>
              <a:t>. Sua mãe, adepta da religião vegetariana janista, o influenciou na busca da prática da não violência.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India de Hoje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5286C14-126F-4109-AC18-94F3420B3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31084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As Bases de uma grande civilização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Separada do resto do continente asiático pela Cordilheira do Himalaia, a Índia é hoje um dos maiores países do mundo, com cerca de 1,2 Bilhão de habitantes.</a:t>
            </a:r>
          </a:p>
          <a:p>
            <a:r>
              <a:rPr lang="pt-BR" sz="1300">
                <a:solidFill>
                  <a:srgbClr val="FFFFFF"/>
                </a:solidFill>
              </a:rPr>
              <a:t>Sua Economia está em desenvolvimento.</a:t>
            </a:r>
          </a:p>
          <a:p>
            <a:r>
              <a:rPr lang="pt-BR" sz="1300">
                <a:solidFill>
                  <a:srgbClr val="FFFFFF"/>
                </a:solidFill>
              </a:rPr>
              <a:t>Rios Indo e o Ganges</a:t>
            </a:r>
          </a:p>
        </p:txBody>
      </p:sp>
      <p:pic>
        <p:nvPicPr>
          <p:cNvPr id="9218" name="Picture 2" descr="Resultado de imagem para civilização india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 b="1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1" name="Picture 2" descr="http://veja2.abrilm.com.br/assets/images/2010/8/14602/transito-nova-deli-620-size-598.jpg?1280794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7517" y="1245274"/>
            <a:ext cx="7752969" cy="4361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2400">
                <a:solidFill>
                  <a:srgbClr val="FFFFFF"/>
                </a:solidFill>
              </a:rPr>
              <a:t>Compreendendo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dirty="0"/>
              <a:t>1 – Comente a importância do Rio Indo para as primeiras civilizações da Índia Antiga.</a:t>
            </a:r>
          </a:p>
          <a:p>
            <a:r>
              <a:rPr lang="pt-BR" dirty="0"/>
              <a:t>2 – como se formou a civilização hindu?</a:t>
            </a:r>
          </a:p>
          <a:p>
            <a:r>
              <a:rPr lang="pt-BR" dirty="0"/>
              <a:t>3 – O que são os Vedas e qual é sua relação com o hinduísmo?</a:t>
            </a:r>
          </a:p>
          <a:p>
            <a:r>
              <a:rPr lang="pt-BR" dirty="0"/>
              <a:t>4 – Explique o que é o sistema de castas.</a:t>
            </a:r>
          </a:p>
        </p:txBody>
      </p:sp>
    </p:spTree>
    <p:extLst>
      <p:ext uri="{BB962C8B-B14F-4D97-AF65-F5344CB8AC3E}">
        <p14:creationId xmlns:p14="http://schemas.microsoft.com/office/powerpoint/2010/main" val="294007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Para Saber Mais</a:t>
            </a:r>
          </a:p>
        </p:txBody>
      </p:sp>
      <p:pic>
        <p:nvPicPr>
          <p:cNvPr id="1026" name="Picture 2" descr="História Concisa Da Índia Modern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r="6461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08" y="905933"/>
            <a:ext cx="5584186" cy="5039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40962" name="Picture 2" descr="http://www.biblioteca.ifc-camboriu.edu.br/criacac/tiki-download_file.php?fileId=1436&amp;displa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6592" y="1190607"/>
            <a:ext cx="3848740" cy="2501681"/>
          </a:xfrm>
          <a:prstGeom prst="rect">
            <a:avLst/>
          </a:prstGeom>
          <a:noFill/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4" name="Picture 4" descr="http://www.worldmapfinder.com/Images/FlagImages/India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8668" y="1160493"/>
            <a:ext cx="3838636" cy="2561909"/>
          </a:xfrm>
          <a:prstGeom prst="rect">
            <a:avLst/>
          </a:prstGeom>
          <a:noFill/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sz="3400" b="1"/>
              <a:t>A primeira civilização indiana</a:t>
            </a:r>
            <a:br>
              <a:rPr lang="pt-BR" sz="3400" b="1"/>
            </a:br>
            <a:endParaRPr lang="pt-BR" sz="3400"/>
          </a:p>
        </p:txBody>
      </p:sp>
      <p:pic>
        <p:nvPicPr>
          <p:cNvPr id="25602" name="Picture 2" descr="http://upload.wikimedia.org/wikipedia/commons/thumb/3/32/IndusValleySeals.JPG/300px-IndusValleySeal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851557"/>
            <a:ext cx="4088720" cy="2834845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3000 </a:t>
            </a:r>
            <a:r>
              <a:rPr lang="pt-BR" err="1"/>
              <a:t>a.C</a:t>
            </a:r>
            <a:r>
              <a:rPr lang="pt-BR"/>
              <a:t>, estabeleceram-se aldeias camponesas sedentárias  que produz</a:t>
            </a:r>
            <a:r>
              <a:rPr lang="pt-BR" dirty="0"/>
              <a:t>iam cereais, algodão, frutas e criavam galinhas, patos, cabras e perus.</a:t>
            </a:r>
            <a:endParaRPr lang="pt-BR"/>
          </a:p>
          <a:p>
            <a:r>
              <a:rPr lang="pt-BR" dirty="0"/>
              <a:t>Cidades centros econômicos </a:t>
            </a:r>
            <a:endParaRPr lang="pt-BR"/>
          </a:p>
          <a:p>
            <a:r>
              <a:rPr lang="pt-BR"/>
              <a:t>Maiores cidades Vale do Indo – </a:t>
            </a:r>
            <a:r>
              <a:rPr lang="pt-BR" err="1"/>
              <a:t>erapa</a:t>
            </a:r>
            <a:r>
              <a:rPr lang="pt-BR"/>
              <a:t> e </a:t>
            </a:r>
            <a:r>
              <a:rPr lang="pt-BR" err="1"/>
              <a:t>Moenjo-Daro</a:t>
            </a:r>
            <a:endParaRPr lang="pt-BR"/>
          </a:p>
          <a:p>
            <a:r>
              <a:rPr lang="pt-BR"/>
              <a:t>Civilização – </a:t>
            </a:r>
            <a:r>
              <a:rPr lang="pt-BR" err="1"/>
              <a:t>Harpeana</a:t>
            </a:r>
            <a:r>
              <a:rPr lang="pt-BR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2600" b="1"/>
              <a:t>Declínio da Civilização </a:t>
            </a:r>
            <a:r>
              <a:rPr lang="pt-BR" sz="2600" b="1" err="1"/>
              <a:t>Harapeana</a:t>
            </a:r>
            <a:br>
              <a:rPr lang="pt-BR" sz="2600" b="1"/>
            </a:br>
            <a:endParaRPr lang="pt-BR" sz="2600"/>
          </a:p>
        </p:txBody>
      </p:sp>
      <p:pic>
        <p:nvPicPr>
          <p:cNvPr id="2050" name="Picture 2" descr="Resultado de imagem para civilização harappia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9233" b="2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>
            <a:normAutofit/>
          </a:bodyPr>
          <a:lstStyle/>
          <a:p>
            <a:r>
              <a:rPr lang="pt-BR"/>
              <a:t>II Milênio a.C - a civilização Harpeana começou a entrar em declínio.</a:t>
            </a:r>
          </a:p>
          <a:p>
            <a:r>
              <a:rPr lang="pt-BR"/>
              <a:t>Suspeita – inundações, esgotamento do solo, distúrbios sociais.</a:t>
            </a:r>
          </a:p>
          <a:p>
            <a:r>
              <a:rPr lang="pt-BR"/>
              <a:t>Invasão </a:t>
            </a:r>
            <a:r>
              <a:rPr lang="pt-BR" dirty="0"/>
              <a:t>dos povos arianos.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sz="3400" b="1"/>
              <a:t>Os Arianos e o período védico</a:t>
            </a:r>
            <a:br>
              <a:rPr lang="pt-BR" sz="3400" b="1"/>
            </a:br>
            <a:endParaRPr lang="pt-BR" sz="3400"/>
          </a:p>
        </p:txBody>
      </p:sp>
      <p:pic>
        <p:nvPicPr>
          <p:cNvPr id="3074" name="Picture 2" descr="Resultado de imagem para ve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94" y="1904369"/>
            <a:ext cx="4088720" cy="27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Os Arias ou Arianos  - tribos que migraram em busca de pastos para o gado.</a:t>
            </a:r>
          </a:p>
          <a:p>
            <a:r>
              <a:rPr lang="pt-BR"/>
              <a:t>Mescla Arianos e </a:t>
            </a:r>
            <a:r>
              <a:rPr lang="pt-BR" err="1"/>
              <a:t>Harpeanos</a:t>
            </a:r>
            <a:r>
              <a:rPr lang="pt-BR"/>
              <a:t> </a:t>
            </a:r>
          </a:p>
          <a:p>
            <a:r>
              <a:rPr lang="pt-BR" dirty="0"/>
              <a:t>Estudo desse período baseado com os Vedas.</a:t>
            </a:r>
          </a:p>
          <a:p>
            <a:r>
              <a:rPr lang="pt-BR" dirty="0"/>
              <a:t>Período conhecido </a:t>
            </a:r>
            <a:r>
              <a:rPr lang="pt-BR"/>
              <a:t>como Védico</a:t>
            </a:r>
            <a:r>
              <a:rPr lang="pt-BR" dirty="0"/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O Hinduísmo</a:t>
            </a:r>
          </a:p>
        </p:txBody>
      </p:sp>
      <p:pic>
        <p:nvPicPr>
          <p:cNvPr id="4102" name="Picture 6" descr="Resultado de imagem para deuses hinduis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r="8087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5" y="2198914"/>
            <a:ext cx="5412913" cy="4398438"/>
          </a:xfrm>
        </p:spPr>
        <p:txBody>
          <a:bodyPr>
            <a:normAutofit/>
          </a:bodyPr>
          <a:lstStyle/>
          <a:p>
            <a:r>
              <a:rPr lang="pt-BR" sz="1000" dirty="0"/>
              <a:t>Vedas </a:t>
            </a:r>
          </a:p>
          <a:p>
            <a:r>
              <a:rPr lang="pt-BR" sz="1000" dirty="0" err="1"/>
              <a:t>Rig</a:t>
            </a:r>
            <a:r>
              <a:rPr lang="pt-BR" sz="1000" dirty="0"/>
              <a:t>-Veda</a:t>
            </a:r>
          </a:p>
          <a:p>
            <a:r>
              <a:rPr lang="pt-BR" sz="1000" dirty="0"/>
              <a:t>Sama-Veda</a:t>
            </a:r>
          </a:p>
          <a:p>
            <a:r>
              <a:rPr lang="pt-BR" sz="1000" dirty="0" err="1"/>
              <a:t>Yajur</a:t>
            </a:r>
            <a:r>
              <a:rPr lang="pt-BR" sz="1000" dirty="0"/>
              <a:t>-Veda</a:t>
            </a:r>
          </a:p>
          <a:p>
            <a:r>
              <a:rPr lang="pt-BR" sz="1000" dirty="0" err="1"/>
              <a:t>Atharva</a:t>
            </a:r>
            <a:r>
              <a:rPr lang="pt-BR" sz="1000" dirty="0"/>
              <a:t>-Veda</a:t>
            </a:r>
          </a:p>
          <a:p>
            <a:r>
              <a:rPr lang="pt-BR" sz="1000" dirty="0"/>
              <a:t>Estruturou-se o hinduísmo</a:t>
            </a:r>
          </a:p>
          <a:p>
            <a:r>
              <a:rPr lang="pt-BR" sz="1000" dirty="0"/>
              <a:t>Professada hoje por 73% da população</a:t>
            </a:r>
          </a:p>
          <a:p>
            <a:r>
              <a:rPr lang="pt-BR" sz="1000" dirty="0"/>
              <a:t>Islamismo 14%.</a:t>
            </a:r>
          </a:p>
          <a:p>
            <a:r>
              <a:rPr lang="pt-BR" sz="1000" dirty="0"/>
              <a:t>Sânscrito </a:t>
            </a:r>
            <a:r>
              <a:rPr lang="pt-BR" sz="1000" dirty="0" err="1"/>
              <a:t>Sanatama</a:t>
            </a:r>
            <a:r>
              <a:rPr lang="pt-BR" sz="1000" dirty="0"/>
              <a:t> </a:t>
            </a:r>
            <a:r>
              <a:rPr lang="pt-BR" sz="1000" dirty="0" err="1"/>
              <a:t>dharma</a:t>
            </a:r>
            <a:r>
              <a:rPr lang="pt-BR" sz="1000" dirty="0"/>
              <a:t> – lei eterna</a:t>
            </a:r>
          </a:p>
          <a:p>
            <a:r>
              <a:rPr lang="pt-BR" sz="1000" dirty="0" err="1"/>
              <a:t>Hinduismo</a:t>
            </a:r>
            <a:r>
              <a:rPr lang="pt-BR" sz="1000" dirty="0"/>
              <a:t> – cultuava diversos deuses associados às  forças da natureza, como o sol, o vento, o fogo e Agua etc.</a:t>
            </a:r>
          </a:p>
          <a:p>
            <a:r>
              <a:rPr lang="pt-BR" sz="1000" dirty="0" err="1"/>
              <a:t>Brahman</a:t>
            </a:r>
            <a:r>
              <a:rPr lang="pt-BR" sz="1000" dirty="0"/>
              <a:t> – que representava o todo principio absoluto do universo.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Bramanismo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BE76889-1384-43FF-BFC6-135DA3B6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488316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06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dirty="0"/>
              <a:t>O sistema de Castas</a:t>
            </a:r>
          </a:p>
        </p:txBody>
      </p:sp>
      <p:pic>
        <p:nvPicPr>
          <p:cNvPr id="10242" name="Picture 2" descr="Resultado de imagem para o sistema de cas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9" r="11400" b="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>
            <a:normAutofit/>
          </a:bodyPr>
          <a:lstStyle/>
          <a:p>
            <a:r>
              <a:rPr lang="pt-BR" dirty="0"/>
              <a:t>Os membros dos Clãs mais poderosos, que exerciam funções religiosas ou guerreiras, passaram a instituir formas de domínio social sobre outras camadas populares.</a:t>
            </a:r>
          </a:p>
          <a:p>
            <a:r>
              <a:rPr lang="pt-BR" dirty="0"/>
              <a:t>4 - grandes castas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Apresentação na tela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Aharoni</vt:lpstr>
      <vt:lpstr>Calibri</vt:lpstr>
      <vt:lpstr>Calibri Light</vt:lpstr>
      <vt:lpstr>Franklin Gothic Medium Cond</vt:lpstr>
      <vt:lpstr>Retrospectiva</vt:lpstr>
      <vt:lpstr>História da Índia Antiga</vt:lpstr>
      <vt:lpstr>As Bases de uma grande civilização</vt:lpstr>
      <vt:lpstr>Apresentação do PowerPoint</vt:lpstr>
      <vt:lpstr>A primeira civilização indiana </vt:lpstr>
      <vt:lpstr>Declínio da Civilização Harapeana </vt:lpstr>
      <vt:lpstr>Os Arianos e o período védico </vt:lpstr>
      <vt:lpstr>O Hinduísmo</vt:lpstr>
      <vt:lpstr>Bramanismo</vt:lpstr>
      <vt:lpstr>O sistema de Castas</vt:lpstr>
      <vt:lpstr>Castas</vt:lpstr>
      <vt:lpstr>Castas</vt:lpstr>
      <vt:lpstr>Apresentação do PowerPoint</vt:lpstr>
      <vt:lpstr>O Budismo</vt:lpstr>
      <vt:lpstr>Princípios Budista</vt:lpstr>
      <vt:lpstr>Sidarta Gautama, o Buda</vt:lpstr>
      <vt:lpstr>Índia britânica </vt:lpstr>
      <vt:lpstr>Movimento de independência </vt:lpstr>
      <vt:lpstr>Libertador da Índia</vt:lpstr>
      <vt:lpstr>India de Hoje</vt:lpstr>
      <vt:lpstr>Apresentação do PowerPoint</vt:lpstr>
      <vt:lpstr>Compreendendo </vt:lpstr>
      <vt:lpstr>Para Saber Mais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Índia Antiga</dc:title>
  <dc:creator>BRUNO FERREIRA</dc:creator>
  <cp:lastModifiedBy>BRUNO FERREIRA</cp:lastModifiedBy>
  <cp:revision>1</cp:revision>
  <dcterms:created xsi:type="dcterms:W3CDTF">2019-06-28T12:52:44Z</dcterms:created>
  <dcterms:modified xsi:type="dcterms:W3CDTF">2019-06-28T12:52:51Z</dcterms:modified>
</cp:coreProperties>
</file>