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502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D52E2-7C05-405F-9B73-8CED3A3C29DA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09241-F0CB-49E5-867B-90DC7A0AF1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4112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Muito obrigado pelo tempo de vocês;</a:t>
            </a:r>
          </a:p>
          <a:p>
            <a:pPr rtl="0"/>
            <a:endParaRPr lang="pt-BR" dirty="0"/>
          </a:p>
          <a:p>
            <a:pPr rtl="0"/>
            <a:r>
              <a:rPr lang="pt-BR" dirty="0"/>
              <a:t>Esse momento é para vocês, não pra mim;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67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Raiz do produto;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Temporal (começo, meio e fim);</a:t>
            </a:r>
          </a:p>
          <a:p>
            <a:endParaRPr lang="pt-BR" dirty="0"/>
          </a:p>
          <a:p>
            <a:r>
              <a:rPr lang="pt-BR" dirty="0"/>
              <a:t>Atemporal (repositório “vivo”);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F8F48A-6110-47DA-8521-A1D1FFD22FEF}" type="slidenum">
              <a:rPr lang="pt-BR" noProof="0" smtClean="0"/>
              <a:t>2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36144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74BB6E-99A8-48E1-8547-4FF4EE4F4D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C05C64-108F-4F57-B1EA-892EBDB558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7551E88-CDCA-49A8-8445-F373FC798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9705-835D-42D6-B63A-D25DAA840D67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5DFC8D8-71C9-42C7-B92D-98B1FFA60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7D5BED-909E-447A-A756-AE797E5D4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D56D-1593-43E6-8D12-CD0C5059C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99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4E9B16-E86E-4B60-9F77-999800872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6B61D4B-A605-4AC7-9E39-7FC510CB3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A6FFB97-49B8-42FE-A460-065C3C1A9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9705-835D-42D6-B63A-D25DAA840D67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42EFF2-F56C-49FE-B384-A5966060E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FE47CE-FBA3-47F6-8F9D-902F8D07B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D56D-1593-43E6-8D12-CD0C5059C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3906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9256DED-B94E-4A32-B0F6-CBFB92E4AA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59A72D5-EAE2-4F44-8AE8-49F6AB0CE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2EC6AD-D803-4AA6-B1DF-09A62F05B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9705-835D-42D6-B63A-D25DAA840D67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98379D-2A81-461D-BAC5-6D0AFE28F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EE881D-2278-4780-A9FB-7210D134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D56D-1593-43E6-8D12-CD0C5059C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634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D8E304-E20C-4A07-8C71-0D1A78A00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6DCA1E-0959-485E-AB49-3B4217375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CA181E-D68F-4BED-96A2-B1A45604A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9705-835D-42D6-B63A-D25DAA840D67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EFF748-2640-44D2-BC2B-8C0B287C4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D74EC9-B85C-40FD-94E1-A2DAF2F64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D56D-1593-43E6-8D12-CD0C5059C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4187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0FEE99-CCB2-4B04-8060-AEAD0A08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4167ED3-05EC-4030-A1CB-BFDB675B8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FFD12A-A606-43AF-933D-689D6D88A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9705-835D-42D6-B63A-D25DAA840D67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51A4E6-E40E-4249-B47A-A93B5059D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55B5345-A9AA-48C3-8064-33E1577C8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D56D-1593-43E6-8D12-CD0C5059C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9697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14D250-50FA-4F8B-8D91-A55951613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ECD106-18E0-4D0E-9961-8EF4F4B406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0E10467-E4CC-4BB8-AB4A-F9CC4998D9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B4C720F-CAE5-41DB-BE4D-7ACA3D3D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9705-835D-42D6-B63A-D25DAA840D67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72E35DA-1053-49EC-B56B-206E8FA2F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6A130F-F068-45B1-A158-1037000A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D56D-1593-43E6-8D12-CD0C5059C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4896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603337-9747-4A45-8308-C940F93D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D7689B7-A4C4-4BBA-B91F-2C69065D0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65E06CB-509C-48F6-AAFE-C3AD7275B7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460D60F-FBBF-4D80-8259-4924958173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899D5DE-F820-45CC-BCDF-39DA67022C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CB50CB7-D85F-48E8-BCC6-7B9CE3D0E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9705-835D-42D6-B63A-D25DAA840D67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CE95FDF-B02B-412B-892D-DB59F9772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0677272-39F8-4CF2-91F6-52BE0A90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D56D-1593-43E6-8D12-CD0C5059C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1417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62A25D-0B78-48EE-B2BC-8C2FCA803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E11E4A2-BD6C-4EAB-BFD7-5B124AC2A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9705-835D-42D6-B63A-D25DAA840D67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1C940E2-66D7-4C6D-BC42-D5B918D7E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7C220F3-00B9-4567-B34C-6848B93F2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D56D-1593-43E6-8D12-CD0C5059C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7609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747734D-EC6B-4D92-9F70-8EF6B8A1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9705-835D-42D6-B63A-D25DAA840D67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D23333-7B15-4F2C-9EDD-B4BBA567C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16B1CD5-23D7-4ECC-95E3-A07D4F160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D56D-1593-43E6-8D12-CD0C5059C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28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2959BF-CE8F-4DF7-A30F-EC0EEAA2D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EA7EC5-746F-4BB8-8F4C-E34396645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205914D-D625-4588-B136-501FB8FAE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97955FF-E282-4EBB-AB4C-7A2EA1E69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9705-835D-42D6-B63A-D25DAA840D67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06DB5DB-344F-4630-AF0B-C69D018CD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0F91203-1A1E-4189-846B-87E48193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D56D-1593-43E6-8D12-CD0C5059C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4099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AAF69-3CA7-4E4E-956B-3268AD50A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8EF341A-4656-4519-9991-354A6F6460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01619A4-44DF-4B71-8B57-7B7C781639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2E605A2-3372-4A53-AB02-BCEB38FD6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9705-835D-42D6-B63A-D25DAA840D67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76EC2B-83B9-4643-B05A-9C51D38F6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CA2B16A-FECD-4D6C-B8D2-E265DD852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D56D-1593-43E6-8D12-CD0C5059C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8160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B539400-8109-42BA-846D-C2FF68A97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087E85F-900B-4082-BB8C-7EABADA04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F24FA8C-54E3-4E19-9555-3D70D21775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79705-835D-42D6-B63A-D25DAA840D67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1D8FF2-D2CA-4D6A-A338-C7F1F23095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9D5172C-2C26-4782-9E9B-726905C994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5D56D-1593-43E6-8D12-CD0C5059C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5359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s://docs.google.com/forms/d/e/1FAIpQLSc-i5_dVMrvdEXuOmDTtC_KrRn1GY-D4NzNNpA7L5taj0QqlA/viewform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english.britishcouncil.org/skills/listening/advanced-c1/an-interview-about-two-books" TargetMode="External"/><Relationship Id="rId11" Type="http://schemas.openxmlformats.org/officeDocument/2006/relationships/image" Target="../media/image8.png"/><Relationship Id="rId5" Type="http://schemas.openxmlformats.org/officeDocument/2006/relationships/hyperlink" Target="https://learnenglish.britishcouncil.org/business-english/business-magazine/resilience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s://forms.gle/3E4RgyJuGT4xMyXs6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35B7EF-7CC5-4F53-8D23-34277C79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1</a:t>
            </a:fld>
            <a:endParaRPr lang="pt-BR" noProof="0" dirty="0"/>
          </a:p>
        </p:txBody>
      </p:sp>
      <p:pic>
        <p:nvPicPr>
          <p:cNvPr id="10" name="Imagem 4">
            <a:extLst>
              <a:ext uri="{FF2B5EF4-FFF2-40B4-BE49-F238E27FC236}">
                <a16:creationId xmlns:a16="http://schemas.microsoft.com/office/drawing/2014/main" id="{23C8BC1A-AABE-CC4D-B0DB-3087F97147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13800" y="2339541"/>
            <a:ext cx="3240000" cy="3240000"/>
          </a:xfrm>
          <a:prstGeom prst="rect">
            <a:avLst/>
          </a:prstGeom>
        </p:spPr>
      </p:pic>
      <p:sp>
        <p:nvSpPr>
          <p:cNvPr id="11" name="Caixa de texto 1">
            <a:extLst>
              <a:ext uri="{FF2B5EF4-FFF2-40B4-BE49-F238E27FC236}">
                <a16:creationId xmlns:a16="http://schemas.microsoft.com/office/drawing/2014/main" id="{1377C9C3-4635-134C-BF5B-CA5C03907148}"/>
              </a:ext>
            </a:extLst>
          </p:cNvPr>
          <p:cNvSpPr txBox="1"/>
          <p:nvPr/>
        </p:nvSpPr>
        <p:spPr>
          <a:xfrm>
            <a:off x="1183820" y="738390"/>
            <a:ext cx="5242145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COMUNIDADE DA GRINGA</a:t>
            </a:r>
          </a:p>
        </p:txBody>
      </p:sp>
      <p:cxnSp>
        <p:nvCxnSpPr>
          <p:cNvPr id="12" name="Conector Reto 3">
            <a:extLst>
              <a:ext uri="{FF2B5EF4-FFF2-40B4-BE49-F238E27FC236}">
                <a16:creationId xmlns:a16="http://schemas.microsoft.com/office/drawing/2014/main" id="{6C8DE5B7-6A4E-EE43-B364-8E754BCC5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BEB65DC3-DF92-514F-9483-877DC81F9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F872A8-8DCC-9447-8BA1-43E7B532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latin typeface="+mj-lt"/>
            </a:endParaRPr>
          </a:p>
        </p:txBody>
      </p:sp>
      <p:pic>
        <p:nvPicPr>
          <p:cNvPr id="15" name="Imagem 4">
            <a:extLst>
              <a:ext uri="{FF2B5EF4-FFF2-40B4-BE49-F238E27FC236}">
                <a16:creationId xmlns:a16="http://schemas.microsoft.com/office/drawing/2014/main" id="{74A6C387-A769-A441-9707-7D2F41FA29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476000" y="2339541"/>
            <a:ext cx="3240000" cy="3240000"/>
          </a:xfrm>
          <a:prstGeom prst="rect">
            <a:avLst/>
          </a:prstGeom>
        </p:spPr>
      </p:pic>
      <p:pic>
        <p:nvPicPr>
          <p:cNvPr id="16" name="Imagem 4">
            <a:extLst>
              <a:ext uri="{FF2B5EF4-FFF2-40B4-BE49-F238E27FC236}">
                <a16:creationId xmlns:a16="http://schemas.microsoft.com/office/drawing/2014/main" id="{D50EAF14-72CD-104A-9152-1723462D264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38200" y="2339541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4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to 109">
            <a:extLst>
              <a:ext uri="{FF2B5EF4-FFF2-40B4-BE49-F238E27FC236}">
                <a16:creationId xmlns:a16="http://schemas.microsoft.com/office/drawing/2014/main" id="{81FAD119-56A9-4FCD-B3EE-431BAAC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36993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5C2D5791-BECF-44B7-9A0A-99BD8166D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5197" y="6352518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7B822798-F27D-4E22-82E5-F13A7B65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2</a:t>
            </a:fld>
            <a:endParaRPr lang="pt-BR" noProof="0" dirty="0"/>
          </a:p>
        </p:txBody>
      </p:sp>
      <p:sp>
        <p:nvSpPr>
          <p:cNvPr id="13" name="Caixa de texto 1">
            <a:extLst>
              <a:ext uri="{FF2B5EF4-FFF2-40B4-BE49-F238E27FC236}">
                <a16:creationId xmlns:a16="http://schemas.microsoft.com/office/drawing/2014/main" id="{4E436417-E630-284F-A268-52D558370857}"/>
              </a:ext>
            </a:extLst>
          </p:cNvPr>
          <p:cNvSpPr txBox="1"/>
          <p:nvPr/>
        </p:nvSpPr>
        <p:spPr>
          <a:xfrm>
            <a:off x="1410867" y="778147"/>
            <a:ext cx="700871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Advanced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 Abstract </a:t>
            </a:r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nouns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Aula 12 – 15.02.2021</a:t>
            </a:r>
          </a:p>
        </p:txBody>
      </p:sp>
      <p:sp>
        <p:nvSpPr>
          <p:cNvPr id="14" name="Retângulo 7">
            <a:extLst>
              <a:ext uri="{FF2B5EF4-FFF2-40B4-BE49-F238E27FC236}">
                <a16:creationId xmlns:a16="http://schemas.microsoft.com/office/drawing/2014/main" id="{60EDE8E9-EB55-5A46-9F97-A604AA09E8FD}"/>
              </a:ext>
            </a:extLst>
          </p:cNvPr>
          <p:cNvSpPr/>
          <p:nvPr/>
        </p:nvSpPr>
        <p:spPr>
          <a:xfrm>
            <a:off x="1441646" y="1738483"/>
            <a:ext cx="6947155" cy="484748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Watch new lesson.</a:t>
            </a: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r>
              <a:rPr lang="en-US" sz="1500" dirty="0">
                <a:hlinkClick r:id="rId4"/>
              </a:rPr>
              <a:t>https://forms.gle/3E4RgyJuGT4xMyXs6</a:t>
            </a:r>
            <a:r>
              <a:rPr lang="en-US" sz="1500" dirty="0"/>
              <a:t> Do homework from lesson Module 03 lesson 13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>
                <a:hlinkClick r:id="rId5"/>
              </a:rPr>
              <a:t>https://learnenglish.britishcouncil.org/business-english/business-magazine/resilience</a:t>
            </a:r>
            <a:r>
              <a:rPr lang="en-US" sz="1500" dirty="0"/>
              <a:t> read text and do tasks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>
                <a:hlinkClick r:id="rId6"/>
              </a:rPr>
              <a:t>https://learnenglish.britishcouncil.org/skills/listening/advanced-c1/an-interview-about-two-books</a:t>
            </a:r>
            <a:r>
              <a:rPr lang="en-US" sz="1500" dirty="0"/>
              <a:t> listen to the interview, read transcript &amp; do tasks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/>
              <a:t>Listen to Telegram audio, do questions and write any new vocab.</a:t>
            </a:r>
          </a:p>
          <a:p>
            <a:endParaRPr lang="en-US" sz="1500" dirty="0"/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/>
              <a:t>Watch a film in English without subtitles.</a:t>
            </a:r>
          </a:p>
          <a:p>
            <a:endParaRPr lang="en-US" sz="1500" dirty="0"/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Revise </a:t>
            </a:r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any vocab from the week 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14" descr="Shape&#10;&#10;Description automatically generated with low confidence">
            <a:extLst>
              <a:ext uri="{FF2B5EF4-FFF2-40B4-BE49-F238E27FC236}">
                <a16:creationId xmlns:a16="http://schemas.microsoft.com/office/drawing/2014/main" id="{FD9ADE84-03A1-4F44-9BA8-29BB989711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2180" y="4598880"/>
            <a:ext cx="434546" cy="434546"/>
          </a:xfrm>
          <a:prstGeom prst="rect">
            <a:avLst/>
          </a:prstGeom>
        </p:spPr>
      </p:pic>
      <p:pic>
        <p:nvPicPr>
          <p:cNvPr id="16" name="Picture 15" descr="Shape&#10;&#10;Description automatically generated with low confidence">
            <a:extLst>
              <a:ext uri="{FF2B5EF4-FFF2-40B4-BE49-F238E27FC236}">
                <a16:creationId xmlns:a16="http://schemas.microsoft.com/office/drawing/2014/main" id="{1C4362B1-112F-974D-B2EF-3C8E3A87BCE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0186" y="1760400"/>
            <a:ext cx="434546" cy="434546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DA08DB5F-733D-D74D-8C39-4AF9B63C62B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1349" y="5308500"/>
            <a:ext cx="434546" cy="434546"/>
          </a:xfrm>
          <a:prstGeom prst="rect">
            <a:avLst/>
          </a:prstGeom>
        </p:spPr>
      </p:pic>
      <p:pic>
        <p:nvPicPr>
          <p:cNvPr id="18" name="Picture 17" descr="Shape&#10;&#10;Description automatically generated with low confidence">
            <a:extLst>
              <a:ext uri="{FF2B5EF4-FFF2-40B4-BE49-F238E27FC236}">
                <a16:creationId xmlns:a16="http://schemas.microsoft.com/office/drawing/2014/main" id="{B7FFC596-561A-BE48-9C98-D75C07AA2C4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8200" y="6018120"/>
            <a:ext cx="434546" cy="434546"/>
          </a:xfrm>
          <a:prstGeom prst="rect">
            <a:avLst/>
          </a:prstGeom>
        </p:spPr>
      </p:pic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A0ABD62F-3BAF-F144-8B11-CFB9C2AB533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0110" y="3889260"/>
            <a:ext cx="434546" cy="434546"/>
          </a:xfrm>
          <a:prstGeom prst="rect">
            <a:avLst/>
          </a:prstGeom>
        </p:spPr>
      </p:pic>
      <p:pic>
        <p:nvPicPr>
          <p:cNvPr id="20" name="Picture 19" descr="Shape&#10;&#10;Description automatically generated with low confidence">
            <a:extLst>
              <a:ext uri="{FF2B5EF4-FFF2-40B4-BE49-F238E27FC236}">
                <a16:creationId xmlns:a16="http://schemas.microsoft.com/office/drawing/2014/main" id="{26BCBD5B-56BF-2E4C-859C-D1AB253B22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4122" y="2470020"/>
            <a:ext cx="434546" cy="434546"/>
          </a:xfrm>
          <a:prstGeom prst="rect">
            <a:avLst/>
          </a:prstGeom>
        </p:spPr>
      </p:pic>
      <p:pic>
        <p:nvPicPr>
          <p:cNvPr id="21" name="Picture 20" descr="Shape&#10;&#10;Description automatically generated with low confidence">
            <a:extLst>
              <a:ext uri="{FF2B5EF4-FFF2-40B4-BE49-F238E27FC236}">
                <a16:creationId xmlns:a16="http://schemas.microsoft.com/office/drawing/2014/main" id="{1F175FDD-2655-574D-91C4-B17E06F09EF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6752" y="3179640"/>
            <a:ext cx="434546" cy="434546"/>
          </a:xfrm>
          <a:prstGeom prst="rect">
            <a:avLst/>
          </a:prstGeom>
        </p:spPr>
      </p:pic>
      <p:pic>
        <p:nvPicPr>
          <p:cNvPr id="22" name="Imagem 3">
            <a:extLst>
              <a:ext uri="{FF2B5EF4-FFF2-40B4-BE49-F238E27FC236}">
                <a16:creationId xmlns:a16="http://schemas.microsoft.com/office/drawing/2014/main" id="{AFE9CC16-F62D-E242-AC8A-82A1027F844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00" y="1760400"/>
            <a:ext cx="2700000" cy="2700000"/>
          </a:xfrm>
          <a:prstGeom prst="rect">
            <a:avLst/>
          </a:prstGeom>
        </p:spPr>
      </p:pic>
      <p:sp>
        <p:nvSpPr>
          <p:cNvPr id="23" name="Oval 123">
            <a:extLst>
              <a:ext uri="{FF2B5EF4-FFF2-40B4-BE49-F238E27FC236}">
                <a16:creationId xmlns:a16="http://schemas.microsoft.com/office/drawing/2014/main" id="{C9D3657D-A355-324E-B9D0-7B19A20CD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7928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46771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146</Words>
  <Application>Microsoft Office PowerPoint</Application>
  <PresentationFormat>Widescreen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Recursos humanos slide 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humanos slide 1</dc:title>
  <dc:creator>User</dc:creator>
  <cp:lastModifiedBy>User</cp:lastModifiedBy>
  <cp:revision>2</cp:revision>
  <dcterms:created xsi:type="dcterms:W3CDTF">2021-02-15T17:20:31Z</dcterms:created>
  <dcterms:modified xsi:type="dcterms:W3CDTF">2021-02-15T17:37:22Z</dcterms:modified>
</cp:coreProperties>
</file>