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D52E2-7C05-405F-9B73-8CED3A3C29DA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09241-F0CB-49E5-867B-90DC7A0AF1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4112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74BB6E-99A8-48E1-8547-4FF4EE4F4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C05C64-108F-4F57-B1EA-892EBDB55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551E88-CDCA-49A8-8445-F373FC79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DFC8D8-71C9-42C7-B92D-98B1FFA6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7D5BED-909E-447A-A756-AE797E5D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9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E9B16-E86E-4B60-9F77-99980087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6B61D4B-A605-4AC7-9E39-7FC510CB3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6FFB97-49B8-42FE-A460-065C3C1A9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42EFF2-F56C-49FE-B384-A5966060E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E47CE-FBA3-47F6-8F9D-902F8D07B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90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256DED-B94E-4A32-B0F6-CBFB92E4A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59A72D5-EAE2-4F44-8AE8-49F6AB0CE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2EC6AD-D803-4AA6-B1DF-09A62F05B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98379D-2A81-461D-BAC5-6D0AFE28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EE881D-2278-4780-A9FB-7210D134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63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8E304-E20C-4A07-8C71-0D1A78A0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DCA1E-0959-485E-AB49-3B4217375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CA181E-D68F-4BED-96A2-B1A45604A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EFF748-2640-44D2-BC2B-8C0B287C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D74EC9-B85C-40FD-94E1-A2DAF2F6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18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FEE99-CCB2-4B04-8060-AEAD0A08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167ED3-05EC-4030-A1CB-BFDB675B8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FFD12A-A606-43AF-933D-689D6D88A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51A4E6-E40E-4249-B47A-A93B5059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5B5345-A9AA-48C3-8064-33E1577C8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69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4D250-50FA-4F8B-8D91-A5595161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ECD106-18E0-4D0E-9961-8EF4F4B40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E10467-E4CC-4BB8-AB4A-F9CC4998D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B4C720F-CAE5-41DB-BE4D-7ACA3D3D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2E35DA-1053-49EC-B56B-206E8FA2F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6A130F-F068-45B1-A158-1037000A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489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03337-9747-4A45-8308-C940F93D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D7689B7-A4C4-4BBA-B91F-2C69065D0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65E06CB-509C-48F6-AAFE-C3AD7275B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460D60F-FBBF-4D80-8259-4924958173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99D5DE-F820-45CC-BCDF-39DA67022C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CB50CB7-D85F-48E8-BCC6-7B9CE3D0E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CE95FDF-B02B-412B-892D-DB59F977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0677272-39F8-4CF2-91F6-52BE0A90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41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62A25D-0B78-48EE-B2BC-8C2FCA803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E11E4A2-BD6C-4EAB-BFD7-5B124AC2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1C940E2-66D7-4C6D-BC42-D5B918D7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7C220F3-00B9-4567-B34C-6848B93F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760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747734D-EC6B-4D92-9F70-8EF6B8A1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4D23333-7B15-4F2C-9EDD-B4BBA567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16B1CD5-23D7-4ECC-95E3-A07D4F16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959BF-CE8F-4DF7-A30F-EC0EEAA2D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EA7EC5-746F-4BB8-8F4C-E34396645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205914D-D625-4588-B136-501FB8FAE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7955FF-E282-4EBB-AB4C-7A2EA1E69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06DB5DB-344F-4630-AF0B-C69D018C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0F91203-1A1E-4189-846B-87E48193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409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AAF69-3CA7-4E4E-956B-3268AD50A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8EF341A-4656-4519-9991-354A6F6460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01619A4-44DF-4B71-8B57-7B7C78163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E605A2-3372-4A53-AB02-BCEB38FD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76EC2B-83B9-4643-B05A-9C51D38F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A2B16A-FECD-4D6C-B8D2-E265DD85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16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B539400-8109-42BA-846D-C2FF68A97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87E85F-900B-4082-BB8C-7EABADA04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24FA8C-54E3-4E19-9555-3D70D2177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79705-835D-42D6-B63A-D25DAA840D6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1D8FF2-D2CA-4D6A-A338-C7F1F2309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D5172C-2C26-4782-9E9B-726905C99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D56D-1593-43E6-8D12-CD0C5059C2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35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.britishcouncil.org/skills/listening/advanced-c1/an-interview-about-two-books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learnenglish.britishcouncil.org/business-english/business-magazine/resilience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3E4RgyJuGT4xMyXs6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1410867" y="778147"/>
            <a:ext cx="70087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 Abstract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nouns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12 – 15.02.2021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441646" y="1738483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>
                <a:hlinkClick r:id="rId4"/>
              </a:rPr>
              <a:t>https://forms.gle/3E4RgyJuGT4xMyXs6</a:t>
            </a:r>
            <a:r>
              <a:rPr lang="en-US" sz="1500" dirty="0"/>
              <a:t> Do homework from lesson Module 03 lesson 13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https://learnenglish.britishcouncil.org/business-english/business-magazine/resilience</a:t>
            </a:r>
            <a:r>
              <a:rPr lang="en-US" sz="1500" dirty="0"/>
              <a:t> read text and do tasks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https://learnenglish.britishcouncil.org/skills/listening/advanced-c1/an-interview-about-two-books</a:t>
            </a:r>
            <a:r>
              <a:rPr lang="en-US" sz="1500" dirty="0"/>
              <a:t> listen to the interview, read transcript &amp; do tasks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146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2</cp:revision>
  <dcterms:created xsi:type="dcterms:W3CDTF">2021-02-15T17:20:31Z</dcterms:created>
  <dcterms:modified xsi:type="dcterms:W3CDTF">2021-02-15T17:37:22Z</dcterms:modified>
</cp:coreProperties>
</file>