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99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F5880-35ED-4775-9C1C-2335DAB5329A}" type="datetimeFigureOut">
              <a:rPr lang="pt-BR" smtClean="0"/>
              <a:t>25/05/2020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F7792-1522-4460-BACF-AF2CBCB8B3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116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F7792-1522-4460-BACF-AF2CBCB8B3B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83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E7EA4-DD9A-4C39-AFD7-E0E4588CE425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57DB4-26F3-4047-BFCB-44A90DD27D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D975-3E8D-48D4-B8EE-32E1226A7B65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CBEF-709D-4CA5-9E3F-4BDF6ED9F6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5886-70D2-4C88-A32C-99BC4D2ACD77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F2A44-1030-4085-8B4C-583DEBE23F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62270-0006-43F6-906C-AC0F24CFA3D3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7C96C-095B-4A38-89A5-653F62CA1F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8F779-865E-4352-AC87-FDE57C816791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103B-D7A0-49E8-8950-49EDFB150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FE47-C504-436E-A74B-C9D4D60EDB19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5D6C-2A42-4449-AE45-6DED0B3C4C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22E8F-6FA4-414D-9A89-0A490B7B33DC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BF295-F7DF-4023-AE56-20D7EA7D3D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E341-93C5-45A0-889F-D6EB94895EF6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6FE2B-C6DE-45AE-879F-0723D61406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84F82-9A0E-4BB8-8DDC-D6BA5117F4CC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B981C-9B74-467C-AF99-F8A342BCDF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A7D37-A103-4F31-8413-B3B30989E349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83359-5D46-4BED-9F28-84D4A0FF35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DBF8-9023-4E42-BD26-D6807118A394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6F4DB-C859-4D56-8D18-18B61EF50F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D67558-F148-45E7-A378-634D82ECBB3D}" type="datetimeFigureOut">
              <a:rPr lang="pt-BR"/>
              <a:pPr>
                <a:defRPr/>
              </a:pPr>
              <a:t>25/05/2020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47966B-FF86-49B4-8195-FF620A76F5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 cmpd="tri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</a:endParaRP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892" y="5855325"/>
            <a:ext cx="2680215" cy="866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62708" y="1700808"/>
            <a:ext cx="804174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Geometria Espacial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2349624" y="209848"/>
            <a:ext cx="4310608" cy="785794"/>
          </a:xfrm>
          <a:prstGeom prst="roundRect">
            <a:avLst/>
          </a:prstGeom>
          <a:solidFill>
            <a:srgbClr val="84CA3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POLIEDROS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9225" y="1798638"/>
            <a:ext cx="34671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pris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412875"/>
            <a:ext cx="1844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 descr="POL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8738" y="1700213"/>
            <a:ext cx="24114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611188" y="414972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alibri" pitchFamily="34" charset="0"/>
              </a:rPr>
              <a:t> - A superfície de um poliedro é formada por polígonos, chamados FACES do poliedro; 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625475" y="496887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alibri" pitchFamily="34" charset="0"/>
              </a:rPr>
              <a:t> - Os lados dos polígonos são chamados ARESTAS do poliedro; 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11188" y="5487988"/>
            <a:ext cx="7848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latin typeface="Calibri" pitchFamily="34" charset="0"/>
              </a:rPr>
              <a:t> - Os vértices dos polígonos são os VÉRTICES do poliedro.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763688" y="209848"/>
            <a:ext cx="5544616" cy="785794"/>
          </a:xfrm>
          <a:prstGeom prst="roundRect">
            <a:avLst/>
          </a:prstGeom>
          <a:solidFill>
            <a:srgbClr val="84CA3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RELAÇÃO DE EULLER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11188" y="1268413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>
                <a:latin typeface="Calibri" pitchFamily="34" charset="0"/>
              </a:rPr>
              <a:t>      Em todo poliedro convexo, o número de arestas somado a duas unidades é igual à soma entre o número de faces e de vértices.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059113" y="2636838"/>
            <a:ext cx="2449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dirty="0">
                <a:latin typeface="Calibri" pitchFamily="34" charset="0"/>
              </a:rPr>
              <a:t>A + 2 = F + V</a:t>
            </a:r>
          </a:p>
        </p:txBody>
      </p:sp>
      <p:sp>
        <p:nvSpPr>
          <p:cNvPr id="7" name="Retângulo 6"/>
          <p:cNvSpPr/>
          <p:nvPr/>
        </p:nvSpPr>
        <p:spPr>
          <a:xfrm>
            <a:off x="3001963" y="2593975"/>
            <a:ext cx="2376487" cy="72072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611188" y="3965575"/>
            <a:ext cx="7848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>
                <a:latin typeface="Calibri" pitchFamily="34" charset="0"/>
              </a:rPr>
              <a:t>      *OBS: I) Todo poliedro convexo é euleriano, mas nem todo poliedro euleriano é convexo.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611188" y="4868863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>
                <a:latin typeface="Calibri" pitchFamily="34" charset="0"/>
              </a:rPr>
              <a:t>      II) Se um poliedro convexo possui todas as faces formadas por polígonos regulares e congruentes, então ele é chamado de POLIEDRO REGULAR.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395288" y="2492896"/>
            <a:ext cx="84248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Ex</a:t>
            </a:r>
            <a:r>
              <a:rPr lang="pt-BR" dirty="0">
                <a:latin typeface="Calibri" pitchFamily="34" charset="0"/>
              </a:rPr>
              <a:t>2</a:t>
            </a:r>
            <a:r>
              <a:rPr lang="pt-BR" sz="2800" dirty="0">
                <a:latin typeface="Calibri" pitchFamily="34" charset="0"/>
              </a:rPr>
              <a:t>: Um poliedro convexo possui exatamente 4 faces pentagonais e 6 faces triangulares. Determine o número de vértices desse sólido.</a:t>
            </a:r>
          </a:p>
        </p:txBody>
      </p:sp>
      <p:sp>
        <p:nvSpPr>
          <p:cNvPr id="2" name="CaixaDeTexto 4"/>
          <p:cNvSpPr txBox="1">
            <a:spLocks noChangeArrowheads="1"/>
          </p:cNvSpPr>
          <p:nvPr/>
        </p:nvSpPr>
        <p:spPr bwMode="auto">
          <a:xfrm>
            <a:off x="323850" y="404813"/>
            <a:ext cx="8424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Ex</a:t>
            </a:r>
            <a:r>
              <a:rPr lang="pt-BR" dirty="0">
                <a:latin typeface="Calibri" pitchFamily="34" charset="0"/>
              </a:rPr>
              <a:t>1</a:t>
            </a:r>
            <a:r>
              <a:rPr lang="pt-BR" sz="2800" dirty="0">
                <a:latin typeface="Calibri" pitchFamily="34" charset="0"/>
              </a:rPr>
              <a:t>: Um poliedro convexo possui </a:t>
            </a:r>
            <a:r>
              <a:rPr lang="pt-BR" sz="2800" dirty="0" smtClean="0">
                <a:latin typeface="Calibri" pitchFamily="34" charset="0"/>
              </a:rPr>
              <a:t>exatas 12 </a:t>
            </a:r>
            <a:r>
              <a:rPr lang="pt-BR" sz="2800" dirty="0">
                <a:latin typeface="Calibri" pitchFamily="34" charset="0"/>
              </a:rPr>
              <a:t>faces e 8 vértices. Determine o número de arestas desse poliedro.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331640" y="1700808"/>
            <a:ext cx="2088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A + 2 = F +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V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3419872" y="1840339"/>
            <a:ext cx="432048" cy="292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3995936" y="1700808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A + 2 =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12 </a:t>
            </a:r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+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8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6228184" y="1844824"/>
            <a:ext cx="432048" cy="292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6804248" y="1700808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A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= 18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755576" y="4149080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A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= 4 . 5 + 6 . 3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1358936" y="4567480"/>
            <a:ext cx="15841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1979712" y="4495672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4" name="Conector de seta reta 13"/>
          <p:cNvCxnSpPr/>
          <p:nvPr/>
        </p:nvCxnSpPr>
        <p:spPr>
          <a:xfrm flipV="1">
            <a:off x="1835696" y="5008016"/>
            <a:ext cx="278941" cy="42927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>
            <a:spLocks noChangeArrowheads="1"/>
          </p:cNvSpPr>
          <p:nvPr/>
        </p:nvSpPr>
        <p:spPr bwMode="auto">
          <a:xfrm>
            <a:off x="107504" y="5437292"/>
            <a:ext cx="4716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cada aresta é comum a 2 faces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3045764" y="4207020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= 19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CaixaDeTexto 18"/>
          <p:cNvSpPr txBox="1">
            <a:spLocks noChangeArrowheads="1"/>
          </p:cNvSpPr>
          <p:nvPr/>
        </p:nvSpPr>
        <p:spPr bwMode="auto">
          <a:xfrm>
            <a:off x="5580112" y="3885891"/>
            <a:ext cx="2088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A + 2 = F +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V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5436096" y="4370139"/>
            <a:ext cx="2520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19 </a:t>
            </a:r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+ 2 =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10 </a:t>
            </a:r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+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V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5992544" y="4849996"/>
            <a:ext cx="25202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V </a:t>
            </a:r>
            <a:r>
              <a:rPr lang="pt-BR" sz="2800" dirty="0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pt-BR" sz="2800" dirty="0" smtClean="0">
                <a:solidFill>
                  <a:srgbClr val="FF0000"/>
                </a:solidFill>
                <a:latin typeface="Calibri" pitchFamily="34" charset="0"/>
              </a:rPr>
              <a:t>11 </a:t>
            </a:r>
            <a:endParaRPr lang="pt-BR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" grpId="0"/>
      <p:bldP spid="3" grpId="0" animBg="1"/>
      <p:bldP spid="6" grpId="0"/>
      <p:bldP spid="7" grpId="0" animBg="1"/>
      <p:bldP spid="8" grpId="0"/>
      <p:bldP spid="9" grpId="0"/>
      <p:bldP spid="12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ibartz.files.wordpress.com/2010/11/enem-um-ensaio-para-a-vi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40" y="161617"/>
            <a:ext cx="3456384" cy="969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51520" y="1124744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Os sólidos de Platão são poliedros convexos cujas faces são todas congruentes a um único polígono regular, todos os vértices têm o mesmo número de arestas incidentes e cada aresta é compartilhada por apenas duas faces. Eles são importantes, por exemplo, na classificação das formas dos cristais minerais e no desenvolvimento de diversos objetos. Como todo poliedro convexo, os sólidos de Platão respeitam a relação de Euler V - A + F = 2, em que V, A e F são os números de vértices, arestas e faces do poliedro, respectivamente. </a:t>
            </a:r>
          </a:p>
          <a:p>
            <a:pPr algn="just"/>
            <a:r>
              <a:rPr lang="pt-BR" dirty="0"/>
              <a:t>Em um cristal, cuja forma é a de um poliedro de Platão de faces triangulares, qual é a relação entre o número de vértices e o número de faces?</a:t>
            </a:r>
          </a:p>
          <a:p>
            <a:pPr algn="just"/>
            <a:r>
              <a:rPr lang="pt-BR" dirty="0"/>
              <a:t> </a:t>
            </a:r>
          </a:p>
          <a:p>
            <a:pPr algn="just"/>
            <a:r>
              <a:rPr lang="pt-BR" dirty="0"/>
              <a:t>A) 2V - 4F = 4</a:t>
            </a:r>
          </a:p>
          <a:p>
            <a:pPr algn="just"/>
            <a:r>
              <a:rPr lang="pt-BR" dirty="0"/>
              <a:t>B) 2V - 2F = 4</a:t>
            </a:r>
          </a:p>
          <a:p>
            <a:pPr algn="just"/>
            <a:r>
              <a:rPr lang="pt-BR" dirty="0"/>
              <a:t>C) 2V </a:t>
            </a:r>
            <a:r>
              <a:rPr lang="pt-BR" dirty="0" smtClean="0"/>
              <a:t>- F </a:t>
            </a:r>
            <a:r>
              <a:rPr lang="pt-BR" dirty="0"/>
              <a:t>= 4</a:t>
            </a:r>
          </a:p>
          <a:p>
            <a:pPr algn="just"/>
            <a:r>
              <a:rPr lang="pt-BR" dirty="0"/>
              <a:t>D) 2V + F = 4</a:t>
            </a:r>
          </a:p>
          <a:p>
            <a:pPr algn="just"/>
            <a:r>
              <a:rPr lang="pt-BR" dirty="0"/>
              <a:t>E) 2V + 5F = 4</a:t>
            </a:r>
          </a:p>
          <a:p>
            <a:pPr algn="just"/>
            <a:endParaRPr lang="pt-BR" dirty="0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2123728" y="3736075"/>
            <a:ext cx="4032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Nº de faces triangulares: F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5868144" y="3770640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Nº de arestas: A  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7956376" y="3652473"/>
                <a:ext cx="1548172" cy="712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28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pt-BR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pt-BR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3.</m:t>
                        </m:r>
                        <m:r>
                          <m:rPr>
                            <m:sty m:val="p"/>
                          </m:rPr>
                          <a:rPr lang="pt-BR" sz="2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a:rPr lang="pt-BR" sz="2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pt-BR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3652473"/>
                <a:ext cx="1548172" cy="712631"/>
              </a:xfrm>
              <a:prstGeom prst="rect">
                <a:avLst/>
              </a:prstGeom>
              <a:blipFill rotWithShape="0">
                <a:blip r:embed="rId4"/>
                <a:stretch>
                  <a:fillRect l="-7874" b="-854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4364684" y="4193792"/>
            <a:ext cx="17641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  <a:latin typeface="Calibri" pitchFamily="34" charset="0"/>
              </a:rPr>
              <a:t>A + 2 = F + 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V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>
                <a:spLocks noChangeArrowheads="1"/>
              </p:cNvSpPr>
              <p:nvPr/>
            </p:nvSpPr>
            <p:spPr bwMode="auto">
              <a:xfrm>
                <a:off x="4139952" y="4653136"/>
                <a:ext cx="2340260" cy="622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3.</m:t>
                        </m:r>
                        <m:r>
                          <m:rPr>
                            <m:sty m:val="p"/>
                          </m:rPr>
                          <a:rPr lang="pt-BR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a:rPr lang="pt-BR" sz="2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sz="2400" dirty="0" smtClean="0"/>
                  <a:t> </a:t>
                </a:r>
                <a:r>
                  <a:rPr lang="pt-BR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 </a:t>
                </a:r>
                <a:r>
                  <a:rPr lang="pt-BR" sz="2400" dirty="0">
                    <a:solidFill>
                      <a:srgbClr val="FF0000"/>
                    </a:solidFill>
                    <a:latin typeface="Calibri" pitchFamily="34" charset="0"/>
                  </a:rPr>
                  <a:t>+ 2 = F + </a:t>
                </a:r>
                <a:r>
                  <a:rPr lang="pt-BR" sz="2400" dirty="0" smtClean="0">
                    <a:solidFill>
                      <a:srgbClr val="FF0000"/>
                    </a:solidFill>
                    <a:latin typeface="Calibri" pitchFamily="34" charset="0"/>
                  </a:rPr>
                  <a:t>V </a:t>
                </a:r>
                <a:endParaRPr lang="pt-BR" sz="2400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4653136"/>
                <a:ext cx="2340260" cy="622286"/>
              </a:xfrm>
              <a:prstGeom prst="rect">
                <a:avLst/>
              </a:prstGeom>
              <a:blipFill rotWithShape="0">
                <a:blip r:embed="rId5"/>
                <a:stretch>
                  <a:fillRect b="-980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4225608" y="5229200"/>
            <a:ext cx="2479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3F 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</a:rPr>
              <a:t>+ 4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2F </a:t>
            </a:r>
            <a:r>
              <a:rPr lang="pt-BR" sz="2400" dirty="0">
                <a:solidFill>
                  <a:srgbClr val="FF0000"/>
                </a:solidFill>
                <a:latin typeface="Calibri" pitchFamily="34" charset="0"/>
              </a:rPr>
              <a:t>+ </a:t>
            </a:r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2V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4328680" y="5775647"/>
            <a:ext cx="1611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Calibri" pitchFamily="34" charset="0"/>
              </a:rPr>
              <a:t>2V – F = 4  </a:t>
            </a:r>
            <a:endParaRPr lang="pt-BR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292857" y="4424624"/>
            <a:ext cx="270616" cy="33425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4270320" y="5797416"/>
            <a:ext cx="1512168" cy="4117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" grpId="0"/>
      <p:bldP spid="8" grpId="0"/>
      <p:bldP spid="9" grpId="0"/>
      <p:bldP spid="10" grpId="0"/>
      <p:bldP spid="11" grpId="0"/>
      <p:bldP spid="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1259632" y="209848"/>
            <a:ext cx="6336704" cy="785794"/>
          </a:xfrm>
          <a:prstGeom prst="roundRect">
            <a:avLst/>
          </a:prstGeom>
          <a:solidFill>
            <a:srgbClr val="84CA3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POLIEDROS DE PLATÃO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11188" y="1268413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>
                <a:latin typeface="Calibri" pitchFamily="34" charset="0"/>
              </a:rPr>
              <a:t>      Existem apenas cinco poliedros de Platão: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668338" y="2113692"/>
            <a:ext cx="6495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- </a:t>
            </a:r>
            <a:r>
              <a:rPr lang="pt-BR" sz="2800" dirty="0" smtClean="0">
                <a:latin typeface="Calibri" pitchFamily="34" charset="0"/>
              </a:rPr>
              <a:t>Tetraedro Regular;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657224" y="2689756"/>
            <a:ext cx="42748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- </a:t>
            </a:r>
            <a:r>
              <a:rPr lang="pt-BR" sz="2800" dirty="0" smtClean="0">
                <a:latin typeface="Calibri" pitchFamily="34" charset="0"/>
              </a:rPr>
              <a:t>Hexaedro Regular;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684213" y="3265820"/>
            <a:ext cx="48238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-</a:t>
            </a:r>
            <a:r>
              <a:rPr lang="pt-BR" sz="2800" dirty="0" smtClean="0">
                <a:latin typeface="Calibri" pitchFamily="34" charset="0"/>
              </a:rPr>
              <a:t>Octaedro Regular; 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684213" y="3914825"/>
            <a:ext cx="5111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-</a:t>
            </a:r>
            <a:r>
              <a:rPr lang="pt-BR" sz="2800" dirty="0" smtClean="0">
                <a:latin typeface="Calibri" pitchFamily="34" charset="0"/>
              </a:rPr>
              <a:t>Dodecaedro Regular;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684213" y="4561964"/>
            <a:ext cx="49679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Calibri" pitchFamily="34" charset="0"/>
              </a:rPr>
              <a:t>      -</a:t>
            </a:r>
            <a:r>
              <a:rPr lang="pt-BR" sz="2800" dirty="0" smtClean="0">
                <a:latin typeface="Calibri" pitchFamily="34" charset="0"/>
              </a:rPr>
              <a:t>Icosaedro Regular.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428</Words>
  <Application>Microsoft Office PowerPoint</Application>
  <PresentationFormat>Apresentação na tela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Rodrigo Schiefler</cp:lastModifiedBy>
  <cp:revision>23</cp:revision>
  <dcterms:created xsi:type="dcterms:W3CDTF">2011-07-10T21:40:42Z</dcterms:created>
  <dcterms:modified xsi:type="dcterms:W3CDTF">2020-05-25T17:26:09Z</dcterms:modified>
</cp:coreProperties>
</file>