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26" r:id="rId2"/>
    <p:sldId id="256" r:id="rId3"/>
    <p:sldId id="313" r:id="rId4"/>
    <p:sldId id="315" r:id="rId5"/>
    <p:sldId id="317" r:id="rId6"/>
    <p:sldId id="321" r:id="rId7"/>
    <p:sldId id="323" r:id="rId8"/>
    <p:sldId id="324" r:id="rId9"/>
    <p:sldId id="32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7E8"/>
    <a:srgbClr val="F4EAC3"/>
    <a:srgbClr val="86C6E2"/>
    <a:srgbClr val="FFD869"/>
    <a:srgbClr val="FFE473"/>
    <a:srgbClr val="F47A6E"/>
    <a:srgbClr val="BBCC40"/>
    <a:srgbClr val="685642"/>
    <a:srgbClr val="5C8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56" y="66"/>
      </p:cViewPr>
      <p:guideLst>
        <p:guide pos="3840"/>
        <p:guide orient="horz" pos="21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2A48B96-639E-45A3-A0BA-2464DFDB1FAA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6837353-30EB-4A48-80EB-173D804AEFBD}" type="slidenum">
              <a:rPr lang="zh-CN" altLang="en-US" smtClean="0"/>
              <a:t>‹nº›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Calibri" panose="020F0502020204030204" pitchFamily="34" charset="0"/>
        <a:cs typeface="Calibri" panose="020F050202020403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736C-37AF-4C64-9855-9C57E59BFE5C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29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269F-C375-406D-A6A1-551668459274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99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9CBFF-BC89-4B02-AF5B-637B4A7061FF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0187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281A-47EB-41C6-844C-C7A227941EA5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305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7E3C-5520-4D38-9565-DB6D86BB95B8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626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DF273-A8B4-4F66-BF5C-F194A5FC5FAD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911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EC0E-CDDD-4116-8D4B-2AE7CF6A2251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8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9B10-0D43-46A8-804F-310BDBA71665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87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58489-2DA6-4A2C-9C5A-EE890209F0FB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670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D6124-AA6C-4D3D-A95B-CC7B2B702A75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177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F02C-1D78-4351-8A59-FAED4E3E6CB1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91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0C85-2CBD-4598-A39F-CB5C4778C08E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524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86D2-B1E7-4EAC-B773-C71F90B535A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726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4378-DD57-43A4-B4B0-B63CF2E0194B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51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DE39-4CF5-486A-859C-9D42210F7B57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173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40A6D-058A-45CA-8131-2FEC9F7973F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99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F05A-6918-4E62-98E3-F6F2B663FA40}" type="datetime1">
              <a:rPr lang="zh-CN" altLang="pt-BR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altLang="zh-CN"/>
              <a:t>Aula 4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1A2AA1-3C8B-4CB9-BAD3-F600D3457816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74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2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9.png"/><Relationship Id="rId4" Type="http://schemas.openxmlformats.org/officeDocument/2006/relationships/tags" Target="../tags/tag29.xml"/><Relationship Id="rId9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10" Type="http://schemas.openxmlformats.org/officeDocument/2006/relationships/image" Target="../media/image9.png"/><Relationship Id="rId4" Type="http://schemas.openxmlformats.org/officeDocument/2006/relationships/tags" Target="../tags/tag37.xml"/><Relationship Id="rId9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9.xml"/><Relationship Id="rId3" Type="http://schemas.openxmlformats.org/officeDocument/2006/relationships/tags" Target="../tags/tag44.xml"/><Relationship Id="rId7" Type="http://schemas.openxmlformats.org/officeDocument/2006/relationships/tags" Target="../tags/tag48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10" Type="http://schemas.openxmlformats.org/officeDocument/2006/relationships/image" Target="../media/image9.png"/><Relationship Id="rId4" Type="http://schemas.openxmlformats.org/officeDocument/2006/relationships/tags" Target="../tags/tag45.xml"/><Relationship Id="rId9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7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59" name="Group 21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0" name="Rectangle 35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1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2" name="Rectangle 39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41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573513" y="0"/>
            <a:ext cx="5613431" cy="6853245"/>
            <a:chOff x="2487613" y="285750"/>
            <a:chExt cx="2428876" cy="5654676"/>
          </a:xfrm>
          <a:solidFill>
            <a:schemeClr val="accent1"/>
          </a:solidFill>
        </p:grpSpPr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4" name="Freeform 6">
            <a:extLst>
              <a:ext uri="{FF2B5EF4-FFF2-40B4-BE49-F238E27FC236}">
                <a16:creationId xmlns:a16="http://schemas.microsoft.com/office/drawing/2014/main" id="{8576F020-8157-45CE-B1D9-6FA47AFEB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1159566"/>
            <a:ext cx="7560245" cy="453886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19F65B0-AA64-4223-8EED-64C24A0CB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215" y="1318591"/>
            <a:ext cx="5102159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>
                <a:solidFill>
                  <a:srgbClr val="FFFFFF"/>
                </a:solidFill>
              </a:rPr>
              <a:t>Cours de Français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BCA6AB-22DD-42B0-B41D-78FAD2B3A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2032" y="804334"/>
            <a:ext cx="3675634" cy="52493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FFFF"/>
                </a:solidFill>
              </a:rPr>
              <a:t>Niveau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Avancé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DC00E63-5C08-4DC2-8C68-5C944FBD3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387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3" name="组合 1072"/>
          <p:cNvGrpSpPr/>
          <p:nvPr/>
        </p:nvGrpSpPr>
        <p:grpSpPr>
          <a:xfrm>
            <a:off x="4255226" y="3043282"/>
            <a:ext cx="641555" cy="2959063"/>
            <a:chOff x="-866775" y="1870075"/>
            <a:chExt cx="1158875" cy="5345113"/>
          </a:xfrm>
        </p:grpSpPr>
        <p:sp>
          <p:nvSpPr>
            <p:cNvPr id="1069" name="Oval 79"/>
            <p:cNvSpPr>
              <a:spLocks noChangeArrowheads="1"/>
            </p:cNvSpPr>
            <p:nvPr/>
          </p:nvSpPr>
          <p:spPr bwMode="auto">
            <a:xfrm>
              <a:off x="-542925" y="7015163"/>
              <a:ext cx="203200" cy="200025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0" name="Freeform 80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1" name="Oval 81"/>
            <p:cNvSpPr>
              <a:spLocks noChangeArrowheads="1"/>
            </p:cNvSpPr>
            <p:nvPr/>
          </p:nvSpPr>
          <p:spPr bwMode="auto">
            <a:xfrm>
              <a:off x="-866775" y="3717925"/>
              <a:ext cx="203200" cy="201613"/>
            </a:xfrm>
            <a:prstGeom prst="ellipse">
              <a:avLst/>
            </a:pr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072" name="Freeform 82"/>
            <p:cNvSpPr/>
            <p:nvPr/>
          </p:nvSpPr>
          <p:spPr bwMode="auto">
            <a:xfrm>
              <a:off x="-798513" y="1870075"/>
              <a:ext cx="1090613" cy="5341938"/>
            </a:xfrm>
            <a:custGeom>
              <a:avLst/>
              <a:gdLst>
                <a:gd name="T0" fmla="*/ 62 w 387"/>
                <a:gd name="T1" fmla="*/ 1905 h 1905"/>
                <a:gd name="T2" fmla="*/ 32 w 387"/>
                <a:gd name="T3" fmla="*/ 1898 h 1905"/>
                <a:gd name="T4" fmla="*/ 0 w 387"/>
                <a:gd name="T5" fmla="*/ 1828 h 1905"/>
                <a:gd name="T6" fmla="*/ 0 w 387"/>
                <a:gd name="T7" fmla="*/ 0 h 1905"/>
                <a:gd name="T8" fmla="*/ 18 w 387"/>
                <a:gd name="T9" fmla="*/ 0 h 1905"/>
                <a:gd name="T10" fmla="*/ 18 w 387"/>
                <a:gd name="T11" fmla="*/ 1828 h 1905"/>
                <a:gd name="T12" fmla="*/ 41 w 387"/>
                <a:gd name="T13" fmla="*/ 1882 h 1905"/>
                <a:gd name="T14" fmla="*/ 100 w 387"/>
                <a:gd name="T15" fmla="*/ 1875 h 1905"/>
                <a:gd name="T16" fmla="*/ 378 w 387"/>
                <a:gd name="T17" fmla="*/ 1715 h 1905"/>
                <a:gd name="T18" fmla="*/ 387 w 387"/>
                <a:gd name="T19" fmla="*/ 1731 h 1905"/>
                <a:gd name="T20" fmla="*/ 109 w 387"/>
                <a:gd name="T21" fmla="*/ 1891 h 1905"/>
                <a:gd name="T22" fmla="*/ 62 w 387"/>
                <a:gd name="T23" fmla="*/ 1905 h 1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905">
                  <a:moveTo>
                    <a:pt x="62" y="1905"/>
                  </a:moveTo>
                  <a:cubicBezTo>
                    <a:pt x="51" y="1905"/>
                    <a:pt x="41" y="1903"/>
                    <a:pt x="32" y="1898"/>
                  </a:cubicBezTo>
                  <a:cubicBezTo>
                    <a:pt x="11" y="1886"/>
                    <a:pt x="0" y="1861"/>
                    <a:pt x="0" y="18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828"/>
                    <a:pt x="18" y="1828"/>
                    <a:pt x="18" y="1828"/>
                  </a:cubicBezTo>
                  <a:cubicBezTo>
                    <a:pt x="18" y="1854"/>
                    <a:pt x="26" y="1873"/>
                    <a:pt x="41" y="1882"/>
                  </a:cubicBezTo>
                  <a:cubicBezTo>
                    <a:pt x="56" y="1891"/>
                    <a:pt x="77" y="1888"/>
                    <a:pt x="100" y="1875"/>
                  </a:cubicBezTo>
                  <a:cubicBezTo>
                    <a:pt x="378" y="1715"/>
                    <a:pt x="378" y="1715"/>
                    <a:pt x="378" y="1715"/>
                  </a:cubicBezTo>
                  <a:cubicBezTo>
                    <a:pt x="387" y="1731"/>
                    <a:pt x="387" y="1731"/>
                    <a:pt x="387" y="1731"/>
                  </a:cubicBezTo>
                  <a:cubicBezTo>
                    <a:pt x="109" y="1891"/>
                    <a:pt x="109" y="1891"/>
                    <a:pt x="109" y="1891"/>
                  </a:cubicBezTo>
                  <a:cubicBezTo>
                    <a:pt x="92" y="1901"/>
                    <a:pt x="76" y="1905"/>
                    <a:pt x="62" y="1905"/>
                  </a:cubicBezTo>
                  <a:close/>
                </a:path>
              </a:pathLst>
            </a:custGeom>
            <a:solidFill>
              <a:srgbClr val="5C8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57" name="图片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73" y="1463236"/>
            <a:ext cx="6451719" cy="376014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280" y="1266026"/>
            <a:ext cx="1731717" cy="2252329"/>
          </a:xfrm>
          <a:prstGeom prst="rect">
            <a:avLst/>
          </a:prstGeom>
        </p:spPr>
      </p:pic>
      <p:pic>
        <p:nvPicPr>
          <p:cNvPr id="1025" name="图片 10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72" y="159080"/>
            <a:ext cx="1990536" cy="3172908"/>
          </a:xfrm>
          <a:prstGeom prst="rect">
            <a:avLst/>
          </a:prstGeom>
        </p:spPr>
      </p:pic>
      <p:pic>
        <p:nvPicPr>
          <p:cNvPr id="1027" name="图片 10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987" y="699973"/>
            <a:ext cx="1124994" cy="1869256"/>
          </a:xfrm>
          <a:prstGeom prst="rect">
            <a:avLst/>
          </a:prstGeom>
        </p:spPr>
      </p:pic>
      <p:grpSp>
        <p:nvGrpSpPr>
          <p:cNvPr id="53" name="组合 52"/>
          <p:cNvGrpSpPr/>
          <p:nvPr/>
        </p:nvGrpSpPr>
        <p:grpSpPr>
          <a:xfrm>
            <a:off x="3546546" y="2182463"/>
            <a:ext cx="605054" cy="1912788"/>
            <a:chOff x="7323138" y="1346201"/>
            <a:chExt cx="1692275" cy="5349875"/>
          </a:xfrm>
        </p:grpSpPr>
        <p:sp>
          <p:nvSpPr>
            <p:cNvPr id="12" name="Freeform 35"/>
            <p:cNvSpPr/>
            <p:nvPr/>
          </p:nvSpPr>
          <p:spPr bwMode="auto">
            <a:xfrm>
              <a:off x="7972425" y="1435101"/>
              <a:ext cx="269875" cy="252413"/>
            </a:xfrm>
            <a:custGeom>
              <a:avLst/>
              <a:gdLst>
                <a:gd name="T0" fmla="*/ 10 w 33"/>
                <a:gd name="T1" fmla="*/ 31 h 31"/>
                <a:gd name="T2" fmla="*/ 33 w 33"/>
                <a:gd name="T3" fmla="*/ 0 h 31"/>
                <a:gd name="T4" fmla="*/ 9 w 33"/>
                <a:gd name="T5" fmla="*/ 14 h 31"/>
                <a:gd name="T6" fmla="*/ 10 w 33"/>
                <a:gd name="T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1">
                  <a:moveTo>
                    <a:pt x="10" y="31"/>
                  </a:moveTo>
                  <a:cubicBezTo>
                    <a:pt x="11" y="29"/>
                    <a:pt x="25" y="6"/>
                    <a:pt x="33" y="0"/>
                  </a:cubicBezTo>
                  <a:cubicBezTo>
                    <a:pt x="33" y="0"/>
                    <a:pt x="18" y="3"/>
                    <a:pt x="9" y="14"/>
                  </a:cubicBezTo>
                  <a:cubicBezTo>
                    <a:pt x="0" y="25"/>
                    <a:pt x="10" y="31"/>
                    <a:pt x="10" y="3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3" name="Freeform 36"/>
            <p:cNvSpPr/>
            <p:nvPr/>
          </p:nvSpPr>
          <p:spPr bwMode="auto">
            <a:xfrm>
              <a:off x="8242300" y="1492251"/>
              <a:ext cx="338137" cy="138113"/>
            </a:xfrm>
            <a:custGeom>
              <a:avLst/>
              <a:gdLst>
                <a:gd name="T0" fmla="*/ 4 w 41"/>
                <a:gd name="T1" fmla="*/ 17 h 17"/>
                <a:gd name="T2" fmla="*/ 41 w 41"/>
                <a:gd name="T3" fmla="*/ 6 h 17"/>
                <a:gd name="T4" fmla="*/ 13 w 41"/>
                <a:gd name="T5" fmla="*/ 4 h 17"/>
                <a:gd name="T6" fmla="*/ 4 w 41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17">
                  <a:moveTo>
                    <a:pt x="4" y="17"/>
                  </a:moveTo>
                  <a:cubicBezTo>
                    <a:pt x="7" y="16"/>
                    <a:pt x="31" y="7"/>
                    <a:pt x="41" y="6"/>
                  </a:cubicBezTo>
                  <a:cubicBezTo>
                    <a:pt x="41" y="6"/>
                    <a:pt x="27" y="0"/>
                    <a:pt x="13" y="4"/>
                  </a:cubicBezTo>
                  <a:cubicBezTo>
                    <a:pt x="0" y="7"/>
                    <a:pt x="4" y="17"/>
                    <a:pt x="4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4" name="Freeform 37"/>
            <p:cNvSpPr/>
            <p:nvPr/>
          </p:nvSpPr>
          <p:spPr bwMode="auto">
            <a:xfrm>
              <a:off x="8078788" y="1460501"/>
              <a:ext cx="328612" cy="169863"/>
            </a:xfrm>
            <a:custGeom>
              <a:avLst/>
              <a:gdLst>
                <a:gd name="T0" fmla="*/ 7 w 40"/>
                <a:gd name="T1" fmla="*/ 21 h 21"/>
                <a:gd name="T2" fmla="*/ 40 w 40"/>
                <a:gd name="T3" fmla="*/ 4 h 21"/>
                <a:gd name="T4" fmla="*/ 13 w 40"/>
                <a:gd name="T5" fmla="*/ 6 h 21"/>
                <a:gd name="T6" fmla="*/ 7 w 40"/>
                <a:gd name="T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21">
                  <a:moveTo>
                    <a:pt x="7" y="21"/>
                  </a:moveTo>
                  <a:cubicBezTo>
                    <a:pt x="9" y="20"/>
                    <a:pt x="31" y="6"/>
                    <a:pt x="40" y="4"/>
                  </a:cubicBezTo>
                  <a:cubicBezTo>
                    <a:pt x="40" y="4"/>
                    <a:pt x="26" y="0"/>
                    <a:pt x="13" y="6"/>
                  </a:cubicBezTo>
                  <a:cubicBezTo>
                    <a:pt x="0" y="13"/>
                    <a:pt x="7" y="21"/>
                    <a:pt x="7" y="2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5" name="Freeform 38"/>
            <p:cNvSpPr/>
            <p:nvPr/>
          </p:nvSpPr>
          <p:spPr bwMode="auto">
            <a:xfrm>
              <a:off x="7323138" y="2101851"/>
              <a:ext cx="1216025" cy="838200"/>
            </a:xfrm>
            <a:custGeom>
              <a:avLst/>
              <a:gdLst>
                <a:gd name="T0" fmla="*/ 155 w 766"/>
                <a:gd name="T1" fmla="*/ 528 h 528"/>
                <a:gd name="T2" fmla="*/ 750 w 766"/>
                <a:gd name="T3" fmla="*/ 236 h 528"/>
                <a:gd name="T4" fmla="*/ 766 w 766"/>
                <a:gd name="T5" fmla="*/ 190 h 528"/>
                <a:gd name="T6" fmla="*/ 10 w 766"/>
                <a:gd name="T7" fmla="*/ 0 h 528"/>
                <a:gd name="T8" fmla="*/ 0 w 766"/>
                <a:gd name="T9" fmla="*/ 31 h 528"/>
                <a:gd name="T10" fmla="*/ 155 w 766"/>
                <a:gd name="T11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6" h="528">
                  <a:moveTo>
                    <a:pt x="155" y="528"/>
                  </a:moveTo>
                  <a:lnTo>
                    <a:pt x="750" y="236"/>
                  </a:lnTo>
                  <a:lnTo>
                    <a:pt x="766" y="190"/>
                  </a:lnTo>
                  <a:lnTo>
                    <a:pt x="10" y="0"/>
                  </a:lnTo>
                  <a:lnTo>
                    <a:pt x="0" y="31"/>
                  </a:lnTo>
                  <a:lnTo>
                    <a:pt x="155" y="528"/>
                  </a:lnTo>
                  <a:close/>
                </a:path>
              </a:pathLst>
            </a:custGeom>
            <a:solidFill>
              <a:srgbClr val="AA9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6" name="Freeform 39"/>
            <p:cNvSpPr/>
            <p:nvPr/>
          </p:nvSpPr>
          <p:spPr bwMode="auto">
            <a:xfrm>
              <a:off x="7339013" y="1590676"/>
              <a:ext cx="1200150" cy="1316038"/>
            </a:xfrm>
            <a:custGeom>
              <a:avLst/>
              <a:gdLst>
                <a:gd name="T0" fmla="*/ 156 w 756"/>
                <a:gd name="T1" fmla="*/ 829 h 829"/>
                <a:gd name="T2" fmla="*/ 756 w 756"/>
                <a:gd name="T3" fmla="*/ 507 h 829"/>
                <a:gd name="T4" fmla="*/ 600 w 756"/>
                <a:gd name="T5" fmla="*/ 0 h 829"/>
                <a:gd name="T6" fmla="*/ 0 w 756"/>
                <a:gd name="T7" fmla="*/ 322 h 829"/>
                <a:gd name="T8" fmla="*/ 156 w 756"/>
                <a:gd name="T9" fmla="*/ 829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6" h="829">
                  <a:moveTo>
                    <a:pt x="156" y="829"/>
                  </a:moveTo>
                  <a:lnTo>
                    <a:pt x="756" y="507"/>
                  </a:lnTo>
                  <a:lnTo>
                    <a:pt x="600" y="0"/>
                  </a:lnTo>
                  <a:lnTo>
                    <a:pt x="0" y="322"/>
                  </a:lnTo>
                  <a:lnTo>
                    <a:pt x="156" y="829"/>
                  </a:lnTo>
                  <a:close/>
                </a:path>
              </a:pathLst>
            </a:custGeom>
            <a:solidFill>
              <a:srgbClr val="DB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7" name="Freeform 40"/>
            <p:cNvSpPr/>
            <p:nvPr/>
          </p:nvSpPr>
          <p:spPr bwMode="auto">
            <a:xfrm>
              <a:off x="7339013" y="2101851"/>
              <a:ext cx="1200150" cy="804863"/>
            </a:xfrm>
            <a:custGeom>
              <a:avLst/>
              <a:gdLst>
                <a:gd name="T0" fmla="*/ 156 w 756"/>
                <a:gd name="T1" fmla="*/ 507 h 507"/>
                <a:gd name="T2" fmla="*/ 756 w 756"/>
                <a:gd name="T3" fmla="*/ 185 h 507"/>
                <a:gd name="T4" fmla="*/ 0 w 756"/>
                <a:gd name="T5" fmla="*/ 0 h 507"/>
                <a:gd name="T6" fmla="*/ 156 w 756"/>
                <a:gd name="T7" fmla="*/ 50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6" h="507">
                  <a:moveTo>
                    <a:pt x="156" y="507"/>
                  </a:moveTo>
                  <a:lnTo>
                    <a:pt x="756" y="185"/>
                  </a:lnTo>
                  <a:lnTo>
                    <a:pt x="0" y="0"/>
                  </a:lnTo>
                  <a:lnTo>
                    <a:pt x="156" y="507"/>
                  </a:lnTo>
                  <a:close/>
                </a:path>
              </a:pathLst>
            </a:custGeom>
            <a:solidFill>
              <a:srgbClr val="C9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8" name="Freeform 41"/>
            <p:cNvSpPr/>
            <p:nvPr/>
          </p:nvSpPr>
          <p:spPr bwMode="auto">
            <a:xfrm>
              <a:off x="7413625" y="1736726"/>
              <a:ext cx="1027112" cy="1057275"/>
            </a:xfrm>
            <a:custGeom>
              <a:avLst/>
              <a:gdLst>
                <a:gd name="T0" fmla="*/ 145 w 647"/>
                <a:gd name="T1" fmla="*/ 666 h 666"/>
                <a:gd name="T2" fmla="*/ 647 w 647"/>
                <a:gd name="T3" fmla="*/ 399 h 666"/>
                <a:gd name="T4" fmla="*/ 497 w 647"/>
                <a:gd name="T5" fmla="*/ 0 h 666"/>
                <a:gd name="T6" fmla="*/ 0 w 647"/>
                <a:gd name="T7" fmla="*/ 266 h 666"/>
                <a:gd name="T8" fmla="*/ 145 w 647"/>
                <a:gd name="T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7" h="666">
                  <a:moveTo>
                    <a:pt x="145" y="666"/>
                  </a:moveTo>
                  <a:lnTo>
                    <a:pt x="647" y="399"/>
                  </a:lnTo>
                  <a:lnTo>
                    <a:pt x="497" y="0"/>
                  </a:lnTo>
                  <a:lnTo>
                    <a:pt x="0" y="266"/>
                  </a:lnTo>
                  <a:lnTo>
                    <a:pt x="145" y="666"/>
                  </a:lnTo>
                  <a:close/>
                </a:path>
              </a:pathLst>
            </a:custGeom>
            <a:solidFill>
              <a:srgbClr val="9BC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19" name="Freeform 42"/>
            <p:cNvSpPr/>
            <p:nvPr/>
          </p:nvSpPr>
          <p:spPr bwMode="auto">
            <a:xfrm>
              <a:off x="7413625" y="2028826"/>
              <a:ext cx="828675" cy="765175"/>
            </a:xfrm>
            <a:custGeom>
              <a:avLst/>
              <a:gdLst>
                <a:gd name="T0" fmla="*/ 101 w 101"/>
                <a:gd name="T1" fmla="*/ 55 h 94"/>
                <a:gd name="T2" fmla="*/ 63 w 101"/>
                <a:gd name="T3" fmla="*/ 39 h 94"/>
                <a:gd name="T4" fmla="*/ 38 w 101"/>
                <a:gd name="T5" fmla="*/ 39 h 94"/>
                <a:gd name="T6" fmla="*/ 32 w 101"/>
                <a:gd name="T7" fmla="*/ 32 h 94"/>
                <a:gd name="T8" fmla="*/ 27 w 101"/>
                <a:gd name="T9" fmla="*/ 0 h 94"/>
                <a:gd name="T10" fmla="*/ 0 w 101"/>
                <a:gd name="T11" fmla="*/ 16 h 94"/>
                <a:gd name="T12" fmla="*/ 28 w 101"/>
                <a:gd name="T13" fmla="*/ 94 h 94"/>
                <a:gd name="T14" fmla="*/ 101 w 101"/>
                <a:gd name="T15" fmla="*/ 55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94">
                  <a:moveTo>
                    <a:pt x="101" y="55"/>
                  </a:moveTo>
                  <a:cubicBezTo>
                    <a:pt x="101" y="55"/>
                    <a:pt x="86" y="36"/>
                    <a:pt x="63" y="39"/>
                  </a:cubicBezTo>
                  <a:cubicBezTo>
                    <a:pt x="40" y="43"/>
                    <a:pt x="38" y="39"/>
                    <a:pt x="38" y="39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2" y="32"/>
                    <a:pt x="32" y="5"/>
                    <a:pt x="27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8" y="94"/>
                    <a:pt x="28" y="94"/>
                    <a:pt x="28" y="94"/>
                  </a:cubicBezTo>
                  <a:lnTo>
                    <a:pt x="101" y="55"/>
                  </a:lnTo>
                  <a:close/>
                </a:path>
              </a:pathLst>
            </a:custGeom>
            <a:solidFill>
              <a:srgbClr val="73A0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0" name="Freeform 43"/>
            <p:cNvSpPr/>
            <p:nvPr/>
          </p:nvSpPr>
          <p:spPr bwMode="auto">
            <a:xfrm>
              <a:off x="7439025" y="2541588"/>
              <a:ext cx="171450" cy="252413"/>
            </a:xfrm>
            <a:custGeom>
              <a:avLst/>
              <a:gdLst>
                <a:gd name="T0" fmla="*/ 10 w 21"/>
                <a:gd name="T1" fmla="*/ 31 h 31"/>
                <a:gd name="T2" fmla="*/ 14 w 21"/>
                <a:gd name="T3" fmla="*/ 18 h 31"/>
                <a:gd name="T4" fmla="*/ 18 w 21"/>
                <a:gd name="T5" fmla="*/ 2 h 31"/>
                <a:gd name="T6" fmla="*/ 8 w 21"/>
                <a:gd name="T7" fmla="*/ 12 h 31"/>
                <a:gd name="T8" fmla="*/ 0 w 21"/>
                <a:gd name="T9" fmla="*/ 0 h 31"/>
                <a:gd name="T10" fmla="*/ 10 w 21"/>
                <a:gd name="T1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1">
                  <a:moveTo>
                    <a:pt x="10" y="31"/>
                  </a:moveTo>
                  <a:cubicBezTo>
                    <a:pt x="10" y="31"/>
                    <a:pt x="13" y="24"/>
                    <a:pt x="14" y="18"/>
                  </a:cubicBezTo>
                  <a:cubicBezTo>
                    <a:pt x="15" y="11"/>
                    <a:pt x="21" y="4"/>
                    <a:pt x="18" y="2"/>
                  </a:cubicBezTo>
                  <a:cubicBezTo>
                    <a:pt x="15" y="0"/>
                    <a:pt x="10" y="14"/>
                    <a:pt x="8" y="12"/>
                  </a:cubicBezTo>
                  <a:cubicBezTo>
                    <a:pt x="6" y="11"/>
                    <a:pt x="3" y="0"/>
                    <a:pt x="0" y="0"/>
                  </a:cubicBezTo>
                  <a:cubicBezTo>
                    <a:pt x="0" y="23"/>
                    <a:pt x="4" y="29"/>
                    <a:pt x="10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1" name="Freeform 44"/>
            <p:cNvSpPr/>
            <p:nvPr/>
          </p:nvSpPr>
          <p:spPr bwMode="auto">
            <a:xfrm>
              <a:off x="7446963" y="2744788"/>
              <a:ext cx="155575" cy="130175"/>
            </a:xfrm>
            <a:custGeom>
              <a:avLst/>
              <a:gdLst>
                <a:gd name="T0" fmla="*/ 98 w 98"/>
                <a:gd name="T1" fmla="*/ 56 h 82"/>
                <a:gd name="T2" fmla="*/ 77 w 98"/>
                <a:gd name="T3" fmla="*/ 10 h 82"/>
                <a:gd name="T4" fmla="*/ 0 w 98"/>
                <a:gd name="T5" fmla="*/ 0 h 82"/>
                <a:gd name="T6" fmla="*/ 10 w 98"/>
                <a:gd name="T7" fmla="*/ 82 h 82"/>
                <a:gd name="T8" fmla="*/ 98 w 98"/>
                <a:gd name="T9" fmla="*/ 5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82">
                  <a:moveTo>
                    <a:pt x="98" y="56"/>
                  </a:moveTo>
                  <a:lnTo>
                    <a:pt x="77" y="10"/>
                  </a:lnTo>
                  <a:lnTo>
                    <a:pt x="0" y="0"/>
                  </a:lnTo>
                  <a:lnTo>
                    <a:pt x="10" y="82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2" name="Freeform 45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3" name="Freeform 46"/>
            <p:cNvSpPr/>
            <p:nvPr/>
          </p:nvSpPr>
          <p:spPr bwMode="auto">
            <a:xfrm>
              <a:off x="7397750" y="2794001"/>
              <a:ext cx="393700" cy="723900"/>
            </a:xfrm>
            <a:custGeom>
              <a:avLst/>
              <a:gdLst>
                <a:gd name="T0" fmla="*/ 48 w 48"/>
                <a:gd name="T1" fmla="*/ 41 h 89"/>
                <a:gd name="T2" fmla="*/ 28 w 48"/>
                <a:gd name="T3" fmla="*/ 0 h 89"/>
                <a:gd name="T4" fmla="*/ 0 w 48"/>
                <a:gd name="T5" fmla="*/ 8 h 89"/>
                <a:gd name="T6" fmla="*/ 31 w 48"/>
                <a:gd name="T7" fmla="*/ 86 h 89"/>
                <a:gd name="T8" fmla="*/ 48 w 48"/>
                <a:gd name="T9" fmla="*/ 4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89">
                  <a:moveTo>
                    <a:pt x="48" y="41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2" y="83"/>
                    <a:pt x="31" y="86"/>
                  </a:cubicBezTo>
                  <a:cubicBezTo>
                    <a:pt x="40" y="89"/>
                    <a:pt x="48" y="41"/>
                    <a:pt x="48" y="41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4" name="Freeform 47"/>
            <p:cNvSpPr/>
            <p:nvPr/>
          </p:nvSpPr>
          <p:spPr bwMode="auto">
            <a:xfrm>
              <a:off x="7964488" y="1346201"/>
              <a:ext cx="598487" cy="1065213"/>
            </a:xfrm>
            <a:custGeom>
              <a:avLst/>
              <a:gdLst>
                <a:gd name="T0" fmla="*/ 14 w 73"/>
                <a:gd name="T1" fmla="*/ 31 h 131"/>
                <a:gd name="T2" fmla="*/ 3 w 73"/>
                <a:gd name="T3" fmla="*/ 69 h 131"/>
                <a:gd name="T4" fmla="*/ 15 w 73"/>
                <a:gd name="T5" fmla="*/ 117 h 131"/>
                <a:gd name="T6" fmla="*/ 56 w 73"/>
                <a:gd name="T7" fmla="*/ 102 h 131"/>
                <a:gd name="T8" fmla="*/ 14 w 73"/>
                <a:gd name="T9" fmla="*/ 31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31">
                  <a:moveTo>
                    <a:pt x="14" y="31"/>
                  </a:moveTo>
                  <a:cubicBezTo>
                    <a:pt x="14" y="31"/>
                    <a:pt x="0" y="54"/>
                    <a:pt x="3" y="69"/>
                  </a:cubicBezTo>
                  <a:cubicBezTo>
                    <a:pt x="5" y="83"/>
                    <a:pt x="7" y="110"/>
                    <a:pt x="15" y="117"/>
                  </a:cubicBezTo>
                  <a:cubicBezTo>
                    <a:pt x="30" y="131"/>
                    <a:pt x="56" y="102"/>
                    <a:pt x="56" y="102"/>
                  </a:cubicBezTo>
                  <a:cubicBezTo>
                    <a:pt x="56" y="102"/>
                    <a:pt x="73" y="0"/>
                    <a:pt x="14" y="31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5" name="Freeform 48"/>
            <p:cNvSpPr/>
            <p:nvPr/>
          </p:nvSpPr>
          <p:spPr bwMode="auto">
            <a:xfrm>
              <a:off x="8226425" y="1541463"/>
              <a:ext cx="230187" cy="536575"/>
            </a:xfrm>
            <a:custGeom>
              <a:avLst/>
              <a:gdLst>
                <a:gd name="T0" fmla="*/ 0 w 28"/>
                <a:gd name="T1" fmla="*/ 1 h 66"/>
                <a:gd name="T2" fmla="*/ 26 w 28"/>
                <a:gd name="T3" fmla="*/ 66 h 66"/>
                <a:gd name="T4" fmla="*/ 0 w 28"/>
                <a:gd name="T5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66">
                  <a:moveTo>
                    <a:pt x="0" y="1"/>
                  </a:moveTo>
                  <a:cubicBezTo>
                    <a:pt x="28" y="0"/>
                    <a:pt x="28" y="44"/>
                    <a:pt x="26" y="66"/>
                  </a:cubicBezTo>
                  <a:cubicBezTo>
                    <a:pt x="25" y="53"/>
                    <a:pt x="22" y="12"/>
                    <a:pt x="0" y="1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6" name="Freeform 49"/>
            <p:cNvSpPr/>
            <p:nvPr/>
          </p:nvSpPr>
          <p:spPr bwMode="auto">
            <a:xfrm>
              <a:off x="8094663" y="2109788"/>
              <a:ext cx="336550" cy="293688"/>
            </a:xfrm>
            <a:custGeom>
              <a:avLst/>
              <a:gdLst>
                <a:gd name="T0" fmla="*/ 41 w 41"/>
                <a:gd name="T1" fmla="*/ 0 h 36"/>
                <a:gd name="T2" fmla="*/ 40 w 41"/>
                <a:gd name="T3" fmla="*/ 8 h 36"/>
                <a:gd name="T4" fmla="*/ 0 w 41"/>
                <a:gd name="T5" fmla="*/ 24 h 36"/>
                <a:gd name="T6" fmla="*/ 41 w 41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6">
                  <a:moveTo>
                    <a:pt x="41" y="0"/>
                  </a:moveTo>
                  <a:cubicBezTo>
                    <a:pt x="41" y="5"/>
                    <a:pt x="40" y="8"/>
                    <a:pt x="40" y="8"/>
                  </a:cubicBezTo>
                  <a:cubicBezTo>
                    <a:pt x="40" y="8"/>
                    <a:pt x="15" y="36"/>
                    <a:pt x="0" y="24"/>
                  </a:cubicBezTo>
                  <a:cubicBezTo>
                    <a:pt x="17" y="20"/>
                    <a:pt x="38" y="3"/>
                    <a:pt x="41" y="0"/>
                  </a:cubicBez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7" name="Freeform 50"/>
            <p:cNvSpPr/>
            <p:nvPr/>
          </p:nvSpPr>
          <p:spPr bwMode="auto">
            <a:xfrm>
              <a:off x="8078788" y="6038851"/>
              <a:ext cx="484187" cy="307975"/>
            </a:xfrm>
            <a:custGeom>
              <a:avLst/>
              <a:gdLst>
                <a:gd name="T0" fmla="*/ 59 w 59"/>
                <a:gd name="T1" fmla="*/ 35 h 38"/>
                <a:gd name="T2" fmla="*/ 13 w 59"/>
                <a:gd name="T3" fmla="*/ 1 h 38"/>
                <a:gd name="T4" fmla="*/ 21 w 59"/>
                <a:gd name="T5" fmla="*/ 23 h 38"/>
                <a:gd name="T6" fmla="*/ 48 w 59"/>
                <a:gd name="T7" fmla="*/ 38 h 38"/>
                <a:gd name="T8" fmla="*/ 59 w 59"/>
                <a:gd name="T9" fmla="*/ 3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38">
                  <a:moveTo>
                    <a:pt x="59" y="35"/>
                  </a:moveTo>
                  <a:cubicBezTo>
                    <a:pt x="59" y="35"/>
                    <a:pt x="25" y="0"/>
                    <a:pt x="13" y="1"/>
                  </a:cubicBezTo>
                  <a:cubicBezTo>
                    <a:pt x="0" y="2"/>
                    <a:pt x="14" y="18"/>
                    <a:pt x="21" y="23"/>
                  </a:cubicBezTo>
                  <a:cubicBezTo>
                    <a:pt x="27" y="27"/>
                    <a:pt x="48" y="38"/>
                    <a:pt x="48" y="38"/>
                  </a:cubicBezTo>
                  <a:lnTo>
                    <a:pt x="59" y="3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8" name="Freeform 51"/>
            <p:cNvSpPr/>
            <p:nvPr/>
          </p:nvSpPr>
          <p:spPr bwMode="auto">
            <a:xfrm>
              <a:off x="8391525" y="6265863"/>
              <a:ext cx="171450" cy="80963"/>
            </a:xfrm>
            <a:custGeom>
              <a:avLst/>
              <a:gdLst>
                <a:gd name="T0" fmla="*/ 10 w 21"/>
                <a:gd name="T1" fmla="*/ 10 h 10"/>
                <a:gd name="T2" fmla="*/ 0 w 21"/>
                <a:gd name="T3" fmla="*/ 5 h 10"/>
                <a:gd name="T4" fmla="*/ 14 w 21"/>
                <a:gd name="T5" fmla="*/ 0 h 10"/>
                <a:gd name="T6" fmla="*/ 21 w 21"/>
                <a:gd name="T7" fmla="*/ 7 h 10"/>
                <a:gd name="T8" fmla="*/ 10 w 2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0">
                  <a:moveTo>
                    <a:pt x="10" y="10"/>
                  </a:moveTo>
                  <a:cubicBezTo>
                    <a:pt x="10" y="10"/>
                    <a:pt x="6" y="8"/>
                    <a:pt x="0" y="5"/>
                  </a:cubicBezTo>
                  <a:cubicBezTo>
                    <a:pt x="3" y="2"/>
                    <a:pt x="8" y="0"/>
                    <a:pt x="14" y="0"/>
                  </a:cubicBezTo>
                  <a:cubicBezTo>
                    <a:pt x="18" y="4"/>
                    <a:pt x="21" y="7"/>
                    <a:pt x="21" y="7"/>
                  </a:cubicBezTo>
                  <a:lnTo>
                    <a:pt x="10" y="10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29" name="Freeform 52"/>
            <p:cNvSpPr/>
            <p:nvPr/>
          </p:nvSpPr>
          <p:spPr bwMode="auto">
            <a:xfrm>
              <a:off x="7439025" y="6500813"/>
              <a:ext cx="557212" cy="187325"/>
            </a:xfrm>
            <a:custGeom>
              <a:avLst/>
              <a:gdLst>
                <a:gd name="T0" fmla="*/ 68 w 68"/>
                <a:gd name="T1" fmla="*/ 15 h 23"/>
                <a:gd name="T2" fmla="*/ 6 w 68"/>
                <a:gd name="T3" fmla="*/ 7 h 23"/>
                <a:gd name="T4" fmla="*/ 21 w 68"/>
                <a:gd name="T5" fmla="*/ 20 h 23"/>
                <a:gd name="T6" fmla="*/ 61 w 68"/>
                <a:gd name="T7" fmla="*/ 22 h 23"/>
                <a:gd name="T8" fmla="*/ 68 w 68"/>
                <a:gd name="T9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23">
                  <a:moveTo>
                    <a:pt x="68" y="15"/>
                  </a:moveTo>
                  <a:cubicBezTo>
                    <a:pt x="68" y="15"/>
                    <a:pt x="22" y="0"/>
                    <a:pt x="6" y="7"/>
                  </a:cubicBezTo>
                  <a:cubicBezTo>
                    <a:pt x="0" y="10"/>
                    <a:pt x="16" y="19"/>
                    <a:pt x="21" y="20"/>
                  </a:cubicBezTo>
                  <a:cubicBezTo>
                    <a:pt x="44" y="23"/>
                    <a:pt x="61" y="22"/>
                    <a:pt x="61" y="22"/>
                  </a:cubicBezTo>
                  <a:lnTo>
                    <a:pt x="68" y="15"/>
                  </a:lnTo>
                  <a:close/>
                </a:path>
              </a:pathLst>
            </a:custGeom>
            <a:solidFill>
              <a:srgbClr val="F4E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0" name="Freeform 53"/>
            <p:cNvSpPr/>
            <p:nvPr/>
          </p:nvSpPr>
          <p:spPr bwMode="auto">
            <a:xfrm>
              <a:off x="7799388" y="6591301"/>
              <a:ext cx="196850" cy="88900"/>
            </a:xfrm>
            <a:custGeom>
              <a:avLst/>
              <a:gdLst>
                <a:gd name="T0" fmla="*/ 24 w 24"/>
                <a:gd name="T1" fmla="*/ 4 h 11"/>
                <a:gd name="T2" fmla="*/ 11 w 24"/>
                <a:gd name="T3" fmla="*/ 0 h 11"/>
                <a:gd name="T4" fmla="*/ 4 w 24"/>
                <a:gd name="T5" fmla="*/ 7 h 11"/>
                <a:gd name="T6" fmla="*/ 0 w 24"/>
                <a:gd name="T7" fmla="*/ 11 h 11"/>
                <a:gd name="T8" fmla="*/ 17 w 24"/>
                <a:gd name="T9" fmla="*/ 11 h 11"/>
                <a:gd name="T10" fmla="*/ 24 w 24"/>
                <a:gd name="T11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1">
                  <a:moveTo>
                    <a:pt x="24" y="4"/>
                  </a:moveTo>
                  <a:cubicBezTo>
                    <a:pt x="24" y="4"/>
                    <a:pt x="18" y="2"/>
                    <a:pt x="11" y="0"/>
                  </a:cubicBezTo>
                  <a:cubicBezTo>
                    <a:pt x="8" y="2"/>
                    <a:pt x="6" y="4"/>
                    <a:pt x="4" y="7"/>
                  </a:cubicBezTo>
                  <a:cubicBezTo>
                    <a:pt x="2" y="8"/>
                    <a:pt x="1" y="10"/>
                    <a:pt x="0" y="11"/>
                  </a:cubicBezTo>
                  <a:cubicBezTo>
                    <a:pt x="10" y="11"/>
                    <a:pt x="17" y="11"/>
                    <a:pt x="17" y="11"/>
                  </a:cubicBezTo>
                  <a:lnTo>
                    <a:pt x="24" y="4"/>
                  </a:lnTo>
                  <a:close/>
                </a:path>
              </a:pathLst>
            </a:custGeom>
            <a:solidFill>
              <a:srgbClr val="B7AD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1" name="Freeform 54"/>
            <p:cNvSpPr/>
            <p:nvPr/>
          </p:nvSpPr>
          <p:spPr bwMode="auto">
            <a:xfrm>
              <a:off x="7783513" y="3721101"/>
              <a:ext cx="993775" cy="2974975"/>
            </a:xfrm>
            <a:custGeom>
              <a:avLst/>
              <a:gdLst>
                <a:gd name="T0" fmla="*/ 121 w 121"/>
                <a:gd name="T1" fmla="*/ 29 h 366"/>
                <a:gd name="T2" fmla="*/ 106 w 121"/>
                <a:gd name="T3" fmla="*/ 315 h 366"/>
                <a:gd name="T4" fmla="*/ 82 w 121"/>
                <a:gd name="T5" fmla="*/ 326 h 366"/>
                <a:gd name="T6" fmla="*/ 64 w 121"/>
                <a:gd name="T7" fmla="*/ 109 h 366"/>
                <a:gd name="T8" fmla="*/ 31 w 121"/>
                <a:gd name="T9" fmla="*/ 360 h 366"/>
                <a:gd name="T10" fmla="*/ 8 w 121"/>
                <a:gd name="T11" fmla="*/ 364 h 366"/>
                <a:gd name="T12" fmla="*/ 2 w 121"/>
                <a:gd name="T13" fmla="*/ 72 h 366"/>
                <a:gd name="T14" fmla="*/ 121 w 121"/>
                <a:gd name="T15" fmla="*/ 2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366">
                  <a:moveTo>
                    <a:pt x="121" y="29"/>
                  </a:moveTo>
                  <a:cubicBezTo>
                    <a:pt x="116" y="112"/>
                    <a:pt x="105" y="296"/>
                    <a:pt x="106" y="315"/>
                  </a:cubicBezTo>
                  <a:cubicBezTo>
                    <a:pt x="106" y="315"/>
                    <a:pt x="98" y="330"/>
                    <a:pt x="82" y="326"/>
                  </a:cubicBezTo>
                  <a:cubicBezTo>
                    <a:pt x="82" y="326"/>
                    <a:pt x="74" y="112"/>
                    <a:pt x="64" y="109"/>
                  </a:cubicBezTo>
                  <a:cubicBezTo>
                    <a:pt x="58" y="131"/>
                    <a:pt x="30" y="329"/>
                    <a:pt x="31" y="360"/>
                  </a:cubicBezTo>
                  <a:cubicBezTo>
                    <a:pt x="22" y="366"/>
                    <a:pt x="13" y="364"/>
                    <a:pt x="8" y="364"/>
                  </a:cubicBezTo>
                  <a:cubicBezTo>
                    <a:pt x="6" y="331"/>
                    <a:pt x="0" y="119"/>
                    <a:pt x="2" y="72"/>
                  </a:cubicBezTo>
                  <a:cubicBezTo>
                    <a:pt x="5" y="0"/>
                    <a:pt x="108" y="8"/>
                    <a:pt x="121" y="29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2" name="Freeform 55"/>
            <p:cNvSpPr/>
            <p:nvPr/>
          </p:nvSpPr>
          <p:spPr bwMode="auto">
            <a:xfrm>
              <a:off x="7783513" y="3794126"/>
              <a:ext cx="714375" cy="2886075"/>
            </a:xfrm>
            <a:custGeom>
              <a:avLst/>
              <a:gdLst>
                <a:gd name="T0" fmla="*/ 15 w 87"/>
                <a:gd name="T1" fmla="*/ 355 h 355"/>
                <a:gd name="T2" fmla="*/ 9 w 87"/>
                <a:gd name="T3" fmla="*/ 64 h 355"/>
                <a:gd name="T4" fmla="*/ 87 w 87"/>
                <a:gd name="T5" fmla="*/ 4 h 355"/>
                <a:gd name="T6" fmla="*/ 2 w 87"/>
                <a:gd name="T7" fmla="*/ 63 h 355"/>
                <a:gd name="T8" fmla="*/ 8 w 87"/>
                <a:gd name="T9" fmla="*/ 355 h 355"/>
                <a:gd name="T10" fmla="*/ 16 w 87"/>
                <a:gd name="T11" fmla="*/ 355 h 355"/>
                <a:gd name="T12" fmla="*/ 15 w 87"/>
                <a:gd name="T13" fmla="*/ 355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55">
                  <a:moveTo>
                    <a:pt x="15" y="355"/>
                  </a:moveTo>
                  <a:cubicBezTo>
                    <a:pt x="12" y="323"/>
                    <a:pt x="6" y="110"/>
                    <a:pt x="9" y="64"/>
                  </a:cubicBezTo>
                  <a:cubicBezTo>
                    <a:pt x="11" y="16"/>
                    <a:pt x="54" y="2"/>
                    <a:pt x="87" y="4"/>
                  </a:cubicBezTo>
                  <a:cubicBezTo>
                    <a:pt x="54" y="0"/>
                    <a:pt x="5" y="12"/>
                    <a:pt x="2" y="63"/>
                  </a:cubicBezTo>
                  <a:cubicBezTo>
                    <a:pt x="0" y="110"/>
                    <a:pt x="6" y="322"/>
                    <a:pt x="8" y="355"/>
                  </a:cubicBezTo>
                  <a:cubicBezTo>
                    <a:pt x="10" y="355"/>
                    <a:pt x="13" y="355"/>
                    <a:pt x="16" y="355"/>
                  </a:cubicBezTo>
                  <a:cubicBezTo>
                    <a:pt x="16" y="355"/>
                    <a:pt x="15" y="355"/>
                    <a:pt x="15" y="355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3" name="Freeform 56"/>
            <p:cNvSpPr/>
            <p:nvPr/>
          </p:nvSpPr>
          <p:spPr bwMode="auto">
            <a:xfrm>
              <a:off x="8342313" y="4614863"/>
              <a:ext cx="171450" cy="1765300"/>
            </a:xfrm>
            <a:custGeom>
              <a:avLst/>
              <a:gdLst>
                <a:gd name="T0" fmla="*/ 2 w 21"/>
                <a:gd name="T1" fmla="*/ 0 h 217"/>
                <a:gd name="T2" fmla="*/ 0 w 21"/>
                <a:gd name="T3" fmla="*/ 13 h 217"/>
                <a:gd name="T4" fmla="*/ 14 w 21"/>
                <a:gd name="T5" fmla="*/ 216 h 217"/>
                <a:gd name="T6" fmla="*/ 21 w 21"/>
                <a:gd name="T7" fmla="*/ 217 h 217"/>
                <a:gd name="T8" fmla="*/ 2 w 21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7">
                  <a:moveTo>
                    <a:pt x="2" y="0"/>
                  </a:moveTo>
                  <a:cubicBezTo>
                    <a:pt x="2" y="2"/>
                    <a:pt x="1" y="6"/>
                    <a:pt x="0" y="13"/>
                  </a:cubicBezTo>
                  <a:cubicBezTo>
                    <a:pt x="8" y="64"/>
                    <a:pt x="14" y="216"/>
                    <a:pt x="14" y="216"/>
                  </a:cubicBezTo>
                  <a:cubicBezTo>
                    <a:pt x="17" y="217"/>
                    <a:pt x="19" y="217"/>
                    <a:pt x="21" y="217"/>
                  </a:cubicBezTo>
                  <a:cubicBezTo>
                    <a:pt x="21" y="209"/>
                    <a:pt x="12" y="3"/>
                    <a:pt x="2" y="0"/>
                  </a:cubicBezTo>
                  <a:close/>
                </a:path>
              </a:pathLst>
            </a:custGeom>
            <a:solidFill>
              <a:srgbClr val="B24D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4" name="Freeform 57"/>
            <p:cNvSpPr/>
            <p:nvPr/>
          </p:nvSpPr>
          <p:spPr bwMode="auto">
            <a:xfrm>
              <a:off x="7799388" y="3971926"/>
              <a:ext cx="968375" cy="658813"/>
            </a:xfrm>
            <a:custGeom>
              <a:avLst/>
              <a:gdLst>
                <a:gd name="T0" fmla="*/ 0 w 118"/>
                <a:gd name="T1" fmla="*/ 41 h 81"/>
                <a:gd name="T2" fmla="*/ 2 w 118"/>
                <a:gd name="T3" fmla="*/ 27 h 81"/>
                <a:gd name="T4" fmla="*/ 37 w 118"/>
                <a:gd name="T5" fmla="*/ 11 h 81"/>
                <a:gd name="T6" fmla="*/ 116 w 118"/>
                <a:gd name="T7" fmla="*/ 11 h 81"/>
                <a:gd name="T8" fmla="*/ 118 w 118"/>
                <a:gd name="T9" fmla="*/ 31 h 81"/>
                <a:gd name="T10" fmla="*/ 77 w 118"/>
                <a:gd name="T11" fmla="*/ 64 h 81"/>
                <a:gd name="T12" fmla="*/ 69 w 118"/>
                <a:gd name="T13" fmla="*/ 38 h 81"/>
                <a:gd name="T14" fmla="*/ 66 w 118"/>
                <a:gd name="T15" fmla="*/ 68 h 81"/>
                <a:gd name="T16" fmla="*/ 57 w 118"/>
                <a:gd name="T17" fmla="*/ 72 h 81"/>
                <a:gd name="T18" fmla="*/ 0 w 118"/>
                <a:gd name="T19" fmla="*/ 80 h 81"/>
                <a:gd name="T20" fmla="*/ 0 w 118"/>
                <a:gd name="T21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8" h="81">
                  <a:moveTo>
                    <a:pt x="0" y="41"/>
                  </a:moveTo>
                  <a:cubicBezTo>
                    <a:pt x="1" y="36"/>
                    <a:pt x="1" y="32"/>
                    <a:pt x="2" y="27"/>
                  </a:cubicBezTo>
                  <a:cubicBezTo>
                    <a:pt x="12" y="21"/>
                    <a:pt x="24" y="16"/>
                    <a:pt x="37" y="11"/>
                  </a:cubicBezTo>
                  <a:cubicBezTo>
                    <a:pt x="72" y="0"/>
                    <a:pt x="105" y="0"/>
                    <a:pt x="116" y="11"/>
                  </a:cubicBezTo>
                  <a:cubicBezTo>
                    <a:pt x="117" y="18"/>
                    <a:pt x="118" y="24"/>
                    <a:pt x="118" y="31"/>
                  </a:cubicBezTo>
                  <a:cubicBezTo>
                    <a:pt x="112" y="42"/>
                    <a:pt x="97" y="54"/>
                    <a:pt x="77" y="64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6" y="68"/>
                    <a:pt x="66" y="68"/>
                    <a:pt x="66" y="68"/>
                  </a:cubicBezTo>
                  <a:cubicBezTo>
                    <a:pt x="63" y="70"/>
                    <a:pt x="60" y="71"/>
                    <a:pt x="57" y="72"/>
                  </a:cubicBezTo>
                  <a:cubicBezTo>
                    <a:pt x="36" y="79"/>
                    <a:pt x="15" y="81"/>
                    <a:pt x="0" y="80"/>
                  </a:cubicBezTo>
                  <a:cubicBezTo>
                    <a:pt x="0" y="63"/>
                    <a:pt x="0" y="49"/>
                    <a:pt x="0" y="41"/>
                  </a:cubicBezTo>
                  <a:close/>
                </a:path>
              </a:pathLst>
            </a:custGeom>
            <a:solidFill>
              <a:srgbClr val="992E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5" name="Freeform 58"/>
            <p:cNvSpPr/>
            <p:nvPr/>
          </p:nvSpPr>
          <p:spPr bwMode="auto">
            <a:xfrm>
              <a:off x="7659688" y="2224088"/>
              <a:ext cx="1355725" cy="2317750"/>
            </a:xfrm>
            <a:custGeom>
              <a:avLst/>
              <a:gdLst>
                <a:gd name="T0" fmla="*/ 20 w 165"/>
                <a:gd name="T1" fmla="*/ 157 h 285"/>
                <a:gd name="T2" fmla="*/ 23 w 165"/>
                <a:gd name="T3" fmla="*/ 71 h 285"/>
                <a:gd name="T4" fmla="*/ 141 w 165"/>
                <a:gd name="T5" fmla="*/ 21 h 285"/>
                <a:gd name="T6" fmla="*/ 139 w 165"/>
                <a:gd name="T7" fmla="*/ 133 h 285"/>
                <a:gd name="T8" fmla="*/ 147 w 165"/>
                <a:gd name="T9" fmla="*/ 235 h 285"/>
                <a:gd name="T10" fmla="*/ 102 w 165"/>
                <a:gd name="T11" fmla="*/ 270 h 285"/>
                <a:gd name="T12" fmla="*/ 94 w 165"/>
                <a:gd name="T13" fmla="*/ 237 h 285"/>
                <a:gd name="T14" fmla="*/ 90 w 165"/>
                <a:gd name="T15" fmla="*/ 273 h 285"/>
                <a:gd name="T16" fmla="*/ 10 w 165"/>
                <a:gd name="T17" fmla="*/ 260 h 285"/>
                <a:gd name="T18" fmla="*/ 20 w 165"/>
                <a:gd name="T19" fmla="*/ 157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" h="285">
                  <a:moveTo>
                    <a:pt x="20" y="157"/>
                  </a:moveTo>
                  <a:cubicBezTo>
                    <a:pt x="19" y="115"/>
                    <a:pt x="19" y="92"/>
                    <a:pt x="23" y="71"/>
                  </a:cubicBezTo>
                  <a:cubicBezTo>
                    <a:pt x="29" y="34"/>
                    <a:pt x="108" y="0"/>
                    <a:pt x="141" y="21"/>
                  </a:cubicBezTo>
                  <a:cubicBezTo>
                    <a:pt x="165" y="36"/>
                    <a:pt x="140" y="118"/>
                    <a:pt x="139" y="133"/>
                  </a:cubicBezTo>
                  <a:cubicBezTo>
                    <a:pt x="138" y="141"/>
                    <a:pt x="144" y="217"/>
                    <a:pt x="147" y="235"/>
                  </a:cubicBezTo>
                  <a:cubicBezTo>
                    <a:pt x="149" y="245"/>
                    <a:pt x="129" y="261"/>
                    <a:pt x="102" y="270"/>
                  </a:cubicBezTo>
                  <a:cubicBezTo>
                    <a:pt x="94" y="237"/>
                    <a:pt x="94" y="237"/>
                    <a:pt x="94" y="237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62" y="280"/>
                    <a:pt x="30" y="285"/>
                    <a:pt x="10" y="260"/>
                  </a:cubicBezTo>
                  <a:cubicBezTo>
                    <a:pt x="0" y="247"/>
                    <a:pt x="21" y="204"/>
                    <a:pt x="20" y="157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6" name="Freeform 59"/>
            <p:cNvSpPr/>
            <p:nvPr/>
          </p:nvSpPr>
          <p:spPr bwMode="auto">
            <a:xfrm>
              <a:off x="7659688" y="2557463"/>
              <a:ext cx="354012" cy="1887538"/>
            </a:xfrm>
            <a:custGeom>
              <a:avLst/>
              <a:gdLst>
                <a:gd name="T0" fmla="*/ 20 w 43"/>
                <a:gd name="T1" fmla="*/ 116 h 232"/>
                <a:gd name="T2" fmla="*/ 23 w 43"/>
                <a:gd name="T3" fmla="*/ 30 h 232"/>
                <a:gd name="T4" fmla="*/ 43 w 43"/>
                <a:gd name="T5" fmla="*/ 0 h 232"/>
                <a:gd name="T6" fmla="*/ 40 w 43"/>
                <a:gd name="T7" fmla="*/ 12 h 232"/>
                <a:gd name="T8" fmla="*/ 37 w 43"/>
                <a:gd name="T9" fmla="*/ 126 h 232"/>
                <a:gd name="T10" fmla="*/ 26 w 43"/>
                <a:gd name="T11" fmla="*/ 232 h 232"/>
                <a:gd name="T12" fmla="*/ 10 w 43"/>
                <a:gd name="T13" fmla="*/ 219 h 232"/>
                <a:gd name="T14" fmla="*/ 20 w 43"/>
                <a:gd name="T15" fmla="*/ 11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32">
                  <a:moveTo>
                    <a:pt x="20" y="116"/>
                  </a:moveTo>
                  <a:cubicBezTo>
                    <a:pt x="19" y="74"/>
                    <a:pt x="19" y="51"/>
                    <a:pt x="23" y="30"/>
                  </a:cubicBezTo>
                  <a:cubicBezTo>
                    <a:pt x="25" y="19"/>
                    <a:pt x="32" y="9"/>
                    <a:pt x="43" y="0"/>
                  </a:cubicBezTo>
                  <a:cubicBezTo>
                    <a:pt x="42" y="4"/>
                    <a:pt x="41" y="8"/>
                    <a:pt x="40" y="12"/>
                  </a:cubicBezTo>
                  <a:cubicBezTo>
                    <a:pt x="37" y="41"/>
                    <a:pt x="37" y="71"/>
                    <a:pt x="37" y="126"/>
                  </a:cubicBezTo>
                  <a:cubicBezTo>
                    <a:pt x="38" y="168"/>
                    <a:pt x="29" y="206"/>
                    <a:pt x="26" y="232"/>
                  </a:cubicBezTo>
                  <a:cubicBezTo>
                    <a:pt x="20" y="229"/>
                    <a:pt x="15" y="225"/>
                    <a:pt x="10" y="219"/>
                  </a:cubicBezTo>
                  <a:cubicBezTo>
                    <a:pt x="0" y="206"/>
                    <a:pt x="21" y="163"/>
                    <a:pt x="20" y="116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7" name="Freeform 60"/>
            <p:cNvSpPr/>
            <p:nvPr/>
          </p:nvSpPr>
          <p:spPr bwMode="auto">
            <a:xfrm>
              <a:off x="7470775" y="2484438"/>
              <a:ext cx="731837" cy="1187450"/>
            </a:xfrm>
            <a:custGeom>
              <a:avLst/>
              <a:gdLst>
                <a:gd name="T0" fmla="*/ 22 w 89"/>
                <a:gd name="T1" fmla="*/ 124 h 146"/>
                <a:gd name="T2" fmla="*/ 60 w 89"/>
                <a:gd name="T3" fmla="*/ 14 h 146"/>
                <a:gd name="T4" fmla="*/ 22 w 89"/>
                <a:gd name="T5" fmla="*/ 12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146">
                  <a:moveTo>
                    <a:pt x="22" y="124"/>
                  </a:moveTo>
                  <a:cubicBezTo>
                    <a:pt x="0" y="111"/>
                    <a:pt x="30" y="28"/>
                    <a:pt x="60" y="14"/>
                  </a:cubicBezTo>
                  <a:cubicBezTo>
                    <a:pt x="89" y="0"/>
                    <a:pt x="59" y="146"/>
                    <a:pt x="22" y="124"/>
                  </a:cubicBezTo>
                  <a:close/>
                </a:path>
              </a:pathLst>
            </a:custGeom>
            <a:solidFill>
              <a:srgbClr val="494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8" name="Freeform 61"/>
            <p:cNvSpPr/>
            <p:nvPr/>
          </p:nvSpPr>
          <p:spPr bwMode="auto">
            <a:xfrm>
              <a:off x="7496175" y="2768601"/>
              <a:ext cx="295275" cy="731838"/>
            </a:xfrm>
            <a:custGeom>
              <a:avLst/>
              <a:gdLst>
                <a:gd name="T0" fmla="*/ 36 w 36"/>
                <a:gd name="T1" fmla="*/ 0 h 90"/>
                <a:gd name="T2" fmla="*/ 22 w 36"/>
                <a:gd name="T3" fmla="*/ 90 h 90"/>
                <a:gd name="T4" fmla="*/ 19 w 36"/>
                <a:gd name="T5" fmla="*/ 89 h 90"/>
                <a:gd name="T6" fmla="*/ 36 w 36"/>
                <a:gd name="T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90">
                  <a:moveTo>
                    <a:pt x="36" y="0"/>
                  </a:moveTo>
                  <a:cubicBezTo>
                    <a:pt x="23" y="27"/>
                    <a:pt x="16" y="68"/>
                    <a:pt x="22" y="90"/>
                  </a:cubicBezTo>
                  <a:cubicBezTo>
                    <a:pt x="21" y="90"/>
                    <a:pt x="20" y="90"/>
                    <a:pt x="19" y="89"/>
                  </a:cubicBezTo>
                  <a:cubicBezTo>
                    <a:pt x="0" y="73"/>
                    <a:pt x="16" y="29"/>
                    <a:pt x="36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39" name="Freeform 62"/>
            <p:cNvSpPr/>
            <p:nvPr/>
          </p:nvSpPr>
          <p:spPr bwMode="auto">
            <a:xfrm>
              <a:off x="8177213" y="2174876"/>
              <a:ext cx="295275" cy="285750"/>
            </a:xfrm>
            <a:custGeom>
              <a:avLst/>
              <a:gdLst>
                <a:gd name="T0" fmla="*/ 35 w 36"/>
                <a:gd name="T1" fmla="*/ 0 h 35"/>
                <a:gd name="T2" fmla="*/ 36 w 36"/>
                <a:gd name="T3" fmla="*/ 25 h 35"/>
                <a:gd name="T4" fmla="*/ 2 w 36"/>
                <a:gd name="T5" fmla="*/ 35 h 35"/>
                <a:gd name="T6" fmla="*/ 0 w 36"/>
                <a:gd name="T7" fmla="*/ 1 h 35"/>
                <a:gd name="T8" fmla="*/ 35 w 36"/>
                <a:gd name="T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35" y="0"/>
                  </a:moveTo>
                  <a:cubicBezTo>
                    <a:pt x="35" y="1"/>
                    <a:pt x="36" y="25"/>
                    <a:pt x="36" y="2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9A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0" name="Freeform 63"/>
            <p:cNvSpPr/>
            <p:nvPr/>
          </p:nvSpPr>
          <p:spPr bwMode="auto">
            <a:xfrm>
              <a:off x="8029575" y="1565276"/>
              <a:ext cx="649287" cy="804863"/>
            </a:xfrm>
            <a:custGeom>
              <a:avLst/>
              <a:gdLst>
                <a:gd name="T0" fmla="*/ 4 w 79"/>
                <a:gd name="T1" fmla="*/ 51 h 99"/>
                <a:gd name="T2" fmla="*/ 53 w 79"/>
                <a:gd name="T3" fmla="*/ 0 h 99"/>
                <a:gd name="T4" fmla="*/ 77 w 79"/>
                <a:gd name="T5" fmla="*/ 43 h 99"/>
                <a:gd name="T6" fmla="*/ 50 w 79"/>
                <a:gd name="T7" fmla="*/ 86 h 99"/>
                <a:gd name="T8" fmla="*/ 4 w 79"/>
                <a:gd name="T9" fmla="*/ 5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99">
                  <a:moveTo>
                    <a:pt x="4" y="51"/>
                  </a:moveTo>
                  <a:cubicBezTo>
                    <a:pt x="9" y="14"/>
                    <a:pt x="35" y="1"/>
                    <a:pt x="53" y="0"/>
                  </a:cubicBezTo>
                  <a:cubicBezTo>
                    <a:pt x="71" y="0"/>
                    <a:pt x="79" y="26"/>
                    <a:pt x="77" y="43"/>
                  </a:cubicBezTo>
                  <a:cubicBezTo>
                    <a:pt x="75" y="64"/>
                    <a:pt x="65" y="76"/>
                    <a:pt x="50" y="86"/>
                  </a:cubicBezTo>
                  <a:cubicBezTo>
                    <a:pt x="32" y="99"/>
                    <a:pt x="0" y="80"/>
                    <a:pt x="4" y="51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1" name="Freeform 64"/>
            <p:cNvSpPr/>
            <p:nvPr/>
          </p:nvSpPr>
          <p:spPr bwMode="auto">
            <a:xfrm>
              <a:off x="8029575" y="1679576"/>
              <a:ext cx="254000" cy="593725"/>
            </a:xfrm>
            <a:custGeom>
              <a:avLst/>
              <a:gdLst>
                <a:gd name="T0" fmla="*/ 0 w 31"/>
                <a:gd name="T1" fmla="*/ 43 h 73"/>
                <a:gd name="T2" fmla="*/ 22 w 31"/>
                <a:gd name="T3" fmla="*/ 0 h 73"/>
                <a:gd name="T4" fmla="*/ 31 w 31"/>
                <a:gd name="T5" fmla="*/ 39 h 73"/>
                <a:gd name="T6" fmla="*/ 24 w 31"/>
                <a:gd name="T7" fmla="*/ 73 h 73"/>
                <a:gd name="T8" fmla="*/ 6 w 31"/>
                <a:gd name="T9" fmla="*/ 47 h 73"/>
                <a:gd name="T10" fmla="*/ 0 w 31"/>
                <a:gd name="T11" fmla="*/ 4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73">
                  <a:moveTo>
                    <a:pt x="0" y="43"/>
                  </a:moveTo>
                  <a:cubicBezTo>
                    <a:pt x="2" y="22"/>
                    <a:pt x="13" y="8"/>
                    <a:pt x="22" y="0"/>
                  </a:cubicBezTo>
                  <a:cubicBezTo>
                    <a:pt x="28" y="11"/>
                    <a:pt x="31" y="24"/>
                    <a:pt x="31" y="39"/>
                  </a:cubicBezTo>
                  <a:cubicBezTo>
                    <a:pt x="31" y="52"/>
                    <a:pt x="29" y="63"/>
                    <a:pt x="24" y="73"/>
                  </a:cubicBezTo>
                  <a:cubicBezTo>
                    <a:pt x="15" y="69"/>
                    <a:pt x="9" y="58"/>
                    <a:pt x="6" y="47"/>
                  </a:cubicBezTo>
                  <a:cubicBezTo>
                    <a:pt x="5" y="44"/>
                    <a:pt x="0" y="47"/>
                    <a:pt x="0" y="43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2" name="Freeform 65"/>
            <p:cNvSpPr/>
            <p:nvPr/>
          </p:nvSpPr>
          <p:spPr bwMode="auto">
            <a:xfrm>
              <a:off x="8004175" y="1955801"/>
              <a:ext cx="214312" cy="236538"/>
            </a:xfrm>
            <a:custGeom>
              <a:avLst/>
              <a:gdLst>
                <a:gd name="T0" fmla="*/ 11 w 26"/>
                <a:gd name="T1" fmla="*/ 25 h 29"/>
                <a:gd name="T2" fmla="*/ 17 w 26"/>
                <a:gd name="T3" fmla="*/ 3 h 29"/>
                <a:gd name="T4" fmla="*/ 11 w 26"/>
                <a:gd name="T5" fmla="*/ 2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9">
                  <a:moveTo>
                    <a:pt x="11" y="25"/>
                  </a:moveTo>
                  <a:cubicBezTo>
                    <a:pt x="17" y="29"/>
                    <a:pt x="26" y="7"/>
                    <a:pt x="17" y="3"/>
                  </a:cubicBezTo>
                  <a:cubicBezTo>
                    <a:pt x="9" y="0"/>
                    <a:pt x="0" y="17"/>
                    <a:pt x="11" y="25"/>
                  </a:cubicBezTo>
                  <a:close/>
                </a:path>
              </a:pathLst>
            </a:custGeom>
            <a:solidFill>
              <a:srgbClr val="FFB8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3" name="Freeform 66"/>
            <p:cNvSpPr/>
            <p:nvPr/>
          </p:nvSpPr>
          <p:spPr bwMode="auto">
            <a:xfrm>
              <a:off x="7915275" y="1468438"/>
              <a:ext cx="738187" cy="471488"/>
            </a:xfrm>
            <a:custGeom>
              <a:avLst/>
              <a:gdLst>
                <a:gd name="T0" fmla="*/ 12 w 90"/>
                <a:gd name="T1" fmla="*/ 17 h 58"/>
                <a:gd name="T2" fmla="*/ 68 w 90"/>
                <a:gd name="T3" fmla="*/ 11 h 58"/>
                <a:gd name="T4" fmla="*/ 89 w 90"/>
                <a:gd name="T5" fmla="*/ 45 h 58"/>
                <a:gd name="T6" fmla="*/ 33 w 90"/>
                <a:gd name="T7" fmla="*/ 55 h 58"/>
                <a:gd name="T8" fmla="*/ 12 w 90"/>
                <a:gd name="T9" fmla="*/ 1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8">
                  <a:moveTo>
                    <a:pt x="12" y="17"/>
                  </a:moveTo>
                  <a:cubicBezTo>
                    <a:pt x="39" y="0"/>
                    <a:pt x="58" y="7"/>
                    <a:pt x="68" y="11"/>
                  </a:cubicBezTo>
                  <a:cubicBezTo>
                    <a:pt x="88" y="20"/>
                    <a:pt x="90" y="33"/>
                    <a:pt x="89" y="45"/>
                  </a:cubicBezTo>
                  <a:cubicBezTo>
                    <a:pt x="89" y="58"/>
                    <a:pt x="54" y="55"/>
                    <a:pt x="33" y="55"/>
                  </a:cubicBezTo>
                  <a:cubicBezTo>
                    <a:pt x="13" y="55"/>
                    <a:pt x="0" y="25"/>
                    <a:pt x="12" y="17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4" name="Freeform 67"/>
            <p:cNvSpPr/>
            <p:nvPr/>
          </p:nvSpPr>
          <p:spPr bwMode="auto">
            <a:xfrm>
              <a:off x="7915275" y="1590676"/>
              <a:ext cx="360362" cy="325438"/>
            </a:xfrm>
            <a:custGeom>
              <a:avLst/>
              <a:gdLst>
                <a:gd name="T0" fmla="*/ 12 w 44"/>
                <a:gd name="T1" fmla="*/ 2 h 40"/>
                <a:gd name="T2" fmla="*/ 17 w 44"/>
                <a:gd name="T3" fmla="*/ 0 h 40"/>
                <a:gd name="T4" fmla="*/ 44 w 44"/>
                <a:gd name="T5" fmla="*/ 40 h 40"/>
                <a:gd name="T6" fmla="*/ 33 w 44"/>
                <a:gd name="T7" fmla="*/ 40 h 40"/>
                <a:gd name="T8" fmla="*/ 12 w 44"/>
                <a:gd name="T9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0">
                  <a:moveTo>
                    <a:pt x="12" y="2"/>
                  </a:moveTo>
                  <a:cubicBezTo>
                    <a:pt x="14" y="1"/>
                    <a:pt x="15" y="0"/>
                    <a:pt x="17" y="0"/>
                  </a:cubicBezTo>
                  <a:cubicBezTo>
                    <a:pt x="31" y="5"/>
                    <a:pt x="41" y="20"/>
                    <a:pt x="44" y="40"/>
                  </a:cubicBezTo>
                  <a:cubicBezTo>
                    <a:pt x="40" y="40"/>
                    <a:pt x="36" y="40"/>
                    <a:pt x="33" y="40"/>
                  </a:cubicBezTo>
                  <a:cubicBezTo>
                    <a:pt x="13" y="40"/>
                    <a:pt x="0" y="10"/>
                    <a:pt x="12" y="2"/>
                  </a:cubicBezTo>
                  <a:close/>
                </a:path>
              </a:pathLst>
            </a:custGeom>
            <a:solidFill>
              <a:srgbClr val="5E3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5" name="Freeform 68"/>
            <p:cNvSpPr/>
            <p:nvPr/>
          </p:nvSpPr>
          <p:spPr bwMode="auto">
            <a:xfrm>
              <a:off x="8094663" y="2281238"/>
              <a:ext cx="485775" cy="227013"/>
            </a:xfrm>
            <a:custGeom>
              <a:avLst/>
              <a:gdLst>
                <a:gd name="T0" fmla="*/ 306 w 306"/>
                <a:gd name="T1" fmla="*/ 51 h 143"/>
                <a:gd name="T2" fmla="*/ 285 w 306"/>
                <a:gd name="T3" fmla="*/ 0 h 143"/>
                <a:gd name="T4" fmla="*/ 16 w 306"/>
                <a:gd name="T5" fmla="*/ 82 h 143"/>
                <a:gd name="T6" fmla="*/ 0 w 306"/>
                <a:gd name="T7" fmla="*/ 143 h 143"/>
                <a:gd name="T8" fmla="*/ 306 w 306"/>
                <a:gd name="T9" fmla="*/ 5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143">
                  <a:moveTo>
                    <a:pt x="306" y="51"/>
                  </a:moveTo>
                  <a:lnTo>
                    <a:pt x="285" y="0"/>
                  </a:lnTo>
                  <a:lnTo>
                    <a:pt x="16" y="82"/>
                  </a:lnTo>
                  <a:lnTo>
                    <a:pt x="0" y="143"/>
                  </a:lnTo>
                  <a:lnTo>
                    <a:pt x="306" y="51"/>
                  </a:lnTo>
                  <a:close/>
                </a:path>
              </a:pathLst>
            </a:custGeom>
            <a:solidFill>
              <a:srgbClr val="D8C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6" name="Freeform 69"/>
            <p:cNvSpPr/>
            <p:nvPr/>
          </p:nvSpPr>
          <p:spPr bwMode="auto">
            <a:xfrm>
              <a:off x="8374063" y="2582863"/>
              <a:ext cx="165100" cy="1284288"/>
            </a:xfrm>
            <a:custGeom>
              <a:avLst/>
              <a:gdLst>
                <a:gd name="T0" fmla="*/ 9 w 20"/>
                <a:gd name="T1" fmla="*/ 0 h 158"/>
                <a:gd name="T2" fmla="*/ 11 w 20"/>
                <a:gd name="T3" fmla="*/ 81 h 158"/>
                <a:gd name="T4" fmla="*/ 9 w 20"/>
                <a:gd name="T5" fmla="*/ 158 h 158"/>
                <a:gd name="T6" fmla="*/ 7 w 20"/>
                <a:gd name="T7" fmla="*/ 86 h 158"/>
                <a:gd name="T8" fmla="*/ 9 w 20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58">
                  <a:moveTo>
                    <a:pt x="9" y="0"/>
                  </a:moveTo>
                  <a:cubicBezTo>
                    <a:pt x="9" y="0"/>
                    <a:pt x="20" y="48"/>
                    <a:pt x="11" y="81"/>
                  </a:cubicBezTo>
                  <a:cubicBezTo>
                    <a:pt x="2" y="113"/>
                    <a:pt x="9" y="158"/>
                    <a:pt x="9" y="158"/>
                  </a:cubicBezTo>
                  <a:cubicBezTo>
                    <a:pt x="9" y="158"/>
                    <a:pt x="0" y="116"/>
                    <a:pt x="7" y="86"/>
                  </a:cubicBezTo>
                  <a:cubicBezTo>
                    <a:pt x="18" y="45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3A37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7" name="Freeform 70"/>
            <p:cNvSpPr/>
            <p:nvPr/>
          </p:nvSpPr>
          <p:spPr bwMode="auto">
            <a:xfrm>
              <a:off x="8218488" y="1711326"/>
              <a:ext cx="131762" cy="309563"/>
            </a:xfrm>
            <a:custGeom>
              <a:avLst/>
              <a:gdLst>
                <a:gd name="T0" fmla="*/ 5 w 16"/>
                <a:gd name="T1" fmla="*/ 0 h 38"/>
                <a:gd name="T2" fmla="*/ 0 w 16"/>
                <a:gd name="T3" fmla="*/ 38 h 38"/>
                <a:gd name="T4" fmla="*/ 14 w 16"/>
                <a:gd name="T5" fmla="*/ 14 h 38"/>
                <a:gd name="T6" fmla="*/ 5 w 16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38">
                  <a:moveTo>
                    <a:pt x="5" y="0"/>
                  </a:moveTo>
                  <a:cubicBezTo>
                    <a:pt x="5" y="3"/>
                    <a:pt x="4" y="29"/>
                    <a:pt x="0" y="38"/>
                  </a:cubicBezTo>
                  <a:cubicBezTo>
                    <a:pt x="0" y="38"/>
                    <a:pt x="11" y="28"/>
                    <a:pt x="14" y="14"/>
                  </a:cubicBezTo>
                  <a:cubicBezTo>
                    <a:pt x="16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8" name="Freeform 71"/>
            <p:cNvSpPr/>
            <p:nvPr/>
          </p:nvSpPr>
          <p:spPr bwMode="auto">
            <a:xfrm>
              <a:off x="8226425" y="1851026"/>
              <a:ext cx="165100" cy="307975"/>
            </a:xfrm>
            <a:custGeom>
              <a:avLst/>
              <a:gdLst>
                <a:gd name="T0" fmla="*/ 9 w 20"/>
                <a:gd name="T1" fmla="*/ 0 h 38"/>
                <a:gd name="T2" fmla="*/ 0 w 20"/>
                <a:gd name="T3" fmla="*/ 38 h 38"/>
                <a:gd name="T4" fmla="*/ 16 w 20"/>
                <a:gd name="T5" fmla="*/ 15 h 38"/>
                <a:gd name="T6" fmla="*/ 9 w 20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8">
                  <a:moveTo>
                    <a:pt x="9" y="0"/>
                  </a:moveTo>
                  <a:cubicBezTo>
                    <a:pt x="8" y="3"/>
                    <a:pt x="5" y="29"/>
                    <a:pt x="0" y="38"/>
                  </a:cubicBezTo>
                  <a:cubicBezTo>
                    <a:pt x="0" y="38"/>
                    <a:pt x="13" y="29"/>
                    <a:pt x="16" y="15"/>
                  </a:cubicBezTo>
                  <a:cubicBezTo>
                    <a:pt x="20" y="1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49" name="Freeform 72"/>
            <p:cNvSpPr/>
            <p:nvPr/>
          </p:nvSpPr>
          <p:spPr bwMode="auto">
            <a:xfrm>
              <a:off x="8177213" y="1606551"/>
              <a:ext cx="155575" cy="300038"/>
            </a:xfrm>
            <a:custGeom>
              <a:avLst/>
              <a:gdLst>
                <a:gd name="T0" fmla="*/ 8 w 19"/>
                <a:gd name="T1" fmla="*/ 0 h 37"/>
                <a:gd name="T2" fmla="*/ 0 w 19"/>
                <a:gd name="T3" fmla="*/ 37 h 37"/>
                <a:gd name="T4" fmla="*/ 16 w 19"/>
                <a:gd name="T5" fmla="*/ 14 h 37"/>
                <a:gd name="T6" fmla="*/ 8 w 19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7">
                  <a:moveTo>
                    <a:pt x="8" y="0"/>
                  </a:moveTo>
                  <a:cubicBezTo>
                    <a:pt x="8" y="2"/>
                    <a:pt x="5" y="28"/>
                    <a:pt x="0" y="37"/>
                  </a:cubicBezTo>
                  <a:cubicBezTo>
                    <a:pt x="0" y="37"/>
                    <a:pt x="12" y="28"/>
                    <a:pt x="16" y="14"/>
                  </a:cubicBezTo>
                  <a:cubicBezTo>
                    <a:pt x="19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6D3C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0" name="Freeform 73"/>
            <p:cNvSpPr/>
            <p:nvPr/>
          </p:nvSpPr>
          <p:spPr bwMode="auto">
            <a:xfrm>
              <a:off x="7964488" y="2606676"/>
              <a:ext cx="171450" cy="528638"/>
            </a:xfrm>
            <a:custGeom>
              <a:avLst/>
              <a:gdLst>
                <a:gd name="T0" fmla="*/ 7 w 21"/>
                <a:gd name="T1" fmla="*/ 65 h 65"/>
                <a:gd name="T2" fmla="*/ 0 w 21"/>
                <a:gd name="T3" fmla="*/ 1 h 65"/>
                <a:gd name="T4" fmla="*/ 7 w 21"/>
                <a:gd name="T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65">
                  <a:moveTo>
                    <a:pt x="7" y="65"/>
                  </a:moveTo>
                  <a:cubicBezTo>
                    <a:pt x="14" y="50"/>
                    <a:pt x="15" y="8"/>
                    <a:pt x="0" y="1"/>
                  </a:cubicBezTo>
                  <a:cubicBezTo>
                    <a:pt x="16" y="0"/>
                    <a:pt x="21" y="38"/>
                    <a:pt x="7" y="65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1" name="Freeform 74"/>
            <p:cNvSpPr/>
            <p:nvPr/>
          </p:nvSpPr>
          <p:spPr bwMode="auto">
            <a:xfrm>
              <a:off x="8767763" y="2354263"/>
              <a:ext cx="198437" cy="504825"/>
            </a:xfrm>
            <a:custGeom>
              <a:avLst/>
              <a:gdLst>
                <a:gd name="T0" fmla="*/ 13 w 24"/>
                <a:gd name="T1" fmla="*/ 62 h 62"/>
                <a:gd name="T2" fmla="*/ 0 w 24"/>
                <a:gd name="T3" fmla="*/ 3 h 62"/>
                <a:gd name="T4" fmla="*/ 13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3" y="62"/>
                  </a:moveTo>
                  <a:cubicBezTo>
                    <a:pt x="18" y="48"/>
                    <a:pt x="15" y="7"/>
                    <a:pt x="0" y="3"/>
                  </a:cubicBezTo>
                  <a:cubicBezTo>
                    <a:pt x="15" y="0"/>
                    <a:pt x="24" y="35"/>
                    <a:pt x="13" y="62"/>
                  </a:cubicBezTo>
                  <a:close/>
                </a:path>
              </a:pathLst>
            </a:custGeom>
            <a:solidFill>
              <a:srgbClr val="726E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  <p:sp>
          <p:nvSpPr>
            <p:cNvPr id="52" name="Freeform 75"/>
            <p:cNvSpPr/>
            <p:nvPr/>
          </p:nvSpPr>
          <p:spPr bwMode="auto">
            <a:xfrm>
              <a:off x="7791450" y="3906838"/>
              <a:ext cx="238125" cy="220663"/>
            </a:xfrm>
            <a:custGeom>
              <a:avLst/>
              <a:gdLst>
                <a:gd name="T0" fmla="*/ 29 w 29"/>
                <a:gd name="T1" fmla="*/ 15 h 27"/>
                <a:gd name="T2" fmla="*/ 3 w 29"/>
                <a:gd name="T3" fmla="*/ 0 h 27"/>
                <a:gd name="T4" fmla="*/ 12 w 29"/>
                <a:gd name="T5" fmla="*/ 20 h 27"/>
                <a:gd name="T6" fmla="*/ 29 w 29"/>
                <a:gd name="T7" fmla="*/ 1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7">
                  <a:moveTo>
                    <a:pt x="29" y="15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0" y="13"/>
                    <a:pt x="12" y="20"/>
                  </a:cubicBezTo>
                  <a:cubicBezTo>
                    <a:pt x="26" y="27"/>
                    <a:pt x="29" y="15"/>
                    <a:pt x="29" y="15"/>
                  </a:cubicBezTo>
                  <a:close/>
                </a:path>
              </a:pathLst>
            </a:custGeom>
            <a:solidFill>
              <a:srgbClr val="6B67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Calibri" panose="020F0502020204030204" pitchFamily="34" charset="0"/>
              </a:endParaRPr>
            </a:p>
          </p:txBody>
        </p:sp>
      </p:grpSp>
      <p:pic>
        <p:nvPicPr>
          <p:cNvPr id="1056" name="图片 10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06" y="2288287"/>
            <a:ext cx="1033052" cy="1515143"/>
          </a:xfrm>
          <a:prstGeom prst="rect">
            <a:avLst/>
          </a:prstGeom>
        </p:spPr>
      </p:pic>
      <p:pic>
        <p:nvPicPr>
          <p:cNvPr id="1058" name="图片 10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953" y="381923"/>
            <a:ext cx="1210424" cy="1743217"/>
          </a:xfrm>
          <a:prstGeom prst="rect">
            <a:avLst/>
          </a:prstGeom>
        </p:spPr>
      </p:pic>
      <p:pic>
        <p:nvPicPr>
          <p:cNvPr id="1060" name="图片 10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18" y="2928595"/>
            <a:ext cx="576198" cy="1304853"/>
          </a:xfrm>
          <a:prstGeom prst="rect">
            <a:avLst/>
          </a:prstGeom>
        </p:spPr>
      </p:pic>
      <p:pic>
        <p:nvPicPr>
          <p:cNvPr id="1062" name="图片 10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82" y="3529197"/>
            <a:ext cx="1990536" cy="1046931"/>
          </a:xfrm>
          <a:prstGeom prst="rect">
            <a:avLst/>
          </a:prstGeom>
        </p:spPr>
      </p:pic>
      <p:sp>
        <p:nvSpPr>
          <p:cNvPr id="104" name="文本框 103"/>
          <p:cNvSpPr txBox="1"/>
          <p:nvPr/>
        </p:nvSpPr>
        <p:spPr>
          <a:xfrm>
            <a:off x="4534188" y="2908661"/>
            <a:ext cx="7558486" cy="1568450"/>
          </a:xfrm>
          <a:prstGeom prst="rect">
            <a:avLst/>
          </a:prstGeom>
          <a:noFill/>
          <a:scene3d>
            <a:camera prst="isometricTopUp">
              <a:rot lat="19440000" lon="18960000" rev="3600000"/>
            </a:camera>
            <a:lightRig rig="threePt" dir="t"/>
          </a:scene3d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 b="1">
                <a:gradFill>
                  <a:gsLst>
                    <a:gs pos="0">
                      <a:srgbClr val="FFA4A4"/>
                    </a:gs>
                    <a:gs pos="85000">
                      <a:srgbClr val="FF8282"/>
                    </a:gs>
                  </a:gsLst>
                  <a:lin ang="5400000" scaled="1"/>
                </a:gradFill>
                <a:latin typeface="造字工房悦圆（非商用）常规体" pitchFamily="50" charset="-122"/>
                <a:ea typeface="造字工房悦圆（非商用）常规体" pitchFamily="50" charset="-122"/>
              </a:defRPr>
            </a:lvl1pPr>
          </a:lstStyle>
          <a:p>
            <a:r>
              <a:rPr lang="pt-BR" altLang="en-US" sz="9600" b="0" dirty="0">
                <a:solidFill>
                  <a:srgbClr val="5C8EA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cxnSp>
        <p:nvCxnSpPr>
          <p:cNvPr id="106" name="直接连接符 105"/>
          <p:cNvCxnSpPr/>
          <p:nvPr/>
        </p:nvCxnSpPr>
        <p:spPr>
          <a:xfrm flipV="1">
            <a:off x="6714871" y="5164877"/>
            <a:ext cx="2392629" cy="1333892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直接连接符 1076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124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93EE74B8-E0CE-4F2C-89DB-D8822149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fr-FR"/>
              <a:t>La Cause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fr-FR"/>
              <a:t>La Cause:</a:t>
            </a:r>
          </a:p>
          <a:p>
            <a:endParaRPr lang="pt-BR" altLang="fr-FR"/>
          </a:p>
          <a:p>
            <a:pPr lvl="2"/>
            <a:r>
              <a:rPr lang="pt-BR" altLang="fr-FR"/>
              <a:t>C'est la raison, le motif ou origine de quelque chose, d'une autre action, d'un autre afit.</a:t>
            </a:r>
          </a:p>
          <a:p>
            <a:pPr marL="914400" lvl="2" indent="0">
              <a:buNone/>
            </a:pPr>
            <a:r>
              <a:rPr lang="pt-BR" altLang="fr-FR"/>
              <a:t> </a:t>
            </a:r>
          </a:p>
          <a:p>
            <a:pPr lvl="2"/>
            <a:endParaRPr lang="pt-BR" altLang="fr-FR"/>
          </a:p>
          <a:p>
            <a:pPr lvl="2"/>
            <a:endParaRPr lang="pt-BR" altLang="fr-FR"/>
          </a:p>
          <a:p>
            <a:pPr marL="914400" lvl="2" indent="0">
              <a:buNone/>
            </a:pPr>
            <a:endParaRPr lang="pt-BR" altLang="fr-F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7762B7-291E-421E-AA27-66AB866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4278925" y="65028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 形 8"/>
          <p:cNvSpPr/>
          <p:nvPr/>
        </p:nvSpPr>
        <p:spPr>
          <a:xfrm flipH="1">
            <a:off x="9317621" y="5280755"/>
            <a:ext cx="2803312" cy="1526810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140518" y="6793506"/>
            <a:ext cx="7568222" cy="0"/>
          </a:xfrm>
          <a:prstGeom prst="line">
            <a:avLst/>
          </a:prstGeom>
          <a:ln>
            <a:solidFill>
              <a:srgbClr val="626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 形 10"/>
          <p:cNvSpPr/>
          <p:nvPr/>
        </p:nvSpPr>
        <p:spPr>
          <a:xfrm rot="10800000" flipH="1">
            <a:off x="42696" y="34725"/>
            <a:ext cx="1435720" cy="781958"/>
          </a:xfrm>
          <a:prstGeom prst="corner">
            <a:avLst>
              <a:gd name="adj1" fmla="val 1956"/>
              <a:gd name="adj2" fmla="val 1885"/>
            </a:avLst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19857" y="77447"/>
            <a:ext cx="201076" cy="201076"/>
          </a:xfrm>
          <a:prstGeom prst="rect">
            <a:avLst/>
          </a:prstGeom>
          <a:solidFill>
            <a:srgbClr val="626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" name="MH_Other_1"/>
          <p:cNvSpPr/>
          <p:nvPr>
            <p:custDataLst>
              <p:tags r:id="rId2"/>
            </p:custDataLst>
          </p:nvPr>
        </p:nvSpPr>
        <p:spPr>
          <a:xfrm rot="14988520" flipH="1">
            <a:off x="1698625" y="1365250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4" name="MH_Other_2"/>
          <p:cNvSpPr/>
          <p:nvPr>
            <p:custDataLst>
              <p:tags r:id="rId3"/>
            </p:custDataLst>
          </p:nvPr>
        </p:nvSpPr>
        <p:spPr>
          <a:xfrm rot="20557937">
            <a:off x="1641475" y="222885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5" name="MH_Other_3"/>
          <p:cNvSpPr/>
          <p:nvPr>
            <p:custDataLst>
              <p:tags r:id="rId4"/>
            </p:custDataLst>
          </p:nvPr>
        </p:nvSpPr>
        <p:spPr>
          <a:xfrm rot="14988520" flipV="1">
            <a:off x="2947194" y="1874044"/>
            <a:ext cx="1163638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6" name="MH_Other_4"/>
          <p:cNvSpPr/>
          <p:nvPr>
            <p:custDataLst>
              <p:tags r:id="rId5"/>
            </p:custDataLst>
          </p:nvPr>
        </p:nvSpPr>
        <p:spPr>
          <a:xfrm rot="20557937">
            <a:off x="3629025" y="2466975"/>
            <a:ext cx="538163" cy="5381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7" name="MH_Other_5"/>
          <p:cNvSpPr/>
          <p:nvPr>
            <p:custDataLst>
              <p:tags r:id="rId6"/>
            </p:custDataLst>
          </p:nvPr>
        </p:nvSpPr>
        <p:spPr>
          <a:xfrm rot="14988520" flipH="1">
            <a:off x="2328228" y="4113213"/>
            <a:ext cx="1162050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8" name="MH_Other_6"/>
          <p:cNvSpPr/>
          <p:nvPr>
            <p:custDataLst>
              <p:tags r:id="rId7"/>
            </p:custDataLst>
          </p:nvPr>
        </p:nvSpPr>
        <p:spPr>
          <a:xfrm rot="20557937">
            <a:off x="2460625" y="4857750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9" name="MH_Other_7"/>
          <p:cNvSpPr/>
          <p:nvPr>
            <p:custDataLst>
              <p:tags r:id="rId8"/>
            </p:custDataLst>
          </p:nvPr>
        </p:nvSpPr>
        <p:spPr>
          <a:xfrm rot="14988520" flipV="1">
            <a:off x="5085556" y="3919697"/>
            <a:ext cx="1163637" cy="1993900"/>
          </a:xfrm>
          <a:custGeom>
            <a:avLst/>
            <a:gdLst>
              <a:gd name="connsiteX0" fmla="*/ 1420316 w 1420316"/>
              <a:gd name="connsiteY0" fmla="*/ 1608204 h 2434416"/>
              <a:gd name="connsiteX1" fmla="*/ 1102447 w 1420316"/>
              <a:gd name="connsiteY1" fmla="*/ 1610790 h 2434416"/>
              <a:gd name="connsiteX2" fmla="*/ 1102447 w 1420316"/>
              <a:gd name="connsiteY2" fmla="*/ 684863 h 2434416"/>
              <a:gd name="connsiteX3" fmla="*/ 735452 w 1420316"/>
              <a:gd name="connsiteY3" fmla="*/ 317868 h 2434416"/>
              <a:gd name="connsiteX4" fmla="*/ 684863 w 1420316"/>
              <a:gd name="connsiteY4" fmla="*/ 317868 h 2434416"/>
              <a:gd name="connsiteX5" fmla="*/ 317868 w 1420316"/>
              <a:gd name="connsiteY5" fmla="*/ 684863 h 2434416"/>
              <a:gd name="connsiteX6" fmla="*/ 317868 w 1420316"/>
              <a:gd name="connsiteY6" fmla="*/ 2434416 h 2434416"/>
              <a:gd name="connsiteX7" fmla="*/ 0 w 1420316"/>
              <a:gd name="connsiteY7" fmla="*/ 2434416 h 2434416"/>
              <a:gd name="connsiteX8" fmla="*/ 0 w 1420316"/>
              <a:gd name="connsiteY8" fmla="*/ 684863 h 2434416"/>
              <a:gd name="connsiteX9" fmla="*/ 684863 w 1420316"/>
              <a:gd name="connsiteY9" fmla="*/ 0 h 2434416"/>
              <a:gd name="connsiteX10" fmla="*/ 735453 w 1420316"/>
              <a:gd name="connsiteY10" fmla="*/ 0 h 2434416"/>
              <a:gd name="connsiteX11" fmla="*/ 1420316 w 1420316"/>
              <a:gd name="connsiteY11" fmla="*/ 684863 h 2434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0316" h="2434416">
                <a:moveTo>
                  <a:pt x="1420316" y="1608204"/>
                </a:moveTo>
                <a:lnTo>
                  <a:pt x="1102447" y="1610790"/>
                </a:lnTo>
                <a:lnTo>
                  <a:pt x="1102447" y="684863"/>
                </a:lnTo>
                <a:cubicBezTo>
                  <a:pt x="1102447" y="482177"/>
                  <a:pt x="938138" y="317868"/>
                  <a:pt x="735452" y="317868"/>
                </a:cubicBezTo>
                <a:lnTo>
                  <a:pt x="684863" y="317868"/>
                </a:lnTo>
                <a:cubicBezTo>
                  <a:pt x="482177" y="317868"/>
                  <a:pt x="317868" y="482177"/>
                  <a:pt x="317868" y="684863"/>
                </a:cubicBezTo>
                <a:lnTo>
                  <a:pt x="317868" y="2434416"/>
                </a:lnTo>
                <a:lnTo>
                  <a:pt x="0" y="2434416"/>
                </a:lnTo>
                <a:lnTo>
                  <a:pt x="0" y="684863"/>
                </a:lnTo>
                <a:cubicBezTo>
                  <a:pt x="0" y="306624"/>
                  <a:pt x="306624" y="0"/>
                  <a:pt x="684863" y="0"/>
                </a:cubicBezTo>
                <a:lnTo>
                  <a:pt x="735453" y="0"/>
                </a:lnTo>
                <a:cubicBezTo>
                  <a:pt x="1113692" y="0"/>
                  <a:pt x="1420316" y="306624"/>
                  <a:pt x="1420316" y="68486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0" name="MH_Other_8"/>
          <p:cNvSpPr/>
          <p:nvPr>
            <p:custDataLst>
              <p:tags r:id="rId9"/>
            </p:custDataLst>
          </p:nvPr>
        </p:nvSpPr>
        <p:spPr>
          <a:xfrm rot="20557937">
            <a:off x="5688965" y="4547235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1" name="文本框 71"/>
          <p:cNvSpPr txBox="1">
            <a:spLocks noChangeArrowheads="1"/>
          </p:cNvSpPr>
          <p:nvPr/>
        </p:nvSpPr>
        <p:spPr bwMode="auto">
          <a:xfrm rot="-1200544">
            <a:off x="2016827" y="1841827"/>
            <a:ext cx="31083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b="1" dirty="0">
                <a:ea typeface="Calibri" panose="020F0502020204030204" pitchFamily="34" charset="0"/>
                <a:cs typeface="Calibri" panose="020F0502020204030204" pitchFamily="34" charset="0"/>
              </a:rPr>
              <a:t>J'ai fermé la fenêtre</a:t>
            </a:r>
          </a:p>
        </p:txBody>
      </p:sp>
      <p:sp>
        <p:nvSpPr>
          <p:cNvPr id="22" name="文本框 71"/>
          <p:cNvSpPr txBox="1">
            <a:spLocks noChangeArrowheads="1"/>
          </p:cNvSpPr>
          <p:nvPr/>
        </p:nvSpPr>
        <p:spPr bwMode="auto">
          <a:xfrm rot="-1200544">
            <a:off x="1155767" y="3082935"/>
            <a:ext cx="2519680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à cause du froid</a:t>
            </a:r>
          </a:p>
        </p:txBody>
      </p:sp>
      <p:sp>
        <p:nvSpPr>
          <p:cNvPr id="23" name="文本框 71"/>
          <p:cNvSpPr txBox="1">
            <a:spLocks noChangeArrowheads="1"/>
          </p:cNvSpPr>
          <p:nvPr/>
        </p:nvSpPr>
        <p:spPr bwMode="auto">
          <a:xfrm rot="-1200544">
            <a:off x="2939164" y="4198312"/>
            <a:ext cx="245808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Comme il neige</a:t>
            </a:r>
          </a:p>
        </p:txBody>
      </p:sp>
      <p:sp>
        <p:nvSpPr>
          <p:cNvPr id="24" name="文本框 71"/>
          <p:cNvSpPr txBox="1">
            <a:spLocks noChangeArrowheads="1"/>
          </p:cNvSpPr>
          <p:nvPr/>
        </p:nvSpPr>
        <p:spPr bwMode="auto">
          <a:xfrm rot="-1200544">
            <a:off x="2183832" y="5360997"/>
            <a:ext cx="342963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b="1" dirty="0">
                <a:ea typeface="Calibri" panose="020F0502020204030204" pitchFamily="34" charset="0"/>
                <a:cs typeface="Calibri" panose="020F0502020204030204" pitchFamily="34" charset="0"/>
              </a:rPr>
              <a:t>je vais rester chez moi</a:t>
            </a:r>
          </a:p>
        </p:txBody>
      </p:sp>
      <p:sp>
        <p:nvSpPr>
          <p:cNvPr id="25" name="MH_Other_2"/>
          <p:cNvSpPr/>
          <p:nvPr>
            <p:custDataLst>
              <p:tags r:id="rId10"/>
            </p:custDataLst>
          </p:nvPr>
        </p:nvSpPr>
        <p:spPr>
          <a:xfrm rot="20557937">
            <a:off x="7099300" y="2057400"/>
            <a:ext cx="538163" cy="5365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A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6" name="MH_Other_4"/>
          <p:cNvSpPr/>
          <p:nvPr>
            <p:custDataLst>
              <p:tags r:id="rId11"/>
            </p:custDataLst>
          </p:nvPr>
        </p:nvSpPr>
        <p:spPr>
          <a:xfrm rot="20557937">
            <a:off x="7100888" y="2909888"/>
            <a:ext cx="538162" cy="5381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B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7" name="MH_Other_6"/>
          <p:cNvSpPr/>
          <p:nvPr>
            <p:custDataLst>
              <p:tags r:id="rId12"/>
            </p:custDataLst>
          </p:nvPr>
        </p:nvSpPr>
        <p:spPr>
          <a:xfrm rot="20557937">
            <a:off x="7099300" y="3736975"/>
            <a:ext cx="536575" cy="5365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>
                <a:solidFill>
                  <a:schemeClr val="bg1"/>
                </a:solidFill>
                <a:cs typeface="Calibri" panose="020F0502020204030204" pitchFamily="34" charset="0"/>
              </a:rPr>
              <a:t>C</a:t>
            </a:r>
            <a:endParaRPr lang="zh-CN" altLang="en-US" sz="240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8" name="MH_Other_8"/>
          <p:cNvSpPr/>
          <p:nvPr>
            <p:custDataLst>
              <p:tags r:id="rId13"/>
            </p:custDataLst>
          </p:nvPr>
        </p:nvSpPr>
        <p:spPr>
          <a:xfrm rot="20557937">
            <a:off x="7099300" y="4570413"/>
            <a:ext cx="536575" cy="5365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bg1"/>
                </a:solidFill>
                <a:cs typeface="Calibri" panose="020F0502020204030204" pitchFamily="34" charset="0"/>
              </a:rPr>
              <a:t>D</a:t>
            </a:r>
            <a:endParaRPr lang="zh-CN" altLang="en-US" sz="24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29" name="MH_SubTitle_4"/>
          <p:cNvSpPr>
            <a:spLocks noChangeArrowheads="1"/>
          </p:cNvSpPr>
          <p:nvPr/>
        </p:nvSpPr>
        <p:spPr bwMode="auto">
          <a:xfrm>
            <a:off x="7759700" y="2000250"/>
            <a:ext cx="3052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LA CONSÉQUENCE - J'ai fermé la fenêtre</a:t>
            </a:r>
          </a:p>
        </p:txBody>
      </p:sp>
      <p:sp>
        <p:nvSpPr>
          <p:cNvPr id="30" name="MH_SubTitle_5"/>
          <p:cNvSpPr>
            <a:spLocks noChangeArrowheads="1"/>
          </p:cNvSpPr>
          <p:nvPr/>
        </p:nvSpPr>
        <p:spPr bwMode="auto">
          <a:xfrm>
            <a:off x="7759700" y="2859088"/>
            <a:ext cx="320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LA CAUSE - à cause du froid</a:t>
            </a:r>
          </a:p>
        </p:txBody>
      </p:sp>
      <p:sp>
        <p:nvSpPr>
          <p:cNvPr id="31" name="MH_SubTitle_6"/>
          <p:cNvSpPr>
            <a:spLocks noChangeArrowheads="1"/>
          </p:cNvSpPr>
          <p:nvPr/>
        </p:nvSpPr>
        <p:spPr bwMode="auto">
          <a:xfrm>
            <a:off x="7759700" y="3668713"/>
            <a:ext cx="30527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zh-CN" sz="1600" dirty="0">
                <a:ea typeface="Calibri" panose="020F0502020204030204" pitchFamily="34" charset="0"/>
                <a:cs typeface="Calibri" panose="020F0502020204030204" pitchFamily="34" charset="0"/>
              </a:rPr>
              <a:t>LA CAUSE -  Il neige...(il ne fait pas beau) </a:t>
            </a:r>
          </a:p>
        </p:txBody>
      </p:sp>
      <p:sp>
        <p:nvSpPr>
          <p:cNvPr id="32" name="MH_SubTitle_6"/>
          <p:cNvSpPr>
            <a:spLocks noChangeArrowheads="1"/>
          </p:cNvSpPr>
          <p:nvPr/>
        </p:nvSpPr>
        <p:spPr bwMode="auto">
          <a:xfrm>
            <a:off x="7759700" y="4502785"/>
            <a:ext cx="3053080" cy="75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sz="1400" dirty="0">
                <a:ea typeface="Calibri" panose="020F0502020204030204" pitchFamily="34" charset="0"/>
                <a:cs typeface="Calibri" panose="020F0502020204030204" pitchFamily="34" charset="0"/>
              </a:rPr>
              <a:t>LA CONSÉQUENCE - je vais rester chez moi ( je ne peux pas sortir de chez moi)</a:t>
            </a:r>
          </a:p>
        </p:txBody>
      </p:sp>
      <p:sp>
        <p:nvSpPr>
          <p:cNvPr id="33" name="圆角矩形 53"/>
          <p:cNvSpPr/>
          <p:nvPr/>
        </p:nvSpPr>
        <p:spPr>
          <a:xfrm>
            <a:off x="7704138" y="1987550"/>
            <a:ext cx="3216275" cy="646113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4" name="圆角矩形 54"/>
          <p:cNvSpPr/>
          <p:nvPr/>
        </p:nvSpPr>
        <p:spPr>
          <a:xfrm>
            <a:off x="7704138" y="2814638"/>
            <a:ext cx="3216275" cy="64611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5" name="圆角矩形 55"/>
          <p:cNvSpPr/>
          <p:nvPr/>
        </p:nvSpPr>
        <p:spPr>
          <a:xfrm>
            <a:off x="7704138" y="3646488"/>
            <a:ext cx="3216275" cy="646112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6" name="圆角矩形 56"/>
          <p:cNvSpPr/>
          <p:nvPr/>
        </p:nvSpPr>
        <p:spPr>
          <a:xfrm>
            <a:off x="7704138" y="4478655"/>
            <a:ext cx="3216275" cy="646113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840700E2-891E-4914-A3C5-888396FAA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/>
      <p:bldP spid="22" grpId="0"/>
      <p:bldP spid="23" grpId="0"/>
      <p:bldP spid="24" grpId="0"/>
      <p:bldP spid="25" grpId="0" bldLvl="0" animBg="1"/>
      <p:bldP spid="26" grpId="0" bldLvl="0" animBg="1"/>
      <p:bldP spid="27" grpId="0" bldLvl="0" animBg="1"/>
      <p:bldP spid="28" grpId="0" bldLvl="0" animBg="1"/>
      <p:bldP spid="29" grpId="0"/>
      <p:bldP spid="30" grpId="0"/>
      <p:bldP spid="31" grpId="0"/>
      <p:bldP spid="32" grpId="0"/>
      <p:bldP spid="33" grpId="0" bldLvl="0" animBg="1"/>
      <p:bldP spid="34" grpId="0" bldLvl="0" animBg="1"/>
      <p:bldP spid="35" grpId="0" bldLvl="0" animBg="1"/>
      <p:bldP spid="3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>
          <a:xfrm>
            <a:off x="736600" y="495935"/>
            <a:ext cx="10515600" cy="1325563"/>
          </a:xfrm>
        </p:spPr>
        <p:txBody>
          <a:bodyPr/>
          <a:lstStyle/>
          <a:p>
            <a:endParaRPr lang="fr-FR" altLang="en-US"/>
          </a:p>
        </p:txBody>
      </p:sp>
      <p:pic>
        <p:nvPicPr>
          <p:cNvPr id="37" name="Espace réservé du contenu 36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 rot="21180000">
            <a:off x="1779905" y="2352040"/>
            <a:ext cx="2275205" cy="295656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CN" alt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MH_Entry_1"/>
          <p:cNvSpPr/>
          <p:nvPr>
            <p:custDataLst>
              <p:tags r:id="rId1"/>
            </p:custDataLst>
          </p:nvPr>
        </p:nvSpPr>
        <p:spPr>
          <a:xfrm>
            <a:off x="6845300" y="1552575"/>
            <a:ext cx="4356100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Parce que+L'indicatif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" name="矩形 13"/>
          <p:cNvSpPr/>
          <p:nvPr/>
        </p:nvSpPr>
        <p:spPr>
          <a:xfrm>
            <a:off x="6344996" y="362775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44996" y="4641694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sp>
        <p:nvSpPr>
          <p:cNvPr id="33" name="MH_Entry_1"/>
          <p:cNvSpPr/>
          <p:nvPr>
            <p:custDataLst>
              <p:tags r:id="rId4"/>
            </p:custDataLst>
          </p:nvPr>
        </p:nvSpPr>
        <p:spPr>
          <a:xfrm>
            <a:off x="6800850" y="2229485"/>
            <a:ext cx="4356100" cy="934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lnSpcReduction="10000"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Marie est en retard, (“pourqoi?”) parce que son réveil n'a pas sonné </a:t>
            </a:r>
          </a:p>
        </p:txBody>
      </p:sp>
      <p:sp>
        <p:nvSpPr>
          <p:cNvPr id="34" name="MH_Entry_1"/>
          <p:cNvSpPr/>
          <p:nvPr>
            <p:custDataLst>
              <p:tags r:id="rId5"/>
            </p:custDataLst>
          </p:nvPr>
        </p:nvSpPr>
        <p:spPr>
          <a:xfrm>
            <a:off x="6921500" y="3627755"/>
            <a:ext cx="474789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pt-BR" altLang="zh-CN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À cause de+nom/pronom</a:t>
            </a:r>
          </a:p>
          <a:p>
            <a:pPr algn="ctr">
              <a:lnSpc>
                <a:spcPct val="110000"/>
              </a:lnSpc>
            </a:pPr>
            <a:r>
              <a:rPr lang="pt-BR" altLang="zh-CN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 (idée négative)</a:t>
            </a:r>
          </a:p>
        </p:txBody>
      </p:sp>
      <p:sp>
        <p:nvSpPr>
          <p:cNvPr id="35" name="MH_Entry_1"/>
          <p:cNvSpPr/>
          <p:nvPr>
            <p:custDataLst>
              <p:tags r:id="rId6"/>
            </p:custDataLst>
          </p:nvPr>
        </p:nvSpPr>
        <p:spPr>
          <a:xfrm>
            <a:off x="6921500" y="4364990"/>
            <a:ext cx="4472305" cy="849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pt-BR" altLang="zh-CN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J'ai mal dormi (“porquoi?”) à cause du bruit.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29033A1-7930-462F-BF68-F91CB1EA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 animBg="1"/>
      <p:bldP spid="34" grpId="0" animBg="1"/>
      <p:bldP spid="3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r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altLang="en-US"/>
          </a:p>
        </p:txBody>
      </p:sp>
      <p:pic>
        <p:nvPicPr>
          <p:cNvPr id="37" name="Espace réservé du contenu 36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 rot="21180000">
            <a:off x="2053590" y="2560955"/>
            <a:ext cx="2053590" cy="266890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Grâce à +nom/pronom</a:t>
            </a:r>
          </a:p>
          <a:p>
            <a:pPr algn="ctr">
              <a:lnSpc>
                <a:spcPct val="110000"/>
              </a:lnSpc>
            </a:pPr>
            <a:r>
              <a:rPr lang="pt-BR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(idée positive)</a:t>
            </a: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CONDITION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Grâce à vous, j'ai trouvé un travail rapidement </a:t>
            </a:r>
          </a:p>
        </p:txBody>
      </p:sp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Comme ...(Met la cause en evidence. se palce en tête de phrase) </a:t>
            </a: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Comme il était malade, j'ai fait venir le médecin. 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D801377-0BEF-481E-B699-16733180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animBg="1"/>
      <p:bldP spid="35" grpId="0" bldLvl="0" animBg="1"/>
      <p:bldP spid="3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Puisque il fait beau, on déjeune dans le jardin!</a:t>
            </a: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pic>
        <p:nvPicPr>
          <p:cNvPr id="37" name="Espace réservé du contenu 36"/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>
          <a:xfrm rot="21180000">
            <a:off x="2038350" y="2574290"/>
            <a:ext cx="2053590" cy="2668905"/>
          </a:xfrm>
          <a:prstGeom prst="rect">
            <a:avLst/>
          </a:prstGeom>
        </p:spPr>
      </p:pic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Du fait qu'il a 18 ans, il peut passer le permis de conduire</a:t>
            </a:r>
          </a:p>
        </p:txBody>
      </p:sp>
      <p:sp>
        <p:nvSpPr>
          <p:cNvPr id="3" name="MH_Entry_1"/>
          <p:cNvSpPr/>
          <p:nvPr>
            <p:custDataLst>
              <p:tags r:id="rId7"/>
            </p:custDataLst>
          </p:nvPr>
        </p:nvSpPr>
        <p:spPr>
          <a:xfrm>
            <a:off x="6971665" y="1252220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lnSpcReduction="10000"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Puisque + L'indicatif  (la relation cause-conséquence est déjà connue ou évidente) </a:t>
            </a:r>
          </a:p>
        </p:txBody>
      </p:sp>
      <p:sp>
        <p:nvSpPr>
          <p:cNvPr id="7" name="MH_Entry_1"/>
          <p:cNvSpPr/>
          <p:nvPr>
            <p:custDataLst>
              <p:tags r:id="rId8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Étant donné que.../Du fait que...</a:t>
            </a:r>
          </a:p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(la cause est connue à tous)</a:t>
            </a:r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7F141E6E-130C-4DBE-8AD2-0474D1A3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  <p:bldP spid="3" grpId="0" bldLvl="0" animBg="1"/>
      <p:bldP spid="7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  <a:sym typeface="+mn-ea"/>
              </a:rPr>
              <a:t>Elle estr trés connue pour sa grande intelligence</a:t>
            </a: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pic>
        <p:nvPicPr>
          <p:cNvPr id="37" name="Espace réservé du contenu 36"/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>
          <a:xfrm rot="21180000">
            <a:off x="2038350" y="2574290"/>
            <a:ext cx="2053590" cy="2668905"/>
          </a:xfrm>
          <a:prstGeom prst="rect">
            <a:avLst/>
          </a:prstGeom>
        </p:spPr>
      </p:pic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Il était vert de peur!</a:t>
            </a:r>
          </a:p>
        </p:txBody>
      </p:sp>
      <p:sp>
        <p:nvSpPr>
          <p:cNvPr id="3" name="MH_Entry_1"/>
          <p:cNvSpPr/>
          <p:nvPr>
            <p:custDataLst>
              <p:tags r:id="rId7"/>
            </p:custDataLst>
          </p:nvPr>
        </p:nvSpPr>
        <p:spPr>
          <a:xfrm>
            <a:off x="6971665" y="1252220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Pour+nom </a:t>
            </a:r>
          </a:p>
        </p:txBody>
      </p:sp>
      <p:sp>
        <p:nvSpPr>
          <p:cNvPr id="7" name="MH_Entry_1"/>
          <p:cNvSpPr/>
          <p:nvPr>
            <p:custDataLst>
              <p:tags r:id="rId8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De+nom</a:t>
            </a:r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30278887-4B1F-4FCB-8783-C806572C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  <p:bldP spid="3" grpId="0" bldLvl="0" animBg="1"/>
      <p:bldP spid="7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344996" y="1576546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1" name="矩形 10"/>
          <p:cNvSpPr/>
          <p:nvPr/>
        </p:nvSpPr>
        <p:spPr>
          <a:xfrm>
            <a:off x="6344996" y="259049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5" name="MH_Entry_1"/>
          <p:cNvSpPr/>
          <p:nvPr>
            <p:custDataLst>
              <p:tags r:id="rId1"/>
            </p:custDataLst>
          </p:nvPr>
        </p:nvSpPr>
        <p:spPr>
          <a:xfrm>
            <a:off x="6971665" y="1407795"/>
            <a:ext cx="4382770" cy="732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921524" y="3976961"/>
            <a:ext cx="4115167" cy="229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9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MH_Entry_1"/>
          <p:cNvSpPr/>
          <p:nvPr>
            <p:custDataLst>
              <p:tags r:id="rId2"/>
            </p:custDataLst>
          </p:nvPr>
        </p:nvSpPr>
        <p:spPr>
          <a:xfrm>
            <a:off x="6845300" y="4617720"/>
            <a:ext cx="5000625" cy="49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altLang="zh-CN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845323" y="2160262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459963" y="2103943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6845323" y="3153688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0459963" y="3117689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6845323" y="4190725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0459963" y="4159267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" name="直接连接符 25"/>
          <p:cNvCxnSpPr/>
          <p:nvPr/>
        </p:nvCxnSpPr>
        <p:spPr>
          <a:xfrm flipH="1">
            <a:off x="6845323" y="520375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10459963" y="5167752"/>
            <a:ext cx="252000" cy="36000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0" y="6716486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9745907" y="159080"/>
            <a:ext cx="2446093" cy="0"/>
          </a:xfrm>
          <a:prstGeom prst="line">
            <a:avLst/>
          </a:prstGeom>
          <a:ln w="19050" cap="rnd">
            <a:solidFill>
              <a:srgbClr val="5C8EAA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79"/>
          <p:cNvSpPr>
            <a:spLocks noChangeArrowheads="1"/>
          </p:cNvSpPr>
          <p:nvPr/>
        </p:nvSpPr>
        <p:spPr bwMode="auto">
          <a:xfrm>
            <a:off x="2085645" y="6661119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sp>
        <p:nvSpPr>
          <p:cNvPr id="32" name="Oval 79"/>
          <p:cNvSpPr>
            <a:spLocks noChangeArrowheads="1"/>
          </p:cNvSpPr>
          <p:nvPr/>
        </p:nvSpPr>
        <p:spPr bwMode="auto">
          <a:xfrm>
            <a:off x="9987585" y="103713"/>
            <a:ext cx="112492" cy="110734"/>
          </a:xfrm>
          <a:prstGeom prst="ellipse">
            <a:avLst/>
          </a:prstGeom>
          <a:solidFill>
            <a:srgbClr val="5C8EA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Calibri" panose="020F050202020403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64285" y="686281"/>
            <a:ext cx="3858477" cy="0"/>
          </a:xfrm>
          <a:prstGeom prst="line">
            <a:avLst/>
          </a:prstGeom>
          <a:ln>
            <a:solidFill>
              <a:srgbClr val="5C8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163958" y="12288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" name="MH_Entry_1"/>
          <p:cNvSpPr/>
          <p:nvPr>
            <p:custDataLst>
              <p:tags r:id="rId3"/>
            </p:custDataLst>
          </p:nvPr>
        </p:nvSpPr>
        <p:spPr>
          <a:xfrm>
            <a:off x="664285" y="99219"/>
            <a:ext cx="2735204" cy="4986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24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CAUSE</a:t>
            </a:r>
          </a:p>
        </p:txBody>
      </p:sp>
      <p:sp>
        <p:nvSpPr>
          <p:cNvPr id="5" name="MH_Entry_1"/>
          <p:cNvSpPr/>
          <p:nvPr>
            <p:custDataLst>
              <p:tags r:id="rId4"/>
            </p:custDataLst>
          </p:nvPr>
        </p:nvSpPr>
        <p:spPr>
          <a:xfrm>
            <a:off x="6921500" y="230187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lnSpcReduction="10000"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En raison d'un accident technique le trafic est interrompu sur la ligne 4 du métro</a:t>
            </a:r>
          </a:p>
        </p:txBody>
      </p:sp>
      <p:pic>
        <p:nvPicPr>
          <p:cNvPr id="37" name="Espace réservé du contenu 36"/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>
          <a:xfrm rot="21180000">
            <a:off x="2038350" y="2574290"/>
            <a:ext cx="2053590" cy="2668905"/>
          </a:xfrm>
          <a:prstGeom prst="rect">
            <a:avLst/>
          </a:prstGeom>
        </p:spPr>
      </p:pic>
      <p:sp>
        <p:nvSpPr>
          <p:cNvPr id="10" name="矩形 10"/>
          <p:cNvSpPr/>
          <p:nvPr/>
        </p:nvSpPr>
        <p:spPr>
          <a:xfrm>
            <a:off x="6398971" y="3622365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19" name="矩形 10"/>
          <p:cNvSpPr/>
          <p:nvPr/>
        </p:nvSpPr>
        <p:spPr>
          <a:xfrm>
            <a:off x="6398971" y="4617410"/>
            <a:ext cx="572921" cy="572921"/>
          </a:xfrm>
          <a:prstGeom prst="rect">
            <a:avLst/>
          </a:prstGeom>
          <a:solidFill>
            <a:srgbClr val="5C8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zh-CN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35" name="MH_Entry_1"/>
          <p:cNvSpPr/>
          <p:nvPr>
            <p:custDataLst>
              <p:tags r:id="rId5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endParaRPr lang="pt-BR" sz="1600" spc="2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charset="0"/>
              <a:ea typeface="Calibri" panose="020F0502020204030204" pitchFamily="34" charset="0"/>
              <a:cs typeface="Bookman Old Style" panose="02050604050505020204" charset="0"/>
            </a:endParaRPr>
          </a:p>
        </p:txBody>
      </p:sp>
      <p:sp>
        <p:nvSpPr>
          <p:cNvPr id="36" name="MH_Entry_1"/>
          <p:cNvSpPr/>
          <p:nvPr>
            <p:custDataLst>
              <p:tags r:id="rId6"/>
            </p:custDataLst>
          </p:nvPr>
        </p:nvSpPr>
        <p:spPr>
          <a:xfrm>
            <a:off x="7048500" y="431609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Il était vert de peur!</a:t>
            </a:r>
          </a:p>
        </p:txBody>
      </p:sp>
      <p:sp>
        <p:nvSpPr>
          <p:cNvPr id="3" name="MH_Entry_1"/>
          <p:cNvSpPr/>
          <p:nvPr>
            <p:custDataLst>
              <p:tags r:id="rId7"/>
            </p:custDataLst>
          </p:nvPr>
        </p:nvSpPr>
        <p:spPr>
          <a:xfrm>
            <a:off x="6971665" y="1252220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En raison de + nom</a:t>
            </a:r>
          </a:p>
        </p:txBody>
      </p:sp>
      <p:sp>
        <p:nvSpPr>
          <p:cNvPr id="7" name="MH_Entry_1"/>
          <p:cNvSpPr/>
          <p:nvPr>
            <p:custDataLst>
              <p:tags r:id="rId8"/>
            </p:custDataLst>
          </p:nvPr>
        </p:nvSpPr>
        <p:spPr>
          <a:xfrm>
            <a:off x="7048500" y="3307715"/>
            <a:ext cx="4748530" cy="851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pt-BR" sz="1600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anose="02050604050505020204" charset="0"/>
                <a:ea typeface="Calibri" panose="020F0502020204030204" pitchFamily="34" charset="0"/>
                <a:cs typeface="Bookman Old Style" panose="02050604050505020204" charset="0"/>
              </a:rPr>
              <a:t>De+nom</a:t>
            </a:r>
          </a:p>
        </p:txBody>
      </p:sp>
      <p:sp>
        <p:nvSpPr>
          <p:cNvPr id="9" name="Espaço Reservado para Rodapé 8">
            <a:extLst>
              <a:ext uri="{FF2B5EF4-FFF2-40B4-BE49-F238E27FC236}">
                <a16:creationId xmlns:a16="http://schemas.microsoft.com/office/drawing/2014/main" id="{372D5D75-F65D-4C68-95BD-532C90AAC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zh-CN"/>
              <a:t>Aula 4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5" grpId="0" bldLvl="0" animBg="1"/>
      <p:bldP spid="35" grpId="0" bldLvl="0" animBg="1"/>
      <p:bldP spid="36" grpId="0" bldLvl="0" animBg="1"/>
      <p:bldP spid="3" grpId="0" bldLvl="0" animBg="1"/>
      <p:bldP spid="7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302094957"/>
  <p:tag name="MH_LIBRARY" val="GRAPHIC"/>
  <p:tag name="MH_TYPE" val="Other"/>
  <p:tag name="MH_ORDER" val="8"/>
</p:tagLst>
</file>

<file path=ppt/theme/theme1.xml><?xml version="1.0" encoding="utf-8"?>
<a:theme xmlns:a="http://schemas.openxmlformats.org/drawingml/2006/main" name="Cacho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Calibri"/>
        <a:font script="Hant" typeface="新細明體"/>
        <a:font script="Arab" typeface="Calibri"/>
        <a:font script="Hebr" typeface="Calibri"/>
        <a:font script="Thai" typeface="Calibri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Calibri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347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Century Gothic</vt:lpstr>
      <vt:lpstr>Wingdings 3</vt:lpstr>
      <vt:lpstr>Cacho</vt:lpstr>
      <vt:lpstr>Cours de Français </vt:lpstr>
      <vt:lpstr>Apresentação do PowerPoint</vt:lpstr>
      <vt:lpstr>La Cause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xiaofan Zhou</dc:creator>
  <cp:lastModifiedBy>Noemia Cecilia Santos</cp:lastModifiedBy>
  <cp:revision>18</cp:revision>
  <dcterms:created xsi:type="dcterms:W3CDTF">2019-04-13T14:24:00Z</dcterms:created>
  <dcterms:modified xsi:type="dcterms:W3CDTF">2019-10-07T13:34:29Z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1036-11.2.0.8934</vt:lpwstr>
  </property>
</Properties>
</file>