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B0430-3F6F-46AA-8A8E-3620B341FBC8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AFF7993-9091-48BC-80D3-841D69CA8DA6}">
      <dgm:prSet/>
      <dgm:spPr/>
      <dgm:t>
        <a:bodyPr/>
        <a:lstStyle/>
        <a:p>
          <a:r>
            <a:rPr lang="fr-FR" b="1" dirty="0"/>
            <a:t>Noémie : </a:t>
          </a:r>
          <a:r>
            <a:rPr lang="fr-FR" b="0" dirty="0"/>
            <a:t>Avant de partir, dis-moi: on</a:t>
          </a:r>
          <a:r>
            <a:rPr lang="fr-FR" dirty="0"/>
            <a:t> se revoit quand ?</a:t>
          </a:r>
          <a:endParaRPr lang="en-US" dirty="0"/>
        </a:p>
      </dgm:t>
    </dgm:pt>
    <dgm:pt modelId="{3B40E732-0A38-4420-88EB-895B825EA698}" type="parTrans" cxnId="{95C08647-9D08-443C-AD51-CA6291F747F9}">
      <dgm:prSet/>
      <dgm:spPr/>
      <dgm:t>
        <a:bodyPr/>
        <a:lstStyle/>
        <a:p>
          <a:endParaRPr lang="en-US"/>
        </a:p>
      </dgm:t>
    </dgm:pt>
    <dgm:pt modelId="{EF327B5F-2D6F-4106-B985-E28FA84BF32C}" type="sibTrans" cxnId="{95C08647-9D08-443C-AD51-CA6291F747F9}">
      <dgm:prSet/>
      <dgm:spPr/>
      <dgm:t>
        <a:bodyPr/>
        <a:lstStyle/>
        <a:p>
          <a:endParaRPr lang="en-US"/>
        </a:p>
      </dgm:t>
    </dgm:pt>
    <dgm:pt modelId="{7BF94D8E-814B-4777-AA63-E7D6728953B2}">
      <dgm:prSet/>
      <dgm:spPr/>
      <dgm:t>
        <a:bodyPr/>
        <a:lstStyle/>
        <a:p>
          <a:r>
            <a:rPr lang="fr-FR" b="1" dirty="0"/>
            <a:t>Julius : </a:t>
          </a:r>
          <a:r>
            <a:rPr lang="fr-FR" b="0" dirty="0"/>
            <a:t>Demain matin</a:t>
          </a:r>
          <a:r>
            <a:rPr lang="fr-FR" dirty="0"/>
            <a:t> ?</a:t>
          </a:r>
          <a:endParaRPr lang="en-US" dirty="0"/>
        </a:p>
      </dgm:t>
    </dgm:pt>
    <dgm:pt modelId="{4D814EF4-3888-4C0A-8826-1B436B1E1C07}" type="parTrans" cxnId="{D9B7F981-91D4-4B8E-8A5F-E6E29C49D65E}">
      <dgm:prSet/>
      <dgm:spPr/>
      <dgm:t>
        <a:bodyPr/>
        <a:lstStyle/>
        <a:p>
          <a:endParaRPr lang="en-US"/>
        </a:p>
      </dgm:t>
    </dgm:pt>
    <dgm:pt modelId="{B58DD26C-B686-475A-9AE1-52585224266E}" type="sibTrans" cxnId="{D9B7F981-91D4-4B8E-8A5F-E6E29C49D65E}">
      <dgm:prSet/>
      <dgm:spPr/>
      <dgm:t>
        <a:bodyPr/>
        <a:lstStyle/>
        <a:p>
          <a:endParaRPr lang="en-US"/>
        </a:p>
      </dgm:t>
    </dgm:pt>
    <dgm:pt modelId="{8D89E777-E8DA-4975-A578-B0FC5EF0384D}">
      <dgm:prSet/>
      <dgm:spPr/>
      <dgm:t>
        <a:bodyPr/>
        <a:lstStyle/>
        <a:p>
          <a:r>
            <a:rPr lang="fr-FR" b="1" dirty="0"/>
            <a:t>Noémie : </a:t>
          </a:r>
          <a:r>
            <a:rPr lang="fr-FR" b="0" dirty="0"/>
            <a:t>Demain matin</a:t>
          </a:r>
          <a:r>
            <a:rPr lang="fr-FR" dirty="0"/>
            <a:t>, ça va être difficile.</a:t>
          </a:r>
          <a:endParaRPr lang="en-US" dirty="0"/>
        </a:p>
      </dgm:t>
    </dgm:pt>
    <dgm:pt modelId="{25B2AF65-DD7D-44B3-8EE7-243F11729957}" type="parTrans" cxnId="{D6C4E178-F418-4676-9663-9818C694F24B}">
      <dgm:prSet/>
      <dgm:spPr/>
      <dgm:t>
        <a:bodyPr/>
        <a:lstStyle/>
        <a:p>
          <a:endParaRPr lang="en-US"/>
        </a:p>
      </dgm:t>
    </dgm:pt>
    <dgm:pt modelId="{3C4071FB-061A-4731-83D9-6F3284533B6B}" type="sibTrans" cxnId="{D6C4E178-F418-4676-9663-9818C694F24B}">
      <dgm:prSet/>
      <dgm:spPr/>
      <dgm:t>
        <a:bodyPr/>
        <a:lstStyle/>
        <a:p>
          <a:endParaRPr lang="en-US"/>
        </a:p>
      </dgm:t>
    </dgm:pt>
    <dgm:pt modelId="{4686996D-F072-4F83-92AA-CA4FCBF6B662}">
      <dgm:prSet/>
      <dgm:spPr/>
      <dgm:t>
        <a:bodyPr/>
        <a:lstStyle/>
        <a:p>
          <a:r>
            <a:rPr lang="fr-FR" b="1" dirty="0"/>
            <a:t>Julius : </a:t>
          </a:r>
          <a:r>
            <a:rPr lang="fr-FR" dirty="0"/>
            <a:t>Et bien, la semaine prochaine ?</a:t>
          </a:r>
          <a:endParaRPr lang="en-US" dirty="0"/>
        </a:p>
      </dgm:t>
    </dgm:pt>
    <dgm:pt modelId="{85E91364-F9EA-4BEE-B065-A9FE01679964}" type="parTrans" cxnId="{5FBBA061-BBE6-4024-94D7-3B2F606480DD}">
      <dgm:prSet/>
      <dgm:spPr/>
      <dgm:t>
        <a:bodyPr/>
        <a:lstStyle/>
        <a:p>
          <a:endParaRPr lang="en-US"/>
        </a:p>
      </dgm:t>
    </dgm:pt>
    <dgm:pt modelId="{EE3B1D2A-04A5-48B2-B5D4-5E3B6A69C123}" type="sibTrans" cxnId="{5FBBA061-BBE6-4024-94D7-3B2F606480DD}">
      <dgm:prSet/>
      <dgm:spPr/>
      <dgm:t>
        <a:bodyPr/>
        <a:lstStyle/>
        <a:p>
          <a:endParaRPr lang="en-US"/>
        </a:p>
      </dgm:t>
    </dgm:pt>
    <dgm:pt modelId="{639FD4FB-3EA3-492F-A042-215AFEDADF91}" type="pres">
      <dgm:prSet presAssocID="{251B0430-3F6F-46AA-8A8E-3620B341FBC8}" presName="vert0" presStyleCnt="0">
        <dgm:presLayoutVars>
          <dgm:dir/>
          <dgm:animOne val="branch"/>
          <dgm:animLvl val="lvl"/>
        </dgm:presLayoutVars>
      </dgm:prSet>
      <dgm:spPr/>
    </dgm:pt>
    <dgm:pt modelId="{62A57A52-4140-41D2-A7C7-A900F0D399D9}" type="pres">
      <dgm:prSet presAssocID="{4AFF7993-9091-48BC-80D3-841D69CA8DA6}" presName="thickLine" presStyleLbl="alignNode1" presStyleIdx="0" presStyleCnt="4"/>
      <dgm:spPr/>
    </dgm:pt>
    <dgm:pt modelId="{ED6D0247-3494-475B-BB66-400752C68B0C}" type="pres">
      <dgm:prSet presAssocID="{4AFF7993-9091-48BC-80D3-841D69CA8DA6}" presName="horz1" presStyleCnt="0"/>
      <dgm:spPr/>
    </dgm:pt>
    <dgm:pt modelId="{6ADADE02-17E0-4B4D-963C-F1710E61BD85}" type="pres">
      <dgm:prSet presAssocID="{4AFF7993-9091-48BC-80D3-841D69CA8DA6}" presName="tx1" presStyleLbl="revTx" presStyleIdx="0" presStyleCnt="4"/>
      <dgm:spPr/>
    </dgm:pt>
    <dgm:pt modelId="{3DEE2319-29F4-47AB-BA2E-1094A0C0FA6E}" type="pres">
      <dgm:prSet presAssocID="{4AFF7993-9091-48BC-80D3-841D69CA8DA6}" presName="vert1" presStyleCnt="0"/>
      <dgm:spPr/>
    </dgm:pt>
    <dgm:pt modelId="{E850BA73-AE9D-4B7D-A7EC-5895133658A2}" type="pres">
      <dgm:prSet presAssocID="{7BF94D8E-814B-4777-AA63-E7D6728953B2}" presName="thickLine" presStyleLbl="alignNode1" presStyleIdx="1" presStyleCnt="4"/>
      <dgm:spPr/>
    </dgm:pt>
    <dgm:pt modelId="{944440A0-B239-4A44-8F67-BE8297DA2C4C}" type="pres">
      <dgm:prSet presAssocID="{7BF94D8E-814B-4777-AA63-E7D6728953B2}" presName="horz1" presStyleCnt="0"/>
      <dgm:spPr/>
    </dgm:pt>
    <dgm:pt modelId="{202D057E-E441-4838-A7A9-F65B9679C68E}" type="pres">
      <dgm:prSet presAssocID="{7BF94D8E-814B-4777-AA63-E7D6728953B2}" presName="tx1" presStyleLbl="revTx" presStyleIdx="1" presStyleCnt="4"/>
      <dgm:spPr/>
    </dgm:pt>
    <dgm:pt modelId="{6ACD050E-3F49-40F1-A246-A2637B0ED2FF}" type="pres">
      <dgm:prSet presAssocID="{7BF94D8E-814B-4777-AA63-E7D6728953B2}" presName="vert1" presStyleCnt="0"/>
      <dgm:spPr/>
    </dgm:pt>
    <dgm:pt modelId="{4434C2EA-0615-4E47-AAE9-D9C34EBBEE2E}" type="pres">
      <dgm:prSet presAssocID="{8D89E777-E8DA-4975-A578-B0FC5EF0384D}" presName="thickLine" presStyleLbl="alignNode1" presStyleIdx="2" presStyleCnt="4"/>
      <dgm:spPr/>
    </dgm:pt>
    <dgm:pt modelId="{BBE5895F-3632-419E-9A84-CA905676C6B5}" type="pres">
      <dgm:prSet presAssocID="{8D89E777-E8DA-4975-A578-B0FC5EF0384D}" presName="horz1" presStyleCnt="0"/>
      <dgm:spPr/>
    </dgm:pt>
    <dgm:pt modelId="{B90FFC87-8716-4C62-BE87-00ADB3F4EB95}" type="pres">
      <dgm:prSet presAssocID="{8D89E777-E8DA-4975-A578-B0FC5EF0384D}" presName="tx1" presStyleLbl="revTx" presStyleIdx="2" presStyleCnt="4"/>
      <dgm:spPr/>
    </dgm:pt>
    <dgm:pt modelId="{2F890792-C1B4-45A7-963A-B689545809D6}" type="pres">
      <dgm:prSet presAssocID="{8D89E777-E8DA-4975-A578-B0FC5EF0384D}" presName="vert1" presStyleCnt="0"/>
      <dgm:spPr/>
    </dgm:pt>
    <dgm:pt modelId="{4E095B39-62CF-4185-B09F-726F6FDC5F02}" type="pres">
      <dgm:prSet presAssocID="{4686996D-F072-4F83-92AA-CA4FCBF6B662}" presName="thickLine" presStyleLbl="alignNode1" presStyleIdx="3" presStyleCnt="4"/>
      <dgm:spPr/>
    </dgm:pt>
    <dgm:pt modelId="{1D822382-CE89-4F41-BE5D-F416DBBB71B0}" type="pres">
      <dgm:prSet presAssocID="{4686996D-F072-4F83-92AA-CA4FCBF6B662}" presName="horz1" presStyleCnt="0"/>
      <dgm:spPr/>
    </dgm:pt>
    <dgm:pt modelId="{78AB7E26-D0C2-488B-95C8-847DAB18B568}" type="pres">
      <dgm:prSet presAssocID="{4686996D-F072-4F83-92AA-CA4FCBF6B662}" presName="tx1" presStyleLbl="revTx" presStyleIdx="3" presStyleCnt="4"/>
      <dgm:spPr/>
    </dgm:pt>
    <dgm:pt modelId="{928ECF86-E3EF-4ABD-BBDF-8FCB86360262}" type="pres">
      <dgm:prSet presAssocID="{4686996D-F072-4F83-92AA-CA4FCBF6B662}" presName="vert1" presStyleCnt="0"/>
      <dgm:spPr/>
    </dgm:pt>
  </dgm:ptLst>
  <dgm:cxnLst>
    <dgm:cxn modelId="{0B8B135B-ACD8-4E1B-AF02-B389FF0967A0}" type="presOf" srcId="{4AFF7993-9091-48BC-80D3-841D69CA8DA6}" destId="{6ADADE02-17E0-4B4D-963C-F1710E61BD85}" srcOrd="0" destOrd="0" presId="urn:microsoft.com/office/officeart/2008/layout/LinedList"/>
    <dgm:cxn modelId="{51008E60-7EBC-4D38-BBD8-BBA7D4A689BE}" type="presOf" srcId="{8D89E777-E8DA-4975-A578-B0FC5EF0384D}" destId="{B90FFC87-8716-4C62-BE87-00ADB3F4EB95}" srcOrd="0" destOrd="0" presId="urn:microsoft.com/office/officeart/2008/layout/LinedList"/>
    <dgm:cxn modelId="{5FBBA061-BBE6-4024-94D7-3B2F606480DD}" srcId="{251B0430-3F6F-46AA-8A8E-3620B341FBC8}" destId="{4686996D-F072-4F83-92AA-CA4FCBF6B662}" srcOrd="3" destOrd="0" parTransId="{85E91364-F9EA-4BEE-B065-A9FE01679964}" sibTransId="{EE3B1D2A-04A5-48B2-B5D4-5E3B6A69C123}"/>
    <dgm:cxn modelId="{F70A2B62-03F3-4670-BBE7-FFF21DE6F7AC}" type="presOf" srcId="{4686996D-F072-4F83-92AA-CA4FCBF6B662}" destId="{78AB7E26-D0C2-488B-95C8-847DAB18B568}" srcOrd="0" destOrd="0" presId="urn:microsoft.com/office/officeart/2008/layout/LinedList"/>
    <dgm:cxn modelId="{95C08647-9D08-443C-AD51-CA6291F747F9}" srcId="{251B0430-3F6F-46AA-8A8E-3620B341FBC8}" destId="{4AFF7993-9091-48BC-80D3-841D69CA8DA6}" srcOrd="0" destOrd="0" parTransId="{3B40E732-0A38-4420-88EB-895B825EA698}" sibTransId="{EF327B5F-2D6F-4106-B985-E28FA84BF32C}"/>
    <dgm:cxn modelId="{D6C4E178-F418-4676-9663-9818C694F24B}" srcId="{251B0430-3F6F-46AA-8A8E-3620B341FBC8}" destId="{8D89E777-E8DA-4975-A578-B0FC5EF0384D}" srcOrd="2" destOrd="0" parTransId="{25B2AF65-DD7D-44B3-8EE7-243F11729957}" sibTransId="{3C4071FB-061A-4731-83D9-6F3284533B6B}"/>
    <dgm:cxn modelId="{D9B7F981-91D4-4B8E-8A5F-E6E29C49D65E}" srcId="{251B0430-3F6F-46AA-8A8E-3620B341FBC8}" destId="{7BF94D8E-814B-4777-AA63-E7D6728953B2}" srcOrd="1" destOrd="0" parTransId="{4D814EF4-3888-4C0A-8826-1B436B1E1C07}" sibTransId="{B58DD26C-B686-475A-9AE1-52585224266E}"/>
    <dgm:cxn modelId="{36A05F99-46C7-4115-9B28-D65C594BF0A5}" type="presOf" srcId="{251B0430-3F6F-46AA-8A8E-3620B341FBC8}" destId="{639FD4FB-3EA3-492F-A042-215AFEDADF91}" srcOrd="0" destOrd="0" presId="urn:microsoft.com/office/officeart/2008/layout/LinedList"/>
    <dgm:cxn modelId="{B73C1BCC-C533-454F-98E5-F675EAE7B80D}" type="presOf" srcId="{7BF94D8E-814B-4777-AA63-E7D6728953B2}" destId="{202D057E-E441-4838-A7A9-F65B9679C68E}" srcOrd="0" destOrd="0" presId="urn:microsoft.com/office/officeart/2008/layout/LinedList"/>
    <dgm:cxn modelId="{0078088A-596B-4A39-9661-D4251B2B0B6F}" type="presParOf" srcId="{639FD4FB-3EA3-492F-A042-215AFEDADF91}" destId="{62A57A52-4140-41D2-A7C7-A900F0D399D9}" srcOrd="0" destOrd="0" presId="urn:microsoft.com/office/officeart/2008/layout/LinedList"/>
    <dgm:cxn modelId="{CC5DF2FE-6213-4FB9-8F36-EB55134779FE}" type="presParOf" srcId="{639FD4FB-3EA3-492F-A042-215AFEDADF91}" destId="{ED6D0247-3494-475B-BB66-400752C68B0C}" srcOrd="1" destOrd="0" presId="urn:microsoft.com/office/officeart/2008/layout/LinedList"/>
    <dgm:cxn modelId="{166EB6B2-4FA4-4942-9C9A-613F1A7F9E05}" type="presParOf" srcId="{ED6D0247-3494-475B-BB66-400752C68B0C}" destId="{6ADADE02-17E0-4B4D-963C-F1710E61BD85}" srcOrd="0" destOrd="0" presId="urn:microsoft.com/office/officeart/2008/layout/LinedList"/>
    <dgm:cxn modelId="{C84EC419-E31E-4AD4-A482-A9647A862CFB}" type="presParOf" srcId="{ED6D0247-3494-475B-BB66-400752C68B0C}" destId="{3DEE2319-29F4-47AB-BA2E-1094A0C0FA6E}" srcOrd="1" destOrd="0" presId="urn:microsoft.com/office/officeart/2008/layout/LinedList"/>
    <dgm:cxn modelId="{FCD1AE08-7CA3-4676-BB04-A7E7D529EBA4}" type="presParOf" srcId="{639FD4FB-3EA3-492F-A042-215AFEDADF91}" destId="{E850BA73-AE9D-4B7D-A7EC-5895133658A2}" srcOrd="2" destOrd="0" presId="urn:microsoft.com/office/officeart/2008/layout/LinedList"/>
    <dgm:cxn modelId="{2EA817B0-AA0F-4BE4-90D8-042C56463E5A}" type="presParOf" srcId="{639FD4FB-3EA3-492F-A042-215AFEDADF91}" destId="{944440A0-B239-4A44-8F67-BE8297DA2C4C}" srcOrd="3" destOrd="0" presId="urn:microsoft.com/office/officeart/2008/layout/LinedList"/>
    <dgm:cxn modelId="{9246B8BE-DB8B-4987-81FE-BD26DAB5CEA4}" type="presParOf" srcId="{944440A0-B239-4A44-8F67-BE8297DA2C4C}" destId="{202D057E-E441-4838-A7A9-F65B9679C68E}" srcOrd="0" destOrd="0" presId="urn:microsoft.com/office/officeart/2008/layout/LinedList"/>
    <dgm:cxn modelId="{EAC30E83-C030-44AC-A49C-F40E1BA8EBCB}" type="presParOf" srcId="{944440A0-B239-4A44-8F67-BE8297DA2C4C}" destId="{6ACD050E-3F49-40F1-A246-A2637B0ED2FF}" srcOrd="1" destOrd="0" presId="urn:microsoft.com/office/officeart/2008/layout/LinedList"/>
    <dgm:cxn modelId="{C047C5CD-9F59-4F68-AA76-764A65908A13}" type="presParOf" srcId="{639FD4FB-3EA3-492F-A042-215AFEDADF91}" destId="{4434C2EA-0615-4E47-AAE9-D9C34EBBEE2E}" srcOrd="4" destOrd="0" presId="urn:microsoft.com/office/officeart/2008/layout/LinedList"/>
    <dgm:cxn modelId="{2A8E02C0-D1B7-48B7-9115-23491DE13D23}" type="presParOf" srcId="{639FD4FB-3EA3-492F-A042-215AFEDADF91}" destId="{BBE5895F-3632-419E-9A84-CA905676C6B5}" srcOrd="5" destOrd="0" presId="urn:microsoft.com/office/officeart/2008/layout/LinedList"/>
    <dgm:cxn modelId="{29FFA00F-22C9-41D8-8103-72EC324075EA}" type="presParOf" srcId="{BBE5895F-3632-419E-9A84-CA905676C6B5}" destId="{B90FFC87-8716-4C62-BE87-00ADB3F4EB95}" srcOrd="0" destOrd="0" presId="urn:microsoft.com/office/officeart/2008/layout/LinedList"/>
    <dgm:cxn modelId="{DD1FE70A-AA0A-4B9D-98CB-AA73BCFACB70}" type="presParOf" srcId="{BBE5895F-3632-419E-9A84-CA905676C6B5}" destId="{2F890792-C1B4-45A7-963A-B689545809D6}" srcOrd="1" destOrd="0" presId="urn:microsoft.com/office/officeart/2008/layout/LinedList"/>
    <dgm:cxn modelId="{4F208FE2-77B7-49D1-8F38-48CDBA3E4FE8}" type="presParOf" srcId="{639FD4FB-3EA3-492F-A042-215AFEDADF91}" destId="{4E095B39-62CF-4185-B09F-726F6FDC5F02}" srcOrd="6" destOrd="0" presId="urn:microsoft.com/office/officeart/2008/layout/LinedList"/>
    <dgm:cxn modelId="{B87570B5-401A-404E-ADE1-53A4614200A1}" type="presParOf" srcId="{639FD4FB-3EA3-492F-A042-215AFEDADF91}" destId="{1D822382-CE89-4F41-BE5D-F416DBBB71B0}" srcOrd="7" destOrd="0" presId="urn:microsoft.com/office/officeart/2008/layout/LinedList"/>
    <dgm:cxn modelId="{40496869-7E5A-4EAB-88C9-D8B5B868DFA5}" type="presParOf" srcId="{1D822382-CE89-4F41-BE5D-F416DBBB71B0}" destId="{78AB7E26-D0C2-488B-95C8-847DAB18B568}" srcOrd="0" destOrd="0" presId="urn:microsoft.com/office/officeart/2008/layout/LinedList"/>
    <dgm:cxn modelId="{C294AE02-D22C-4292-93D8-5B0BFA3A5936}" type="presParOf" srcId="{1D822382-CE89-4F41-BE5D-F416DBBB71B0}" destId="{928ECF86-E3EF-4ABD-BBDF-8FCB863602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0C07E3-36C3-4FC0-A6AD-102F40097603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565869C-002D-4099-8608-F93AC6844560}">
      <dgm:prSet/>
      <dgm:spPr/>
      <dgm:t>
        <a:bodyPr/>
        <a:lstStyle/>
        <a:p>
          <a:r>
            <a:rPr lang="fr-FR" b="1" dirty="0"/>
            <a:t>Noémie : </a:t>
          </a:r>
          <a:r>
            <a:rPr lang="fr-FR" dirty="0"/>
            <a:t>Le lundi ça irait ?</a:t>
          </a:r>
          <a:endParaRPr lang="en-US" dirty="0"/>
        </a:p>
      </dgm:t>
    </dgm:pt>
    <dgm:pt modelId="{BAEBF830-F450-435A-82B2-1296FDD4EEF6}" type="parTrans" cxnId="{41FC107D-E3C5-4C7E-91A3-07757C9A280F}">
      <dgm:prSet/>
      <dgm:spPr/>
      <dgm:t>
        <a:bodyPr/>
        <a:lstStyle/>
        <a:p>
          <a:endParaRPr lang="en-US"/>
        </a:p>
      </dgm:t>
    </dgm:pt>
    <dgm:pt modelId="{7EC00AC9-60C9-4E63-85BC-47014521864B}" type="sibTrans" cxnId="{41FC107D-E3C5-4C7E-91A3-07757C9A280F}">
      <dgm:prSet/>
      <dgm:spPr/>
      <dgm:t>
        <a:bodyPr/>
        <a:lstStyle/>
        <a:p>
          <a:endParaRPr lang="en-US"/>
        </a:p>
      </dgm:t>
    </dgm:pt>
    <dgm:pt modelId="{D6750BDB-62D6-4D4D-B3DA-C02B5AD585F5}">
      <dgm:prSet/>
      <dgm:spPr/>
      <dgm:t>
        <a:bodyPr/>
        <a:lstStyle/>
        <a:p>
          <a:r>
            <a:rPr lang="fr-FR" b="1" dirty="0"/>
            <a:t>Julius : </a:t>
          </a:r>
          <a:r>
            <a:rPr lang="fr-FR" dirty="0"/>
            <a:t>Le lundi ?  Le lundi, je (ne) peux pas j’ai ma leçon de Portugais.</a:t>
          </a:r>
          <a:endParaRPr lang="en-US" dirty="0"/>
        </a:p>
      </dgm:t>
    </dgm:pt>
    <dgm:pt modelId="{10A6E531-84FB-428B-A8AB-6622684C8BF1}" type="parTrans" cxnId="{893C4ABF-607F-41C0-97DD-1866C2BC9540}">
      <dgm:prSet/>
      <dgm:spPr/>
      <dgm:t>
        <a:bodyPr/>
        <a:lstStyle/>
        <a:p>
          <a:endParaRPr lang="en-US"/>
        </a:p>
      </dgm:t>
    </dgm:pt>
    <dgm:pt modelId="{5BA42977-03DE-4EF9-9C5E-8A0150537789}" type="sibTrans" cxnId="{893C4ABF-607F-41C0-97DD-1866C2BC9540}">
      <dgm:prSet/>
      <dgm:spPr/>
      <dgm:t>
        <a:bodyPr/>
        <a:lstStyle/>
        <a:p>
          <a:endParaRPr lang="en-US"/>
        </a:p>
      </dgm:t>
    </dgm:pt>
    <dgm:pt modelId="{BB5ECE81-7E5A-45F2-A290-35C57ABB448B}">
      <dgm:prSet/>
      <dgm:spPr/>
      <dgm:t>
        <a:bodyPr/>
        <a:lstStyle/>
        <a:p>
          <a:r>
            <a:rPr lang="fr-FR" b="1" dirty="0"/>
            <a:t>Noémie : </a:t>
          </a:r>
          <a:r>
            <a:rPr lang="fr-FR" dirty="0"/>
            <a:t>Alors le mercredi?</a:t>
          </a:r>
          <a:endParaRPr lang="en-US" dirty="0"/>
        </a:p>
      </dgm:t>
    </dgm:pt>
    <dgm:pt modelId="{53392D2A-987C-452C-84DD-610DF0DE8F4C}" type="parTrans" cxnId="{3E0D89C6-18C9-4270-B977-AA0DC644425E}">
      <dgm:prSet/>
      <dgm:spPr/>
      <dgm:t>
        <a:bodyPr/>
        <a:lstStyle/>
        <a:p>
          <a:endParaRPr lang="en-US"/>
        </a:p>
      </dgm:t>
    </dgm:pt>
    <dgm:pt modelId="{733EFFDF-52C9-4F6E-86E8-D2B0D4B8497F}" type="sibTrans" cxnId="{3E0D89C6-18C9-4270-B977-AA0DC644425E}">
      <dgm:prSet/>
      <dgm:spPr/>
      <dgm:t>
        <a:bodyPr/>
        <a:lstStyle/>
        <a:p>
          <a:endParaRPr lang="en-US"/>
        </a:p>
      </dgm:t>
    </dgm:pt>
    <dgm:pt modelId="{95E608F2-379F-426B-B5C7-5E6A57F1538A}">
      <dgm:prSet/>
      <dgm:spPr/>
      <dgm:t>
        <a:bodyPr/>
        <a:lstStyle/>
        <a:p>
          <a:r>
            <a:rPr lang="fr-FR" b="1" dirty="0"/>
            <a:t>Julius : </a:t>
          </a:r>
          <a:r>
            <a:rPr lang="fr-FR" dirty="0"/>
            <a:t>Le mercredi c’est compliqué parce que je dois m’occuper des enfants le soir.</a:t>
          </a:r>
          <a:endParaRPr lang="en-US" dirty="0"/>
        </a:p>
      </dgm:t>
    </dgm:pt>
    <dgm:pt modelId="{14733F7B-F40A-4ABA-8C4D-2398E6131D13}" type="parTrans" cxnId="{56B6ABD5-DD61-4FCA-9922-D4A9B0511388}">
      <dgm:prSet/>
      <dgm:spPr/>
      <dgm:t>
        <a:bodyPr/>
        <a:lstStyle/>
        <a:p>
          <a:endParaRPr lang="en-US"/>
        </a:p>
      </dgm:t>
    </dgm:pt>
    <dgm:pt modelId="{A02B36AD-01B6-4D89-A808-30D05D764A37}" type="sibTrans" cxnId="{56B6ABD5-DD61-4FCA-9922-D4A9B0511388}">
      <dgm:prSet/>
      <dgm:spPr/>
      <dgm:t>
        <a:bodyPr/>
        <a:lstStyle/>
        <a:p>
          <a:endParaRPr lang="en-US"/>
        </a:p>
      </dgm:t>
    </dgm:pt>
    <dgm:pt modelId="{C40836C3-5411-4A2E-9FF9-F1B8114F63A7}" type="pres">
      <dgm:prSet presAssocID="{010C07E3-36C3-4FC0-A6AD-102F40097603}" presName="vert0" presStyleCnt="0">
        <dgm:presLayoutVars>
          <dgm:dir/>
          <dgm:animOne val="branch"/>
          <dgm:animLvl val="lvl"/>
        </dgm:presLayoutVars>
      </dgm:prSet>
      <dgm:spPr/>
    </dgm:pt>
    <dgm:pt modelId="{DB52FE84-0B5E-46F5-A44C-000F2C1C481E}" type="pres">
      <dgm:prSet presAssocID="{8565869C-002D-4099-8608-F93AC6844560}" presName="thickLine" presStyleLbl="alignNode1" presStyleIdx="0" presStyleCnt="4"/>
      <dgm:spPr/>
    </dgm:pt>
    <dgm:pt modelId="{EA151E55-A519-48C9-A5A2-33F8C878F373}" type="pres">
      <dgm:prSet presAssocID="{8565869C-002D-4099-8608-F93AC6844560}" presName="horz1" presStyleCnt="0"/>
      <dgm:spPr/>
    </dgm:pt>
    <dgm:pt modelId="{E7D8AA70-F93B-401E-A56F-569605EB76F9}" type="pres">
      <dgm:prSet presAssocID="{8565869C-002D-4099-8608-F93AC6844560}" presName="tx1" presStyleLbl="revTx" presStyleIdx="0" presStyleCnt="4"/>
      <dgm:spPr/>
    </dgm:pt>
    <dgm:pt modelId="{04C13578-198C-4B0D-9C35-BEE6043402F4}" type="pres">
      <dgm:prSet presAssocID="{8565869C-002D-4099-8608-F93AC6844560}" presName="vert1" presStyleCnt="0"/>
      <dgm:spPr/>
    </dgm:pt>
    <dgm:pt modelId="{D7A484BE-3466-4D97-97AF-A5A59203844B}" type="pres">
      <dgm:prSet presAssocID="{D6750BDB-62D6-4D4D-B3DA-C02B5AD585F5}" presName="thickLine" presStyleLbl="alignNode1" presStyleIdx="1" presStyleCnt="4"/>
      <dgm:spPr/>
    </dgm:pt>
    <dgm:pt modelId="{D9E32912-1C40-4339-A6A5-026BECB555ED}" type="pres">
      <dgm:prSet presAssocID="{D6750BDB-62D6-4D4D-B3DA-C02B5AD585F5}" presName="horz1" presStyleCnt="0"/>
      <dgm:spPr/>
    </dgm:pt>
    <dgm:pt modelId="{4543427A-3544-46FA-9556-1C03EF01C43E}" type="pres">
      <dgm:prSet presAssocID="{D6750BDB-62D6-4D4D-B3DA-C02B5AD585F5}" presName="tx1" presStyleLbl="revTx" presStyleIdx="1" presStyleCnt="4"/>
      <dgm:spPr/>
    </dgm:pt>
    <dgm:pt modelId="{B3F28E0E-DBD2-4A41-A72F-9DDA799F72AA}" type="pres">
      <dgm:prSet presAssocID="{D6750BDB-62D6-4D4D-B3DA-C02B5AD585F5}" presName="vert1" presStyleCnt="0"/>
      <dgm:spPr/>
    </dgm:pt>
    <dgm:pt modelId="{A8662F1B-E85C-4BE8-B93E-1313434A64E8}" type="pres">
      <dgm:prSet presAssocID="{BB5ECE81-7E5A-45F2-A290-35C57ABB448B}" presName="thickLine" presStyleLbl="alignNode1" presStyleIdx="2" presStyleCnt="4"/>
      <dgm:spPr/>
    </dgm:pt>
    <dgm:pt modelId="{45B08C71-EAEA-4B31-B49B-C742A777DD75}" type="pres">
      <dgm:prSet presAssocID="{BB5ECE81-7E5A-45F2-A290-35C57ABB448B}" presName="horz1" presStyleCnt="0"/>
      <dgm:spPr/>
    </dgm:pt>
    <dgm:pt modelId="{639A96FF-F241-4BB4-83A3-CE17D3996184}" type="pres">
      <dgm:prSet presAssocID="{BB5ECE81-7E5A-45F2-A290-35C57ABB448B}" presName="tx1" presStyleLbl="revTx" presStyleIdx="2" presStyleCnt="4"/>
      <dgm:spPr/>
    </dgm:pt>
    <dgm:pt modelId="{BF4AAE54-92BF-46EE-BDD5-52D4FCB92E11}" type="pres">
      <dgm:prSet presAssocID="{BB5ECE81-7E5A-45F2-A290-35C57ABB448B}" presName="vert1" presStyleCnt="0"/>
      <dgm:spPr/>
    </dgm:pt>
    <dgm:pt modelId="{691C4A1A-34A1-4F91-9E36-BC0D0F39D8CB}" type="pres">
      <dgm:prSet presAssocID="{95E608F2-379F-426B-B5C7-5E6A57F1538A}" presName="thickLine" presStyleLbl="alignNode1" presStyleIdx="3" presStyleCnt="4"/>
      <dgm:spPr/>
    </dgm:pt>
    <dgm:pt modelId="{0DD6D5CC-D978-4D38-BD0F-8461A05B0926}" type="pres">
      <dgm:prSet presAssocID="{95E608F2-379F-426B-B5C7-5E6A57F1538A}" presName="horz1" presStyleCnt="0"/>
      <dgm:spPr/>
    </dgm:pt>
    <dgm:pt modelId="{CDEDCF05-46DA-4EA3-97BF-7D659FD5839A}" type="pres">
      <dgm:prSet presAssocID="{95E608F2-379F-426B-B5C7-5E6A57F1538A}" presName="tx1" presStyleLbl="revTx" presStyleIdx="3" presStyleCnt="4"/>
      <dgm:spPr/>
    </dgm:pt>
    <dgm:pt modelId="{F8206D61-21E9-48B8-B04D-7DA8CC882479}" type="pres">
      <dgm:prSet presAssocID="{95E608F2-379F-426B-B5C7-5E6A57F1538A}" presName="vert1" presStyleCnt="0"/>
      <dgm:spPr/>
    </dgm:pt>
  </dgm:ptLst>
  <dgm:cxnLst>
    <dgm:cxn modelId="{825F922E-1145-4160-9C3E-D37BE79BBBD7}" type="presOf" srcId="{010C07E3-36C3-4FC0-A6AD-102F40097603}" destId="{C40836C3-5411-4A2E-9FF9-F1B8114F63A7}" srcOrd="0" destOrd="0" presId="urn:microsoft.com/office/officeart/2008/layout/LinedList"/>
    <dgm:cxn modelId="{BF73156B-6DA4-40C4-ACD2-0B75700F64FC}" type="presOf" srcId="{BB5ECE81-7E5A-45F2-A290-35C57ABB448B}" destId="{639A96FF-F241-4BB4-83A3-CE17D3996184}" srcOrd="0" destOrd="0" presId="urn:microsoft.com/office/officeart/2008/layout/LinedList"/>
    <dgm:cxn modelId="{BAB6026E-6A6C-48E5-BA2A-907A4F24F844}" type="presOf" srcId="{95E608F2-379F-426B-B5C7-5E6A57F1538A}" destId="{CDEDCF05-46DA-4EA3-97BF-7D659FD5839A}" srcOrd="0" destOrd="0" presId="urn:microsoft.com/office/officeart/2008/layout/LinedList"/>
    <dgm:cxn modelId="{D5F26959-56B3-44DE-96F5-69684F1E2B1C}" type="presOf" srcId="{D6750BDB-62D6-4D4D-B3DA-C02B5AD585F5}" destId="{4543427A-3544-46FA-9556-1C03EF01C43E}" srcOrd="0" destOrd="0" presId="urn:microsoft.com/office/officeart/2008/layout/LinedList"/>
    <dgm:cxn modelId="{41FC107D-E3C5-4C7E-91A3-07757C9A280F}" srcId="{010C07E3-36C3-4FC0-A6AD-102F40097603}" destId="{8565869C-002D-4099-8608-F93AC6844560}" srcOrd="0" destOrd="0" parTransId="{BAEBF830-F450-435A-82B2-1296FDD4EEF6}" sibTransId="{7EC00AC9-60C9-4E63-85BC-47014521864B}"/>
    <dgm:cxn modelId="{72EF3586-1E0F-4783-B858-61A451541B4C}" type="presOf" srcId="{8565869C-002D-4099-8608-F93AC6844560}" destId="{E7D8AA70-F93B-401E-A56F-569605EB76F9}" srcOrd="0" destOrd="0" presId="urn:microsoft.com/office/officeart/2008/layout/LinedList"/>
    <dgm:cxn modelId="{893C4ABF-607F-41C0-97DD-1866C2BC9540}" srcId="{010C07E3-36C3-4FC0-A6AD-102F40097603}" destId="{D6750BDB-62D6-4D4D-B3DA-C02B5AD585F5}" srcOrd="1" destOrd="0" parTransId="{10A6E531-84FB-428B-A8AB-6622684C8BF1}" sibTransId="{5BA42977-03DE-4EF9-9C5E-8A0150537789}"/>
    <dgm:cxn modelId="{3E0D89C6-18C9-4270-B977-AA0DC644425E}" srcId="{010C07E3-36C3-4FC0-A6AD-102F40097603}" destId="{BB5ECE81-7E5A-45F2-A290-35C57ABB448B}" srcOrd="2" destOrd="0" parTransId="{53392D2A-987C-452C-84DD-610DF0DE8F4C}" sibTransId="{733EFFDF-52C9-4F6E-86E8-D2B0D4B8497F}"/>
    <dgm:cxn modelId="{56B6ABD5-DD61-4FCA-9922-D4A9B0511388}" srcId="{010C07E3-36C3-4FC0-A6AD-102F40097603}" destId="{95E608F2-379F-426B-B5C7-5E6A57F1538A}" srcOrd="3" destOrd="0" parTransId="{14733F7B-F40A-4ABA-8C4D-2398E6131D13}" sibTransId="{A02B36AD-01B6-4D89-A808-30D05D764A37}"/>
    <dgm:cxn modelId="{A8CC7720-6051-4835-ACDA-560FD607EC99}" type="presParOf" srcId="{C40836C3-5411-4A2E-9FF9-F1B8114F63A7}" destId="{DB52FE84-0B5E-46F5-A44C-000F2C1C481E}" srcOrd="0" destOrd="0" presId="urn:microsoft.com/office/officeart/2008/layout/LinedList"/>
    <dgm:cxn modelId="{BBA352BA-3EAA-464A-83DD-F3300E14A5E9}" type="presParOf" srcId="{C40836C3-5411-4A2E-9FF9-F1B8114F63A7}" destId="{EA151E55-A519-48C9-A5A2-33F8C878F373}" srcOrd="1" destOrd="0" presId="urn:microsoft.com/office/officeart/2008/layout/LinedList"/>
    <dgm:cxn modelId="{36F610EA-328A-4AE2-966F-7E7812F9BF33}" type="presParOf" srcId="{EA151E55-A519-48C9-A5A2-33F8C878F373}" destId="{E7D8AA70-F93B-401E-A56F-569605EB76F9}" srcOrd="0" destOrd="0" presId="urn:microsoft.com/office/officeart/2008/layout/LinedList"/>
    <dgm:cxn modelId="{553C51B7-9AD6-42A2-9361-CC1C32BE9F37}" type="presParOf" srcId="{EA151E55-A519-48C9-A5A2-33F8C878F373}" destId="{04C13578-198C-4B0D-9C35-BEE6043402F4}" srcOrd="1" destOrd="0" presId="urn:microsoft.com/office/officeart/2008/layout/LinedList"/>
    <dgm:cxn modelId="{7906FCF2-E3AD-46B7-B3A2-803EFE51F3C7}" type="presParOf" srcId="{C40836C3-5411-4A2E-9FF9-F1B8114F63A7}" destId="{D7A484BE-3466-4D97-97AF-A5A59203844B}" srcOrd="2" destOrd="0" presId="urn:microsoft.com/office/officeart/2008/layout/LinedList"/>
    <dgm:cxn modelId="{4F798F62-BC8A-4899-AA2D-AEDB05004B36}" type="presParOf" srcId="{C40836C3-5411-4A2E-9FF9-F1B8114F63A7}" destId="{D9E32912-1C40-4339-A6A5-026BECB555ED}" srcOrd="3" destOrd="0" presId="urn:microsoft.com/office/officeart/2008/layout/LinedList"/>
    <dgm:cxn modelId="{71C144EB-1FCF-424D-B2FE-8BAC89F88750}" type="presParOf" srcId="{D9E32912-1C40-4339-A6A5-026BECB555ED}" destId="{4543427A-3544-46FA-9556-1C03EF01C43E}" srcOrd="0" destOrd="0" presId="urn:microsoft.com/office/officeart/2008/layout/LinedList"/>
    <dgm:cxn modelId="{3BD4C592-9E73-463D-A5B3-2969841C70E5}" type="presParOf" srcId="{D9E32912-1C40-4339-A6A5-026BECB555ED}" destId="{B3F28E0E-DBD2-4A41-A72F-9DDA799F72AA}" srcOrd="1" destOrd="0" presId="urn:microsoft.com/office/officeart/2008/layout/LinedList"/>
    <dgm:cxn modelId="{4E0FF6DB-2A3C-4C63-BF25-21565B105FC6}" type="presParOf" srcId="{C40836C3-5411-4A2E-9FF9-F1B8114F63A7}" destId="{A8662F1B-E85C-4BE8-B93E-1313434A64E8}" srcOrd="4" destOrd="0" presId="urn:microsoft.com/office/officeart/2008/layout/LinedList"/>
    <dgm:cxn modelId="{3B2D470C-F97C-42B5-9264-0D42F2B05184}" type="presParOf" srcId="{C40836C3-5411-4A2E-9FF9-F1B8114F63A7}" destId="{45B08C71-EAEA-4B31-B49B-C742A777DD75}" srcOrd="5" destOrd="0" presId="urn:microsoft.com/office/officeart/2008/layout/LinedList"/>
    <dgm:cxn modelId="{8506C846-383E-4ED8-807A-9C1CA11C8B77}" type="presParOf" srcId="{45B08C71-EAEA-4B31-B49B-C742A777DD75}" destId="{639A96FF-F241-4BB4-83A3-CE17D3996184}" srcOrd="0" destOrd="0" presId="urn:microsoft.com/office/officeart/2008/layout/LinedList"/>
    <dgm:cxn modelId="{71EC6E0C-52B9-4EBA-BB62-D971A6351C5E}" type="presParOf" srcId="{45B08C71-EAEA-4B31-B49B-C742A777DD75}" destId="{BF4AAE54-92BF-46EE-BDD5-52D4FCB92E11}" srcOrd="1" destOrd="0" presId="urn:microsoft.com/office/officeart/2008/layout/LinedList"/>
    <dgm:cxn modelId="{897AB55E-7B83-4B2A-AD1B-45A5E8F9EAB7}" type="presParOf" srcId="{C40836C3-5411-4A2E-9FF9-F1B8114F63A7}" destId="{691C4A1A-34A1-4F91-9E36-BC0D0F39D8CB}" srcOrd="6" destOrd="0" presId="urn:microsoft.com/office/officeart/2008/layout/LinedList"/>
    <dgm:cxn modelId="{D04A16DC-4AB8-44DB-94EE-ED86C31B40C4}" type="presParOf" srcId="{C40836C3-5411-4A2E-9FF9-F1B8114F63A7}" destId="{0DD6D5CC-D978-4D38-BD0F-8461A05B0926}" srcOrd="7" destOrd="0" presId="urn:microsoft.com/office/officeart/2008/layout/LinedList"/>
    <dgm:cxn modelId="{A6E4ECFE-DC69-49DC-8614-F6DA8847E39E}" type="presParOf" srcId="{0DD6D5CC-D978-4D38-BD0F-8461A05B0926}" destId="{CDEDCF05-46DA-4EA3-97BF-7D659FD5839A}" srcOrd="0" destOrd="0" presId="urn:microsoft.com/office/officeart/2008/layout/LinedList"/>
    <dgm:cxn modelId="{117E7CD4-F32E-4AF5-B89C-B27A0B5AC4C9}" type="presParOf" srcId="{0DD6D5CC-D978-4D38-BD0F-8461A05B0926}" destId="{F8206D61-21E9-48B8-B04D-7DA8CC8824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97997D-2515-4BE8-AADB-D3022930C80C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FEC61F1-77BC-4FB6-8BD9-49F18DD6028F}">
      <dgm:prSet/>
      <dgm:spPr/>
      <dgm:t>
        <a:bodyPr/>
        <a:lstStyle/>
        <a:p>
          <a:r>
            <a:rPr lang="fr-FR" b="1"/>
            <a:t>Noémie : </a:t>
          </a:r>
          <a:r>
            <a:rPr lang="fr-FR"/>
            <a:t>On  se voir le week-end alors.</a:t>
          </a:r>
          <a:endParaRPr lang="en-US"/>
        </a:p>
      </dgm:t>
    </dgm:pt>
    <dgm:pt modelId="{F9A8630A-C5D5-424E-8D79-7B2949C9D75E}" type="parTrans" cxnId="{A72BE4D2-6D8F-4378-AEFD-D6E3150B42D1}">
      <dgm:prSet/>
      <dgm:spPr/>
      <dgm:t>
        <a:bodyPr/>
        <a:lstStyle/>
        <a:p>
          <a:endParaRPr lang="en-US"/>
        </a:p>
      </dgm:t>
    </dgm:pt>
    <dgm:pt modelId="{B12F96C4-1A16-4EB5-9F50-FC745F902D84}" type="sibTrans" cxnId="{A72BE4D2-6D8F-4378-AEFD-D6E3150B42D1}">
      <dgm:prSet/>
      <dgm:spPr/>
      <dgm:t>
        <a:bodyPr/>
        <a:lstStyle/>
        <a:p>
          <a:endParaRPr lang="en-US"/>
        </a:p>
      </dgm:t>
    </dgm:pt>
    <dgm:pt modelId="{A0AE01FE-00A2-4412-9B77-58279EB9ED1F}">
      <dgm:prSet/>
      <dgm:spPr/>
      <dgm:t>
        <a:bodyPr/>
        <a:lstStyle/>
        <a:p>
          <a:r>
            <a:rPr lang="fr-FR" b="1" dirty="0"/>
            <a:t>Julius : </a:t>
          </a:r>
          <a:r>
            <a:rPr lang="fr-FR" dirty="0"/>
            <a:t>Le week-end… Oui, samedi je n’ai rien de prévu. Et toi ?</a:t>
          </a:r>
          <a:endParaRPr lang="en-US" dirty="0"/>
        </a:p>
      </dgm:t>
    </dgm:pt>
    <dgm:pt modelId="{475C87CB-683D-4CCE-9C84-EDC9E9066230}" type="parTrans" cxnId="{28B8A888-6122-49D8-AFFE-AF817D62D5F0}">
      <dgm:prSet/>
      <dgm:spPr/>
      <dgm:t>
        <a:bodyPr/>
        <a:lstStyle/>
        <a:p>
          <a:endParaRPr lang="en-US"/>
        </a:p>
      </dgm:t>
    </dgm:pt>
    <dgm:pt modelId="{92F02811-E00C-4414-AC8A-E98DAD9029BC}" type="sibTrans" cxnId="{28B8A888-6122-49D8-AFFE-AF817D62D5F0}">
      <dgm:prSet/>
      <dgm:spPr/>
      <dgm:t>
        <a:bodyPr/>
        <a:lstStyle/>
        <a:p>
          <a:endParaRPr lang="en-US"/>
        </a:p>
      </dgm:t>
    </dgm:pt>
    <dgm:pt modelId="{C0B09B25-620B-4BA9-B0BB-FC9B4F5DAAEE}">
      <dgm:prSet/>
      <dgm:spPr/>
      <dgm:t>
        <a:bodyPr/>
        <a:lstStyle/>
        <a:p>
          <a:r>
            <a:rPr lang="fr-FR" b="1"/>
            <a:t>Noémie : </a:t>
          </a:r>
          <a:r>
            <a:rPr lang="fr-FR"/>
            <a:t>C’est bon pour moi.</a:t>
          </a:r>
          <a:endParaRPr lang="en-US"/>
        </a:p>
      </dgm:t>
    </dgm:pt>
    <dgm:pt modelId="{4A1CB9E1-F895-4605-B016-80D98885605C}" type="parTrans" cxnId="{641EF252-F280-41F3-8403-A32EF4DB9174}">
      <dgm:prSet/>
      <dgm:spPr/>
      <dgm:t>
        <a:bodyPr/>
        <a:lstStyle/>
        <a:p>
          <a:endParaRPr lang="en-US"/>
        </a:p>
      </dgm:t>
    </dgm:pt>
    <dgm:pt modelId="{83B3B397-9944-42ED-9767-FEA785034708}" type="sibTrans" cxnId="{641EF252-F280-41F3-8403-A32EF4DB9174}">
      <dgm:prSet/>
      <dgm:spPr/>
      <dgm:t>
        <a:bodyPr/>
        <a:lstStyle/>
        <a:p>
          <a:endParaRPr lang="en-US"/>
        </a:p>
      </dgm:t>
    </dgm:pt>
    <dgm:pt modelId="{42924AB2-A2F2-4998-908F-BFA8808DDBC6}">
      <dgm:prSet/>
      <dgm:spPr/>
      <dgm:t>
        <a:bodyPr/>
        <a:lstStyle/>
        <a:p>
          <a:r>
            <a:rPr lang="fr-FR" b="1"/>
            <a:t>Julius : </a:t>
          </a:r>
          <a:r>
            <a:rPr lang="fr-FR"/>
            <a:t>On se retrouve où ?</a:t>
          </a:r>
          <a:endParaRPr lang="en-US"/>
        </a:p>
      </dgm:t>
    </dgm:pt>
    <dgm:pt modelId="{1BD7F805-2DD4-41E2-B07A-D8269E381FDD}" type="parTrans" cxnId="{25EFA156-7024-4135-8665-C97977F6BE5E}">
      <dgm:prSet/>
      <dgm:spPr/>
      <dgm:t>
        <a:bodyPr/>
        <a:lstStyle/>
        <a:p>
          <a:endParaRPr lang="en-US"/>
        </a:p>
      </dgm:t>
    </dgm:pt>
    <dgm:pt modelId="{ABAF135D-016D-47D1-964E-2E35B3253408}" type="sibTrans" cxnId="{25EFA156-7024-4135-8665-C97977F6BE5E}">
      <dgm:prSet/>
      <dgm:spPr/>
      <dgm:t>
        <a:bodyPr/>
        <a:lstStyle/>
        <a:p>
          <a:endParaRPr lang="en-US"/>
        </a:p>
      </dgm:t>
    </dgm:pt>
    <dgm:pt modelId="{953257A7-D0EA-4DA8-A7C1-FD65B187B18F}" type="pres">
      <dgm:prSet presAssocID="{4997997D-2515-4BE8-AADB-D3022930C80C}" presName="vert0" presStyleCnt="0">
        <dgm:presLayoutVars>
          <dgm:dir/>
          <dgm:animOne val="branch"/>
          <dgm:animLvl val="lvl"/>
        </dgm:presLayoutVars>
      </dgm:prSet>
      <dgm:spPr/>
    </dgm:pt>
    <dgm:pt modelId="{EA540EB4-8CDF-425E-816C-8CCE0351B656}" type="pres">
      <dgm:prSet presAssocID="{3FEC61F1-77BC-4FB6-8BD9-49F18DD6028F}" presName="thickLine" presStyleLbl="alignNode1" presStyleIdx="0" presStyleCnt="4"/>
      <dgm:spPr/>
    </dgm:pt>
    <dgm:pt modelId="{0A9998FF-579E-4ED9-90E4-91D765CD639C}" type="pres">
      <dgm:prSet presAssocID="{3FEC61F1-77BC-4FB6-8BD9-49F18DD6028F}" presName="horz1" presStyleCnt="0"/>
      <dgm:spPr/>
    </dgm:pt>
    <dgm:pt modelId="{5F83D9C2-3533-45DE-B733-AFF2FC69B434}" type="pres">
      <dgm:prSet presAssocID="{3FEC61F1-77BC-4FB6-8BD9-49F18DD6028F}" presName="tx1" presStyleLbl="revTx" presStyleIdx="0" presStyleCnt="4"/>
      <dgm:spPr/>
    </dgm:pt>
    <dgm:pt modelId="{036C98F2-43DB-458B-A212-B4FA377FA506}" type="pres">
      <dgm:prSet presAssocID="{3FEC61F1-77BC-4FB6-8BD9-49F18DD6028F}" presName="vert1" presStyleCnt="0"/>
      <dgm:spPr/>
    </dgm:pt>
    <dgm:pt modelId="{18A54B69-A19D-43B3-9ACA-5341DDC55319}" type="pres">
      <dgm:prSet presAssocID="{A0AE01FE-00A2-4412-9B77-58279EB9ED1F}" presName="thickLine" presStyleLbl="alignNode1" presStyleIdx="1" presStyleCnt="4"/>
      <dgm:spPr/>
    </dgm:pt>
    <dgm:pt modelId="{33E7EF86-E893-4425-95FB-EC5DF4EA415A}" type="pres">
      <dgm:prSet presAssocID="{A0AE01FE-00A2-4412-9B77-58279EB9ED1F}" presName="horz1" presStyleCnt="0"/>
      <dgm:spPr/>
    </dgm:pt>
    <dgm:pt modelId="{F300F244-6BC7-4B24-AEE3-9B77D828AAAF}" type="pres">
      <dgm:prSet presAssocID="{A0AE01FE-00A2-4412-9B77-58279EB9ED1F}" presName="tx1" presStyleLbl="revTx" presStyleIdx="1" presStyleCnt="4"/>
      <dgm:spPr/>
    </dgm:pt>
    <dgm:pt modelId="{4635CF79-5AE3-40CB-BFB7-09EAA756768C}" type="pres">
      <dgm:prSet presAssocID="{A0AE01FE-00A2-4412-9B77-58279EB9ED1F}" presName="vert1" presStyleCnt="0"/>
      <dgm:spPr/>
    </dgm:pt>
    <dgm:pt modelId="{19D7DEBE-6B63-43BA-90C1-C88182A5A393}" type="pres">
      <dgm:prSet presAssocID="{C0B09B25-620B-4BA9-B0BB-FC9B4F5DAAEE}" presName="thickLine" presStyleLbl="alignNode1" presStyleIdx="2" presStyleCnt="4"/>
      <dgm:spPr/>
    </dgm:pt>
    <dgm:pt modelId="{DCB1DA04-FAB0-4316-A4FD-59705E5732EF}" type="pres">
      <dgm:prSet presAssocID="{C0B09B25-620B-4BA9-B0BB-FC9B4F5DAAEE}" presName="horz1" presStyleCnt="0"/>
      <dgm:spPr/>
    </dgm:pt>
    <dgm:pt modelId="{EABB0DA4-4534-418F-996B-E81440406E81}" type="pres">
      <dgm:prSet presAssocID="{C0B09B25-620B-4BA9-B0BB-FC9B4F5DAAEE}" presName="tx1" presStyleLbl="revTx" presStyleIdx="2" presStyleCnt="4"/>
      <dgm:spPr/>
    </dgm:pt>
    <dgm:pt modelId="{95703BB9-AC2E-4348-AEA3-22A51130710F}" type="pres">
      <dgm:prSet presAssocID="{C0B09B25-620B-4BA9-B0BB-FC9B4F5DAAEE}" presName="vert1" presStyleCnt="0"/>
      <dgm:spPr/>
    </dgm:pt>
    <dgm:pt modelId="{F0B2C212-C190-46CC-840A-85B0527975EC}" type="pres">
      <dgm:prSet presAssocID="{42924AB2-A2F2-4998-908F-BFA8808DDBC6}" presName="thickLine" presStyleLbl="alignNode1" presStyleIdx="3" presStyleCnt="4"/>
      <dgm:spPr/>
    </dgm:pt>
    <dgm:pt modelId="{195733A1-8A2B-4D34-9B5E-45F0606B9CC2}" type="pres">
      <dgm:prSet presAssocID="{42924AB2-A2F2-4998-908F-BFA8808DDBC6}" presName="horz1" presStyleCnt="0"/>
      <dgm:spPr/>
    </dgm:pt>
    <dgm:pt modelId="{6217E767-7B84-4070-8760-48095E09DDA7}" type="pres">
      <dgm:prSet presAssocID="{42924AB2-A2F2-4998-908F-BFA8808DDBC6}" presName="tx1" presStyleLbl="revTx" presStyleIdx="3" presStyleCnt="4"/>
      <dgm:spPr/>
    </dgm:pt>
    <dgm:pt modelId="{5FB794CE-8C3E-4468-BF9D-0A103EE632FE}" type="pres">
      <dgm:prSet presAssocID="{42924AB2-A2F2-4998-908F-BFA8808DDBC6}" presName="vert1" presStyleCnt="0"/>
      <dgm:spPr/>
    </dgm:pt>
  </dgm:ptLst>
  <dgm:cxnLst>
    <dgm:cxn modelId="{090DCD0F-F95C-4F02-BCBF-D90D89523C3A}" type="presOf" srcId="{A0AE01FE-00A2-4412-9B77-58279EB9ED1F}" destId="{F300F244-6BC7-4B24-AEE3-9B77D828AAAF}" srcOrd="0" destOrd="0" presId="urn:microsoft.com/office/officeart/2008/layout/LinedList"/>
    <dgm:cxn modelId="{2242873B-0F71-45A6-BD0E-C0F18F33CE3A}" type="presOf" srcId="{4997997D-2515-4BE8-AADB-D3022930C80C}" destId="{953257A7-D0EA-4DA8-A7C1-FD65B187B18F}" srcOrd="0" destOrd="0" presId="urn:microsoft.com/office/officeart/2008/layout/LinedList"/>
    <dgm:cxn modelId="{641EF252-F280-41F3-8403-A32EF4DB9174}" srcId="{4997997D-2515-4BE8-AADB-D3022930C80C}" destId="{C0B09B25-620B-4BA9-B0BB-FC9B4F5DAAEE}" srcOrd="2" destOrd="0" parTransId="{4A1CB9E1-F895-4605-B016-80D98885605C}" sibTransId="{83B3B397-9944-42ED-9767-FEA785034708}"/>
    <dgm:cxn modelId="{25EFA156-7024-4135-8665-C97977F6BE5E}" srcId="{4997997D-2515-4BE8-AADB-D3022930C80C}" destId="{42924AB2-A2F2-4998-908F-BFA8808DDBC6}" srcOrd="3" destOrd="0" parTransId="{1BD7F805-2DD4-41E2-B07A-D8269E381FDD}" sibTransId="{ABAF135D-016D-47D1-964E-2E35B3253408}"/>
    <dgm:cxn modelId="{28B8A888-6122-49D8-AFFE-AF817D62D5F0}" srcId="{4997997D-2515-4BE8-AADB-D3022930C80C}" destId="{A0AE01FE-00A2-4412-9B77-58279EB9ED1F}" srcOrd="1" destOrd="0" parTransId="{475C87CB-683D-4CCE-9C84-EDC9E9066230}" sibTransId="{92F02811-E00C-4414-AC8A-E98DAD9029BC}"/>
    <dgm:cxn modelId="{BB71538A-7FAC-4BDB-833B-2AC0CB035CF4}" type="presOf" srcId="{C0B09B25-620B-4BA9-B0BB-FC9B4F5DAAEE}" destId="{EABB0DA4-4534-418F-996B-E81440406E81}" srcOrd="0" destOrd="0" presId="urn:microsoft.com/office/officeart/2008/layout/LinedList"/>
    <dgm:cxn modelId="{F150B5CB-5565-4939-A126-B4F511A2A7B2}" type="presOf" srcId="{3FEC61F1-77BC-4FB6-8BD9-49F18DD6028F}" destId="{5F83D9C2-3533-45DE-B733-AFF2FC69B434}" srcOrd="0" destOrd="0" presId="urn:microsoft.com/office/officeart/2008/layout/LinedList"/>
    <dgm:cxn modelId="{A72BE4D2-6D8F-4378-AEFD-D6E3150B42D1}" srcId="{4997997D-2515-4BE8-AADB-D3022930C80C}" destId="{3FEC61F1-77BC-4FB6-8BD9-49F18DD6028F}" srcOrd="0" destOrd="0" parTransId="{F9A8630A-C5D5-424E-8D79-7B2949C9D75E}" sibTransId="{B12F96C4-1A16-4EB5-9F50-FC745F902D84}"/>
    <dgm:cxn modelId="{12F767E3-170F-499E-9158-C24C28E03C78}" type="presOf" srcId="{42924AB2-A2F2-4998-908F-BFA8808DDBC6}" destId="{6217E767-7B84-4070-8760-48095E09DDA7}" srcOrd="0" destOrd="0" presId="urn:microsoft.com/office/officeart/2008/layout/LinedList"/>
    <dgm:cxn modelId="{CCDB7BDE-03CF-408C-9DFC-372567D56ABA}" type="presParOf" srcId="{953257A7-D0EA-4DA8-A7C1-FD65B187B18F}" destId="{EA540EB4-8CDF-425E-816C-8CCE0351B656}" srcOrd="0" destOrd="0" presId="urn:microsoft.com/office/officeart/2008/layout/LinedList"/>
    <dgm:cxn modelId="{F7CFC41B-D271-4836-AEAF-6133FFE1CF59}" type="presParOf" srcId="{953257A7-D0EA-4DA8-A7C1-FD65B187B18F}" destId="{0A9998FF-579E-4ED9-90E4-91D765CD639C}" srcOrd="1" destOrd="0" presId="urn:microsoft.com/office/officeart/2008/layout/LinedList"/>
    <dgm:cxn modelId="{BF3A7469-5BBA-43C4-9BAA-F922CBC850A4}" type="presParOf" srcId="{0A9998FF-579E-4ED9-90E4-91D765CD639C}" destId="{5F83D9C2-3533-45DE-B733-AFF2FC69B434}" srcOrd="0" destOrd="0" presId="urn:microsoft.com/office/officeart/2008/layout/LinedList"/>
    <dgm:cxn modelId="{332ECDDC-64C1-4C60-9B80-CA5DFE4C53AA}" type="presParOf" srcId="{0A9998FF-579E-4ED9-90E4-91D765CD639C}" destId="{036C98F2-43DB-458B-A212-B4FA377FA506}" srcOrd="1" destOrd="0" presId="urn:microsoft.com/office/officeart/2008/layout/LinedList"/>
    <dgm:cxn modelId="{847E8454-E0EF-40FC-8DBA-E243CF160C89}" type="presParOf" srcId="{953257A7-D0EA-4DA8-A7C1-FD65B187B18F}" destId="{18A54B69-A19D-43B3-9ACA-5341DDC55319}" srcOrd="2" destOrd="0" presId="urn:microsoft.com/office/officeart/2008/layout/LinedList"/>
    <dgm:cxn modelId="{58DF734F-9D0C-4A25-97B1-1D44D913DAEE}" type="presParOf" srcId="{953257A7-D0EA-4DA8-A7C1-FD65B187B18F}" destId="{33E7EF86-E893-4425-95FB-EC5DF4EA415A}" srcOrd="3" destOrd="0" presId="urn:microsoft.com/office/officeart/2008/layout/LinedList"/>
    <dgm:cxn modelId="{972F3684-E879-4F26-B344-9E8AEE93EC65}" type="presParOf" srcId="{33E7EF86-E893-4425-95FB-EC5DF4EA415A}" destId="{F300F244-6BC7-4B24-AEE3-9B77D828AAAF}" srcOrd="0" destOrd="0" presId="urn:microsoft.com/office/officeart/2008/layout/LinedList"/>
    <dgm:cxn modelId="{2B373ADF-7068-4CAA-945F-581750524169}" type="presParOf" srcId="{33E7EF86-E893-4425-95FB-EC5DF4EA415A}" destId="{4635CF79-5AE3-40CB-BFB7-09EAA756768C}" srcOrd="1" destOrd="0" presId="urn:microsoft.com/office/officeart/2008/layout/LinedList"/>
    <dgm:cxn modelId="{083318AB-1984-4958-BF01-56C93E19A4D2}" type="presParOf" srcId="{953257A7-D0EA-4DA8-A7C1-FD65B187B18F}" destId="{19D7DEBE-6B63-43BA-90C1-C88182A5A393}" srcOrd="4" destOrd="0" presId="urn:microsoft.com/office/officeart/2008/layout/LinedList"/>
    <dgm:cxn modelId="{B301F1F3-895D-4692-BA95-A35C557042D1}" type="presParOf" srcId="{953257A7-D0EA-4DA8-A7C1-FD65B187B18F}" destId="{DCB1DA04-FAB0-4316-A4FD-59705E5732EF}" srcOrd="5" destOrd="0" presId="urn:microsoft.com/office/officeart/2008/layout/LinedList"/>
    <dgm:cxn modelId="{1EA44203-4324-4D0F-8ADB-6DD114FE1244}" type="presParOf" srcId="{DCB1DA04-FAB0-4316-A4FD-59705E5732EF}" destId="{EABB0DA4-4534-418F-996B-E81440406E81}" srcOrd="0" destOrd="0" presId="urn:microsoft.com/office/officeart/2008/layout/LinedList"/>
    <dgm:cxn modelId="{04C7B8A0-3C48-4E7C-81D9-08414FF09F42}" type="presParOf" srcId="{DCB1DA04-FAB0-4316-A4FD-59705E5732EF}" destId="{95703BB9-AC2E-4348-AEA3-22A51130710F}" srcOrd="1" destOrd="0" presId="urn:microsoft.com/office/officeart/2008/layout/LinedList"/>
    <dgm:cxn modelId="{B37045D8-0150-4AA8-ABD9-DD349AF9B7E8}" type="presParOf" srcId="{953257A7-D0EA-4DA8-A7C1-FD65B187B18F}" destId="{F0B2C212-C190-46CC-840A-85B0527975EC}" srcOrd="6" destOrd="0" presId="urn:microsoft.com/office/officeart/2008/layout/LinedList"/>
    <dgm:cxn modelId="{5A7A7BC6-4C9B-40F6-AFA4-C13B80CEE72D}" type="presParOf" srcId="{953257A7-D0EA-4DA8-A7C1-FD65B187B18F}" destId="{195733A1-8A2B-4D34-9B5E-45F0606B9CC2}" srcOrd="7" destOrd="0" presId="urn:microsoft.com/office/officeart/2008/layout/LinedList"/>
    <dgm:cxn modelId="{4F317DC9-A545-4E9A-953A-B1653A500D89}" type="presParOf" srcId="{195733A1-8A2B-4D34-9B5E-45F0606B9CC2}" destId="{6217E767-7B84-4070-8760-48095E09DDA7}" srcOrd="0" destOrd="0" presId="urn:microsoft.com/office/officeart/2008/layout/LinedList"/>
    <dgm:cxn modelId="{62CC2C1A-956E-47E3-A82D-C30612B4EE60}" type="presParOf" srcId="{195733A1-8A2B-4D34-9B5E-45F0606B9CC2}" destId="{5FB794CE-8C3E-4468-BF9D-0A103EE632F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F01CA4-5D32-4C28-ACE0-EF69C461BF5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8DD0110-5D3C-444A-BD40-6474E2124639}">
      <dgm:prSet/>
      <dgm:spPr/>
      <dgm:t>
        <a:bodyPr/>
        <a:lstStyle/>
        <a:p>
          <a:r>
            <a:rPr lang="fr-FR" b="1"/>
            <a:t>Noémie: </a:t>
          </a:r>
          <a:r>
            <a:rPr lang="fr-FR"/>
            <a:t>On peut fixer notre rendez-vous à Gare Jaurés.</a:t>
          </a:r>
          <a:endParaRPr lang="en-US"/>
        </a:p>
      </dgm:t>
    </dgm:pt>
    <dgm:pt modelId="{8A60EC90-3993-4316-832B-526ADAF34193}" type="parTrans" cxnId="{EFAFD9BB-97C9-4243-BF94-42DC4F7A475A}">
      <dgm:prSet/>
      <dgm:spPr/>
      <dgm:t>
        <a:bodyPr/>
        <a:lstStyle/>
        <a:p>
          <a:endParaRPr lang="en-US"/>
        </a:p>
      </dgm:t>
    </dgm:pt>
    <dgm:pt modelId="{7EAC8835-EC28-414C-9356-62C7D136E186}" type="sibTrans" cxnId="{EFAFD9BB-97C9-4243-BF94-42DC4F7A475A}">
      <dgm:prSet/>
      <dgm:spPr/>
      <dgm:t>
        <a:bodyPr/>
        <a:lstStyle/>
        <a:p>
          <a:endParaRPr lang="en-US"/>
        </a:p>
      </dgm:t>
    </dgm:pt>
    <dgm:pt modelId="{7373973A-D046-44FD-A00C-83EDBD4E4141}">
      <dgm:prSet/>
      <dgm:spPr/>
      <dgm:t>
        <a:bodyPr/>
        <a:lstStyle/>
        <a:p>
          <a:r>
            <a:rPr lang="fr-FR" b="1"/>
            <a:t>Julius : </a:t>
          </a:r>
          <a:r>
            <a:rPr lang="fr-FR"/>
            <a:t>18 heures, c’est bon ?</a:t>
          </a:r>
          <a:endParaRPr lang="en-US"/>
        </a:p>
      </dgm:t>
    </dgm:pt>
    <dgm:pt modelId="{8F8A601B-151B-43C7-A444-BF159B1FCC0E}" type="parTrans" cxnId="{C404A358-E80E-409B-9FF8-AC5EA92A22BE}">
      <dgm:prSet/>
      <dgm:spPr/>
      <dgm:t>
        <a:bodyPr/>
        <a:lstStyle/>
        <a:p>
          <a:endParaRPr lang="en-US"/>
        </a:p>
      </dgm:t>
    </dgm:pt>
    <dgm:pt modelId="{26673E15-ACCD-4C4D-A9F3-BA9021D2D083}" type="sibTrans" cxnId="{C404A358-E80E-409B-9FF8-AC5EA92A22BE}">
      <dgm:prSet/>
      <dgm:spPr/>
      <dgm:t>
        <a:bodyPr/>
        <a:lstStyle/>
        <a:p>
          <a:endParaRPr lang="en-US"/>
        </a:p>
      </dgm:t>
    </dgm:pt>
    <dgm:pt modelId="{BB2813E5-E98B-4451-9C59-AFA1A2CB478C}">
      <dgm:prSet/>
      <dgm:spPr/>
      <dgm:t>
        <a:bodyPr/>
        <a:lstStyle/>
        <a:p>
          <a:r>
            <a:rPr lang="fr-FR" b="1"/>
            <a:t>Noémie : </a:t>
          </a:r>
          <a:r>
            <a:rPr lang="fr-FR"/>
            <a:t>À 18 heures, c’est noté.</a:t>
          </a:r>
          <a:endParaRPr lang="en-US"/>
        </a:p>
      </dgm:t>
    </dgm:pt>
    <dgm:pt modelId="{01F1961A-C8B6-40C9-A2A3-07E7CF39666F}" type="parTrans" cxnId="{20D9E85F-BE28-4169-BE5A-54E214EC00F8}">
      <dgm:prSet/>
      <dgm:spPr/>
      <dgm:t>
        <a:bodyPr/>
        <a:lstStyle/>
        <a:p>
          <a:endParaRPr lang="en-US"/>
        </a:p>
      </dgm:t>
    </dgm:pt>
    <dgm:pt modelId="{2DA5CDA2-09A3-42C0-B058-137EBD5D4A0E}" type="sibTrans" cxnId="{20D9E85F-BE28-4169-BE5A-54E214EC00F8}">
      <dgm:prSet/>
      <dgm:spPr/>
      <dgm:t>
        <a:bodyPr/>
        <a:lstStyle/>
        <a:p>
          <a:endParaRPr lang="en-US"/>
        </a:p>
      </dgm:t>
    </dgm:pt>
    <dgm:pt modelId="{26066335-8598-4484-B183-CF7F0B8A222C}">
      <dgm:prSet/>
      <dgm:spPr/>
      <dgm:t>
        <a:bodyPr/>
        <a:lstStyle/>
        <a:p>
          <a:r>
            <a:rPr lang="fr-FR" b="1"/>
            <a:t>Julius : </a:t>
          </a:r>
          <a:r>
            <a:rPr lang="fr-FR"/>
            <a:t>Allez ! Je dois y aller.</a:t>
          </a:r>
          <a:endParaRPr lang="en-US"/>
        </a:p>
      </dgm:t>
    </dgm:pt>
    <dgm:pt modelId="{CD6A92F8-4C8A-41C9-BB1A-A0310CB3304F}" type="parTrans" cxnId="{425EDB6B-BE7F-4B7B-8758-E37E7D5FEE50}">
      <dgm:prSet/>
      <dgm:spPr/>
      <dgm:t>
        <a:bodyPr/>
        <a:lstStyle/>
        <a:p>
          <a:endParaRPr lang="en-US"/>
        </a:p>
      </dgm:t>
    </dgm:pt>
    <dgm:pt modelId="{3697A2D5-EE93-48A3-BBD6-CB80AC953E42}" type="sibTrans" cxnId="{425EDB6B-BE7F-4B7B-8758-E37E7D5FEE50}">
      <dgm:prSet/>
      <dgm:spPr/>
      <dgm:t>
        <a:bodyPr/>
        <a:lstStyle/>
        <a:p>
          <a:endParaRPr lang="en-US"/>
        </a:p>
      </dgm:t>
    </dgm:pt>
    <dgm:pt modelId="{7EBAF54A-8CF8-455A-9171-1BB92E16890D}" type="pres">
      <dgm:prSet presAssocID="{3CF01CA4-5D32-4C28-ACE0-EF69C461BF5D}" presName="vert0" presStyleCnt="0">
        <dgm:presLayoutVars>
          <dgm:dir/>
          <dgm:animOne val="branch"/>
          <dgm:animLvl val="lvl"/>
        </dgm:presLayoutVars>
      </dgm:prSet>
      <dgm:spPr/>
    </dgm:pt>
    <dgm:pt modelId="{C1769E14-691A-42FF-847E-4745A09A2D86}" type="pres">
      <dgm:prSet presAssocID="{38DD0110-5D3C-444A-BD40-6474E2124639}" presName="thickLine" presStyleLbl="alignNode1" presStyleIdx="0" presStyleCnt="4"/>
      <dgm:spPr/>
    </dgm:pt>
    <dgm:pt modelId="{951AD054-8EE2-460A-ACB2-93C98F9C3795}" type="pres">
      <dgm:prSet presAssocID="{38DD0110-5D3C-444A-BD40-6474E2124639}" presName="horz1" presStyleCnt="0"/>
      <dgm:spPr/>
    </dgm:pt>
    <dgm:pt modelId="{81E7EB95-7F2A-45F4-B1EC-8F1CA749BA9F}" type="pres">
      <dgm:prSet presAssocID="{38DD0110-5D3C-444A-BD40-6474E2124639}" presName="tx1" presStyleLbl="revTx" presStyleIdx="0" presStyleCnt="4"/>
      <dgm:spPr/>
    </dgm:pt>
    <dgm:pt modelId="{C2C0ABFE-FFBF-4FE5-8A8D-006B9831BD8E}" type="pres">
      <dgm:prSet presAssocID="{38DD0110-5D3C-444A-BD40-6474E2124639}" presName="vert1" presStyleCnt="0"/>
      <dgm:spPr/>
    </dgm:pt>
    <dgm:pt modelId="{DF25E7CE-9048-4F0B-AD85-2DE4A19E5505}" type="pres">
      <dgm:prSet presAssocID="{7373973A-D046-44FD-A00C-83EDBD4E4141}" presName="thickLine" presStyleLbl="alignNode1" presStyleIdx="1" presStyleCnt="4"/>
      <dgm:spPr/>
    </dgm:pt>
    <dgm:pt modelId="{2A306174-9983-4B44-BBBC-463E203BF33A}" type="pres">
      <dgm:prSet presAssocID="{7373973A-D046-44FD-A00C-83EDBD4E4141}" presName="horz1" presStyleCnt="0"/>
      <dgm:spPr/>
    </dgm:pt>
    <dgm:pt modelId="{8A434446-82C2-42C9-80BD-2BE521F6EDA0}" type="pres">
      <dgm:prSet presAssocID="{7373973A-D046-44FD-A00C-83EDBD4E4141}" presName="tx1" presStyleLbl="revTx" presStyleIdx="1" presStyleCnt="4"/>
      <dgm:spPr/>
    </dgm:pt>
    <dgm:pt modelId="{D509B583-4903-40A6-855D-8BAA839FEA70}" type="pres">
      <dgm:prSet presAssocID="{7373973A-D046-44FD-A00C-83EDBD4E4141}" presName="vert1" presStyleCnt="0"/>
      <dgm:spPr/>
    </dgm:pt>
    <dgm:pt modelId="{470D2820-6A99-4A58-8C71-247F65166A1B}" type="pres">
      <dgm:prSet presAssocID="{BB2813E5-E98B-4451-9C59-AFA1A2CB478C}" presName="thickLine" presStyleLbl="alignNode1" presStyleIdx="2" presStyleCnt="4"/>
      <dgm:spPr/>
    </dgm:pt>
    <dgm:pt modelId="{0A5EEE7F-1BF0-4273-B8FA-73564875CA6A}" type="pres">
      <dgm:prSet presAssocID="{BB2813E5-E98B-4451-9C59-AFA1A2CB478C}" presName="horz1" presStyleCnt="0"/>
      <dgm:spPr/>
    </dgm:pt>
    <dgm:pt modelId="{47486227-A426-48A5-B3D4-505E40D73792}" type="pres">
      <dgm:prSet presAssocID="{BB2813E5-E98B-4451-9C59-AFA1A2CB478C}" presName="tx1" presStyleLbl="revTx" presStyleIdx="2" presStyleCnt="4"/>
      <dgm:spPr/>
    </dgm:pt>
    <dgm:pt modelId="{EDCA53B3-63EE-4875-B109-65D15AC8A43A}" type="pres">
      <dgm:prSet presAssocID="{BB2813E5-E98B-4451-9C59-AFA1A2CB478C}" presName="vert1" presStyleCnt="0"/>
      <dgm:spPr/>
    </dgm:pt>
    <dgm:pt modelId="{034D2543-3A1D-43A3-8A80-6636117DC320}" type="pres">
      <dgm:prSet presAssocID="{26066335-8598-4484-B183-CF7F0B8A222C}" presName="thickLine" presStyleLbl="alignNode1" presStyleIdx="3" presStyleCnt="4"/>
      <dgm:spPr/>
    </dgm:pt>
    <dgm:pt modelId="{C5FF0951-FD82-4C2F-A4A9-F8915354FDAA}" type="pres">
      <dgm:prSet presAssocID="{26066335-8598-4484-B183-CF7F0B8A222C}" presName="horz1" presStyleCnt="0"/>
      <dgm:spPr/>
    </dgm:pt>
    <dgm:pt modelId="{94DFE781-D804-414C-A0F4-8A583AEC9CD1}" type="pres">
      <dgm:prSet presAssocID="{26066335-8598-4484-B183-CF7F0B8A222C}" presName="tx1" presStyleLbl="revTx" presStyleIdx="3" presStyleCnt="4"/>
      <dgm:spPr/>
    </dgm:pt>
    <dgm:pt modelId="{3738D2D7-9746-43C9-9014-951D9419B8EF}" type="pres">
      <dgm:prSet presAssocID="{26066335-8598-4484-B183-CF7F0B8A222C}" presName="vert1" presStyleCnt="0"/>
      <dgm:spPr/>
    </dgm:pt>
  </dgm:ptLst>
  <dgm:cxnLst>
    <dgm:cxn modelId="{E58F0610-5F23-4B20-A9E6-AFDB6776BA3D}" type="presOf" srcId="{3CF01CA4-5D32-4C28-ACE0-EF69C461BF5D}" destId="{7EBAF54A-8CF8-455A-9171-1BB92E16890D}" srcOrd="0" destOrd="0" presId="urn:microsoft.com/office/officeart/2008/layout/LinedList"/>
    <dgm:cxn modelId="{20D9E85F-BE28-4169-BE5A-54E214EC00F8}" srcId="{3CF01CA4-5D32-4C28-ACE0-EF69C461BF5D}" destId="{BB2813E5-E98B-4451-9C59-AFA1A2CB478C}" srcOrd="2" destOrd="0" parTransId="{01F1961A-C8B6-40C9-A2A3-07E7CF39666F}" sibTransId="{2DA5CDA2-09A3-42C0-B058-137EBD5D4A0E}"/>
    <dgm:cxn modelId="{425EDB6B-BE7F-4B7B-8758-E37E7D5FEE50}" srcId="{3CF01CA4-5D32-4C28-ACE0-EF69C461BF5D}" destId="{26066335-8598-4484-B183-CF7F0B8A222C}" srcOrd="3" destOrd="0" parTransId="{CD6A92F8-4C8A-41C9-BB1A-A0310CB3304F}" sibTransId="{3697A2D5-EE93-48A3-BBD6-CB80AC953E42}"/>
    <dgm:cxn modelId="{C404A358-E80E-409B-9FF8-AC5EA92A22BE}" srcId="{3CF01CA4-5D32-4C28-ACE0-EF69C461BF5D}" destId="{7373973A-D046-44FD-A00C-83EDBD4E4141}" srcOrd="1" destOrd="0" parTransId="{8F8A601B-151B-43C7-A444-BF159B1FCC0E}" sibTransId="{26673E15-ACCD-4C4D-A9F3-BA9021D2D083}"/>
    <dgm:cxn modelId="{0F5DC68A-11E3-47AE-BE64-6B652F83055D}" type="presOf" srcId="{38DD0110-5D3C-444A-BD40-6474E2124639}" destId="{81E7EB95-7F2A-45F4-B1EC-8F1CA749BA9F}" srcOrd="0" destOrd="0" presId="urn:microsoft.com/office/officeart/2008/layout/LinedList"/>
    <dgm:cxn modelId="{F2FB188D-DA2A-475E-BB04-7D92D560A6B2}" type="presOf" srcId="{26066335-8598-4484-B183-CF7F0B8A222C}" destId="{94DFE781-D804-414C-A0F4-8A583AEC9CD1}" srcOrd="0" destOrd="0" presId="urn:microsoft.com/office/officeart/2008/layout/LinedList"/>
    <dgm:cxn modelId="{EFAFD9BB-97C9-4243-BF94-42DC4F7A475A}" srcId="{3CF01CA4-5D32-4C28-ACE0-EF69C461BF5D}" destId="{38DD0110-5D3C-444A-BD40-6474E2124639}" srcOrd="0" destOrd="0" parTransId="{8A60EC90-3993-4316-832B-526ADAF34193}" sibTransId="{7EAC8835-EC28-414C-9356-62C7D136E186}"/>
    <dgm:cxn modelId="{D0A543DB-EA67-4FF5-8BFF-1CF910AC14C0}" type="presOf" srcId="{7373973A-D046-44FD-A00C-83EDBD4E4141}" destId="{8A434446-82C2-42C9-80BD-2BE521F6EDA0}" srcOrd="0" destOrd="0" presId="urn:microsoft.com/office/officeart/2008/layout/LinedList"/>
    <dgm:cxn modelId="{5C86F2E0-8C90-40C1-A94E-A1BFD78ADFEE}" type="presOf" srcId="{BB2813E5-E98B-4451-9C59-AFA1A2CB478C}" destId="{47486227-A426-48A5-B3D4-505E40D73792}" srcOrd="0" destOrd="0" presId="urn:microsoft.com/office/officeart/2008/layout/LinedList"/>
    <dgm:cxn modelId="{D619EF2F-AE70-43AF-9CD6-7C96C7676936}" type="presParOf" srcId="{7EBAF54A-8CF8-455A-9171-1BB92E16890D}" destId="{C1769E14-691A-42FF-847E-4745A09A2D86}" srcOrd="0" destOrd="0" presId="urn:microsoft.com/office/officeart/2008/layout/LinedList"/>
    <dgm:cxn modelId="{252B5A4F-5571-4DA4-9B46-4CD8EB4BD1DC}" type="presParOf" srcId="{7EBAF54A-8CF8-455A-9171-1BB92E16890D}" destId="{951AD054-8EE2-460A-ACB2-93C98F9C3795}" srcOrd="1" destOrd="0" presId="urn:microsoft.com/office/officeart/2008/layout/LinedList"/>
    <dgm:cxn modelId="{912CEB39-3FFA-4194-879D-280596F8EE5F}" type="presParOf" srcId="{951AD054-8EE2-460A-ACB2-93C98F9C3795}" destId="{81E7EB95-7F2A-45F4-B1EC-8F1CA749BA9F}" srcOrd="0" destOrd="0" presId="urn:microsoft.com/office/officeart/2008/layout/LinedList"/>
    <dgm:cxn modelId="{A03AEC4B-EC4A-4708-A93B-E8A992E1CF36}" type="presParOf" srcId="{951AD054-8EE2-460A-ACB2-93C98F9C3795}" destId="{C2C0ABFE-FFBF-4FE5-8A8D-006B9831BD8E}" srcOrd="1" destOrd="0" presId="urn:microsoft.com/office/officeart/2008/layout/LinedList"/>
    <dgm:cxn modelId="{17B03F35-7102-4D94-AA86-3F4DAEF454D1}" type="presParOf" srcId="{7EBAF54A-8CF8-455A-9171-1BB92E16890D}" destId="{DF25E7CE-9048-4F0B-AD85-2DE4A19E5505}" srcOrd="2" destOrd="0" presId="urn:microsoft.com/office/officeart/2008/layout/LinedList"/>
    <dgm:cxn modelId="{D92CB3F4-C3E8-4FD3-81DC-12B1E218540D}" type="presParOf" srcId="{7EBAF54A-8CF8-455A-9171-1BB92E16890D}" destId="{2A306174-9983-4B44-BBBC-463E203BF33A}" srcOrd="3" destOrd="0" presId="urn:microsoft.com/office/officeart/2008/layout/LinedList"/>
    <dgm:cxn modelId="{32DBB01B-78B8-4C3D-823A-B0DA0AE45866}" type="presParOf" srcId="{2A306174-9983-4B44-BBBC-463E203BF33A}" destId="{8A434446-82C2-42C9-80BD-2BE521F6EDA0}" srcOrd="0" destOrd="0" presId="urn:microsoft.com/office/officeart/2008/layout/LinedList"/>
    <dgm:cxn modelId="{4D94CAFD-0607-4A8E-A553-AF28C26469F2}" type="presParOf" srcId="{2A306174-9983-4B44-BBBC-463E203BF33A}" destId="{D509B583-4903-40A6-855D-8BAA839FEA70}" srcOrd="1" destOrd="0" presId="urn:microsoft.com/office/officeart/2008/layout/LinedList"/>
    <dgm:cxn modelId="{26930764-CC3D-4FF8-9FA5-C1061B9BF104}" type="presParOf" srcId="{7EBAF54A-8CF8-455A-9171-1BB92E16890D}" destId="{470D2820-6A99-4A58-8C71-247F65166A1B}" srcOrd="4" destOrd="0" presId="urn:microsoft.com/office/officeart/2008/layout/LinedList"/>
    <dgm:cxn modelId="{B229AA9D-AA7B-47B7-BE37-29ACF9C12F5C}" type="presParOf" srcId="{7EBAF54A-8CF8-455A-9171-1BB92E16890D}" destId="{0A5EEE7F-1BF0-4273-B8FA-73564875CA6A}" srcOrd="5" destOrd="0" presId="urn:microsoft.com/office/officeart/2008/layout/LinedList"/>
    <dgm:cxn modelId="{945E6452-A763-480F-8891-62A1A6A02739}" type="presParOf" srcId="{0A5EEE7F-1BF0-4273-B8FA-73564875CA6A}" destId="{47486227-A426-48A5-B3D4-505E40D73792}" srcOrd="0" destOrd="0" presId="urn:microsoft.com/office/officeart/2008/layout/LinedList"/>
    <dgm:cxn modelId="{76ACDDD7-D982-4CF3-BE47-D24AE546F884}" type="presParOf" srcId="{0A5EEE7F-1BF0-4273-B8FA-73564875CA6A}" destId="{EDCA53B3-63EE-4875-B109-65D15AC8A43A}" srcOrd="1" destOrd="0" presId="urn:microsoft.com/office/officeart/2008/layout/LinedList"/>
    <dgm:cxn modelId="{1AAA361D-9BA4-4F40-B755-EFA4A781ED0D}" type="presParOf" srcId="{7EBAF54A-8CF8-455A-9171-1BB92E16890D}" destId="{034D2543-3A1D-43A3-8A80-6636117DC320}" srcOrd="6" destOrd="0" presId="urn:microsoft.com/office/officeart/2008/layout/LinedList"/>
    <dgm:cxn modelId="{CE12F4BC-3599-4248-A3F2-EB40CC5C0543}" type="presParOf" srcId="{7EBAF54A-8CF8-455A-9171-1BB92E16890D}" destId="{C5FF0951-FD82-4C2F-A4A9-F8915354FDAA}" srcOrd="7" destOrd="0" presId="urn:microsoft.com/office/officeart/2008/layout/LinedList"/>
    <dgm:cxn modelId="{35CBB68C-E775-4CFE-8E04-C8EFE10C152D}" type="presParOf" srcId="{C5FF0951-FD82-4C2F-A4A9-F8915354FDAA}" destId="{94DFE781-D804-414C-A0F4-8A583AEC9CD1}" srcOrd="0" destOrd="0" presId="urn:microsoft.com/office/officeart/2008/layout/LinedList"/>
    <dgm:cxn modelId="{D7E69F5E-05F5-4D46-B4CE-8892A802BC6C}" type="presParOf" srcId="{C5FF0951-FD82-4C2F-A4A9-F8915354FDAA}" destId="{3738D2D7-9746-43C9-9014-951D9419B8E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CE19CD-F5FD-46BE-9F3A-FF9EA9A1D562}" type="doc">
      <dgm:prSet loTypeId="urn:microsoft.com/office/officeart/2008/layout/LinedList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D25B82C-92F7-4F09-9C46-D696337B6F2E}">
      <dgm:prSet/>
      <dgm:spPr/>
      <dgm:t>
        <a:bodyPr/>
        <a:lstStyle/>
        <a:p>
          <a:r>
            <a:rPr lang="fr-FR" b="1"/>
            <a:t>Noémie : </a:t>
          </a:r>
          <a:r>
            <a:rPr lang="fr-FR"/>
            <a:t>Alors, à plus.</a:t>
          </a:r>
          <a:endParaRPr lang="en-US"/>
        </a:p>
      </dgm:t>
    </dgm:pt>
    <dgm:pt modelId="{BF713AD6-3490-4680-976F-D30A7BA0D751}" type="parTrans" cxnId="{14E7C3CB-03EB-4660-94B9-ACBD55DE403D}">
      <dgm:prSet/>
      <dgm:spPr/>
      <dgm:t>
        <a:bodyPr/>
        <a:lstStyle/>
        <a:p>
          <a:endParaRPr lang="en-US"/>
        </a:p>
      </dgm:t>
    </dgm:pt>
    <dgm:pt modelId="{5598D5C2-6227-4AAF-A499-06485CDF3736}" type="sibTrans" cxnId="{14E7C3CB-03EB-4660-94B9-ACBD55DE403D}">
      <dgm:prSet/>
      <dgm:spPr/>
      <dgm:t>
        <a:bodyPr/>
        <a:lstStyle/>
        <a:p>
          <a:endParaRPr lang="en-US"/>
        </a:p>
      </dgm:t>
    </dgm:pt>
    <dgm:pt modelId="{764ED33F-1566-403D-8711-8C1888AE07E5}">
      <dgm:prSet/>
      <dgm:spPr/>
      <dgm:t>
        <a:bodyPr/>
        <a:lstStyle/>
        <a:p>
          <a:r>
            <a:rPr lang="fr-FR" b="1"/>
            <a:t>Julius : </a:t>
          </a:r>
          <a:r>
            <a:rPr lang="fr-FR"/>
            <a:t>À tout aller.</a:t>
          </a:r>
          <a:endParaRPr lang="en-US"/>
        </a:p>
      </dgm:t>
    </dgm:pt>
    <dgm:pt modelId="{2E0DEA35-F76C-4877-AEBF-C7F6D64AC876}" type="parTrans" cxnId="{5DAFC25C-6D55-44A8-8B2F-2317AF6D3F81}">
      <dgm:prSet/>
      <dgm:spPr/>
      <dgm:t>
        <a:bodyPr/>
        <a:lstStyle/>
        <a:p>
          <a:endParaRPr lang="en-US"/>
        </a:p>
      </dgm:t>
    </dgm:pt>
    <dgm:pt modelId="{250E12F8-14B9-4EAE-9CEA-EABCCB078924}" type="sibTrans" cxnId="{5DAFC25C-6D55-44A8-8B2F-2317AF6D3F81}">
      <dgm:prSet/>
      <dgm:spPr/>
      <dgm:t>
        <a:bodyPr/>
        <a:lstStyle/>
        <a:p>
          <a:endParaRPr lang="en-US"/>
        </a:p>
      </dgm:t>
    </dgm:pt>
    <dgm:pt modelId="{924883C6-7646-4C65-BAD1-504E172616A8}" type="pres">
      <dgm:prSet presAssocID="{46CE19CD-F5FD-46BE-9F3A-FF9EA9A1D562}" presName="vert0" presStyleCnt="0">
        <dgm:presLayoutVars>
          <dgm:dir/>
          <dgm:animOne val="branch"/>
          <dgm:animLvl val="lvl"/>
        </dgm:presLayoutVars>
      </dgm:prSet>
      <dgm:spPr/>
    </dgm:pt>
    <dgm:pt modelId="{F402497B-B261-4B11-A20A-EA5474B1D8E0}" type="pres">
      <dgm:prSet presAssocID="{7D25B82C-92F7-4F09-9C46-D696337B6F2E}" presName="thickLine" presStyleLbl="alignNode1" presStyleIdx="0" presStyleCnt="2"/>
      <dgm:spPr/>
    </dgm:pt>
    <dgm:pt modelId="{796B8169-2949-4976-A0B0-61DEB2C2551B}" type="pres">
      <dgm:prSet presAssocID="{7D25B82C-92F7-4F09-9C46-D696337B6F2E}" presName="horz1" presStyleCnt="0"/>
      <dgm:spPr/>
    </dgm:pt>
    <dgm:pt modelId="{CB72963A-3CAA-48F0-97AC-73CC38D55DCC}" type="pres">
      <dgm:prSet presAssocID="{7D25B82C-92F7-4F09-9C46-D696337B6F2E}" presName="tx1" presStyleLbl="revTx" presStyleIdx="0" presStyleCnt="2"/>
      <dgm:spPr/>
    </dgm:pt>
    <dgm:pt modelId="{C30ABA6E-66AC-4813-A213-218B8A868A7E}" type="pres">
      <dgm:prSet presAssocID="{7D25B82C-92F7-4F09-9C46-D696337B6F2E}" presName="vert1" presStyleCnt="0"/>
      <dgm:spPr/>
    </dgm:pt>
    <dgm:pt modelId="{CFD89CB0-5F5C-4618-B7CE-49AD3B0C54FE}" type="pres">
      <dgm:prSet presAssocID="{764ED33F-1566-403D-8711-8C1888AE07E5}" presName="thickLine" presStyleLbl="alignNode1" presStyleIdx="1" presStyleCnt="2"/>
      <dgm:spPr/>
    </dgm:pt>
    <dgm:pt modelId="{B80AD0C7-0275-40E0-AC9D-4CA9FCB31364}" type="pres">
      <dgm:prSet presAssocID="{764ED33F-1566-403D-8711-8C1888AE07E5}" presName="horz1" presStyleCnt="0"/>
      <dgm:spPr/>
    </dgm:pt>
    <dgm:pt modelId="{2BD3F985-E823-4E0D-A434-83490A4122B5}" type="pres">
      <dgm:prSet presAssocID="{764ED33F-1566-403D-8711-8C1888AE07E5}" presName="tx1" presStyleLbl="revTx" presStyleIdx="1" presStyleCnt="2"/>
      <dgm:spPr/>
    </dgm:pt>
    <dgm:pt modelId="{DC0690CD-3EC7-4A41-A8AA-144214D1A941}" type="pres">
      <dgm:prSet presAssocID="{764ED33F-1566-403D-8711-8C1888AE07E5}" presName="vert1" presStyleCnt="0"/>
      <dgm:spPr/>
    </dgm:pt>
  </dgm:ptLst>
  <dgm:cxnLst>
    <dgm:cxn modelId="{A322452E-8702-4819-9F24-17046CA234B1}" type="presOf" srcId="{764ED33F-1566-403D-8711-8C1888AE07E5}" destId="{2BD3F985-E823-4E0D-A434-83490A4122B5}" srcOrd="0" destOrd="0" presId="urn:microsoft.com/office/officeart/2008/layout/LinedList"/>
    <dgm:cxn modelId="{3DFF7D40-C346-4E04-852A-D140A6383FCA}" type="presOf" srcId="{46CE19CD-F5FD-46BE-9F3A-FF9EA9A1D562}" destId="{924883C6-7646-4C65-BAD1-504E172616A8}" srcOrd="0" destOrd="0" presId="urn:microsoft.com/office/officeart/2008/layout/LinedList"/>
    <dgm:cxn modelId="{5DAFC25C-6D55-44A8-8B2F-2317AF6D3F81}" srcId="{46CE19CD-F5FD-46BE-9F3A-FF9EA9A1D562}" destId="{764ED33F-1566-403D-8711-8C1888AE07E5}" srcOrd="1" destOrd="0" parTransId="{2E0DEA35-F76C-4877-AEBF-C7F6D64AC876}" sibTransId="{250E12F8-14B9-4EAE-9CEA-EABCCB078924}"/>
    <dgm:cxn modelId="{6FEE036D-1318-4553-BEF9-22493F0BF3B7}" type="presOf" srcId="{7D25B82C-92F7-4F09-9C46-D696337B6F2E}" destId="{CB72963A-3CAA-48F0-97AC-73CC38D55DCC}" srcOrd="0" destOrd="0" presId="urn:microsoft.com/office/officeart/2008/layout/LinedList"/>
    <dgm:cxn modelId="{14E7C3CB-03EB-4660-94B9-ACBD55DE403D}" srcId="{46CE19CD-F5FD-46BE-9F3A-FF9EA9A1D562}" destId="{7D25B82C-92F7-4F09-9C46-D696337B6F2E}" srcOrd="0" destOrd="0" parTransId="{BF713AD6-3490-4680-976F-D30A7BA0D751}" sibTransId="{5598D5C2-6227-4AAF-A499-06485CDF3736}"/>
    <dgm:cxn modelId="{AA3B8202-4469-4F29-9652-D0A444E6E5DC}" type="presParOf" srcId="{924883C6-7646-4C65-BAD1-504E172616A8}" destId="{F402497B-B261-4B11-A20A-EA5474B1D8E0}" srcOrd="0" destOrd="0" presId="urn:microsoft.com/office/officeart/2008/layout/LinedList"/>
    <dgm:cxn modelId="{6341D345-F665-4F75-909F-9D24D57A9E38}" type="presParOf" srcId="{924883C6-7646-4C65-BAD1-504E172616A8}" destId="{796B8169-2949-4976-A0B0-61DEB2C2551B}" srcOrd="1" destOrd="0" presId="urn:microsoft.com/office/officeart/2008/layout/LinedList"/>
    <dgm:cxn modelId="{029F25ED-EC82-43FE-81ED-9BF3F0CF546C}" type="presParOf" srcId="{796B8169-2949-4976-A0B0-61DEB2C2551B}" destId="{CB72963A-3CAA-48F0-97AC-73CC38D55DCC}" srcOrd="0" destOrd="0" presId="urn:microsoft.com/office/officeart/2008/layout/LinedList"/>
    <dgm:cxn modelId="{91BF69A3-8B02-4DD5-B47B-3ABC52C60ADF}" type="presParOf" srcId="{796B8169-2949-4976-A0B0-61DEB2C2551B}" destId="{C30ABA6E-66AC-4813-A213-218B8A868A7E}" srcOrd="1" destOrd="0" presId="urn:microsoft.com/office/officeart/2008/layout/LinedList"/>
    <dgm:cxn modelId="{218500B8-1C63-48E8-B6D6-273039E66ADF}" type="presParOf" srcId="{924883C6-7646-4C65-BAD1-504E172616A8}" destId="{CFD89CB0-5F5C-4618-B7CE-49AD3B0C54FE}" srcOrd="2" destOrd="0" presId="urn:microsoft.com/office/officeart/2008/layout/LinedList"/>
    <dgm:cxn modelId="{F65681F7-8840-45ED-87B5-2EF56F2923E0}" type="presParOf" srcId="{924883C6-7646-4C65-BAD1-504E172616A8}" destId="{B80AD0C7-0275-40E0-AC9D-4CA9FCB31364}" srcOrd="3" destOrd="0" presId="urn:microsoft.com/office/officeart/2008/layout/LinedList"/>
    <dgm:cxn modelId="{8B84D13B-5A81-4750-8A24-B871D8863E82}" type="presParOf" srcId="{B80AD0C7-0275-40E0-AC9D-4CA9FCB31364}" destId="{2BD3F985-E823-4E0D-A434-83490A4122B5}" srcOrd="0" destOrd="0" presId="urn:microsoft.com/office/officeart/2008/layout/LinedList"/>
    <dgm:cxn modelId="{879F23D4-B871-4D95-9699-57A76E8D7494}" type="presParOf" srcId="{B80AD0C7-0275-40E0-AC9D-4CA9FCB31364}" destId="{DC0690CD-3EC7-4A41-A8AA-144214D1A94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57A52-4140-41D2-A7C7-A900F0D399D9}">
      <dsp:nvSpPr>
        <dsp:cNvPr id="0" name=""/>
        <dsp:cNvSpPr/>
      </dsp:nvSpPr>
      <dsp:spPr>
        <a:xfrm>
          <a:off x="0" y="0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ADE02-17E0-4B4D-963C-F1710E61BD85}">
      <dsp:nvSpPr>
        <dsp:cNvPr id="0" name=""/>
        <dsp:cNvSpPr/>
      </dsp:nvSpPr>
      <dsp:spPr>
        <a:xfrm>
          <a:off x="0" y="0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/>
            <a:t>Noémie : </a:t>
          </a:r>
          <a:r>
            <a:rPr lang="fr-FR" sz="3100" b="0" kern="1200" dirty="0"/>
            <a:t>Avant de partir, dis-moi: on</a:t>
          </a:r>
          <a:r>
            <a:rPr lang="fr-FR" sz="3100" kern="1200" dirty="0"/>
            <a:t> se revoit quand ?</a:t>
          </a:r>
          <a:endParaRPr lang="en-US" sz="3100" kern="1200" dirty="0"/>
        </a:p>
      </dsp:txBody>
      <dsp:txXfrm>
        <a:off x="0" y="0"/>
        <a:ext cx="10895369" cy="851069"/>
      </dsp:txXfrm>
    </dsp:sp>
    <dsp:sp modelId="{E850BA73-AE9D-4B7D-A7EC-5895133658A2}">
      <dsp:nvSpPr>
        <dsp:cNvPr id="0" name=""/>
        <dsp:cNvSpPr/>
      </dsp:nvSpPr>
      <dsp:spPr>
        <a:xfrm>
          <a:off x="0" y="851069"/>
          <a:ext cx="10895369" cy="0"/>
        </a:xfrm>
        <a:prstGeom prst="line">
          <a:avLst/>
        </a:prstGeom>
        <a:solidFill>
          <a:schemeClr val="accent5">
            <a:hueOff val="2079079"/>
            <a:satOff val="-1338"/>
            <a:lumOff val="915"/>
            <a:alphaOff val="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D057E-E441-4838-A7A9-F65B9679C68E}">
      <dsp:nvSpPr>
        <dsp:cNvPr id="0" name=""/>
        <dsp:cNvSpPr/>
      </dsp:nvSpPr>
      <dsp:spPr>
        <a:xfrm>
          <a:off x="0" y="851069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/>
            <a:t>Julius : </a:t>
          </a:r>
          <a:r>
            <a:rPr lang="fr-FR" sz="3100" b="0" kern="1200" dirty="0"/>
            <a:t>Demain matin</a:t>
          </a:r>
          <a:r>
            <a:rPr lang="fr-FR" sz="3100" kern="1200" dirty="0"/>
            <a:t> ?</a:t>
          </a:r>
          <a:endParaRPr lang="en-US" sz="3100" kern="1200" dirty="0"/>
        </a:p>
      </dsp:txBody>
      <dsp:txXfrm>
        <a:off x="0" y="851069"/>
        <a:ext cx="10895369" cy="851069"/>
      </dsp:txXfrm>
    </dsp:sp>
    <dsp:sp modelId="{4434C2EA-0615-4E47-AAE9-D9C34EBBEE2E}">
      <dsp:nvSpPr>
        <dsp:cNvPr id="0" name=""/>
        <dsp:cNvSpPr/>
      </dsp:nvSpPr>
      <dsp:spPr>
        <a:xfrm>
          <a:off x="0" y="1702138"/>
          <a:ext cx="10895369" cy="0"/>
        </a:xfrm>
        <a:prstGeom prst="line">
          <a:avLst/>
        </a:prstGeom>
        <a:solidFill>
          <a:schemeClr val="accent5">
            <a:hueOff val="4158159"/>
            <a:satOff val="-2675"/>
            <a:lumOff val="1829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FFC87-8716-4C62-BE87-00ADB3F4EB95}">
      <dsp:nvSpPr>
        <dsp:cNvPr id="0" name=""/>
        <dsp:cNvSpPr/>
      </dsp:nvSpPr>
      <dsp:spPr>
        <a:xfrm>
          <a:off x="0" y="1702138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/>
            <a:t>Noémie : </a:t>
          </a:r>
          <a:r>
            <a:rPr lang="fr-FR" sz="3100" b="0" kern="1200" dirty="0"/>
            <a:t>Demain matin</a:t>
          </a:r>
          <a:r>
            <a:rPr lang="fr-FR" sz="3100" kern="1200" dirty="0"/>
            <a:t>, ça va être difficile.</a:t>
          </a:r>
          <a:endParaRPr lang="en-US" sz="3100" kern="1200" dirty="0"/>
        </a:p>
      </dsp:txBody>
      <dsp:txXfrm>
        <a:off x="0" y="1702138"/>
        <a:ext cx="10895369" cy="851069"/>
      </dsp:txXfrm>
    </dsp:sp>
    <dsp:sp modelId="{4E095B39-62CF-4185-B09F-726F6FDC5F02}">
      <dsp:nvSpPr>
        <dsp:cNvPr id="0" name=""/>
        <dsp:cNvSpPr/>
      </dsp:nvSpPr>
      <dsp:spPr>
        <a:xfrm>
          <a:off x="0" y="2553207"/>
          <a:ext cx="10895369" cy="0"/>
        </a:xfrm>
        <a:prstGeom prst="line">
          <a:avLst/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B7E26-D0C2-488B-95C8-847DAB18B568}">
      <dsp:nvSpPr>
        <dsp:cNvPr id="0" name=""/>
        <dsp:cNvSpPr/>
      </dsp:nvSpPr>
      <dsp:spPr>
        <a:xfrm>
          <a:off x="0" y="2553207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 dirty="0"/>
            <a:t>Julius : </a:t>
          </a:r>
          <a:r>
            <a:rPr lang="fr-FR" sz="3100" kern="1200" dirty="0"/>
            <a:t>Et bien, la semaine prochaine ?</a:t>
          </a:r>
          <a:endParaRPr lang="en-US" sz="3100" kern="1200" dirty="0"/>
        </a:p>
      </dsp:txBody>
      <dsp:txXfrm>
        <a:off x="0" y="2553207"/>
        <a:ext cx="10895369" cy="851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2FE84-0B5E-46F5-A44C-000F2C1C481E}">
      <dsp:nvSpPr>
        <dsp:cNvPr id="0" name=""/>
        <dsp:cNvSpPr/>
      </dsp:nvSpPr>
      <dsp:spPr>
        <a:xfrm>
          <a:off x="0" y="0"/>
          <a:ext cx="1089536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D8AA70-F93B-401E-A56F-569605EB76F9}">
      <dsp:nvSpPr>
        <dsp:cNvPr id="0" name=""/>
        <dsp:cNvSpPr/>
      </dsp:nvSpPr>
      <dsp:spPr>
        <a:xfrm>
          <a:off x="0" y="0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/>
            <a:t>Noémie : </a:t>
          </a:r>
          <a:r>
            <a:rPr lang="fr-FR" sz="2300" kern="1200" dirty="0"/>
            <a:t>Le lundi ça irait ?</a:t>
          </a:r>
          <a:endParaRPr lang="en-US" sz="2300" kern="1200" dirty="0"/>
        </a:p>
      </dsp:txBody>
      <dsp:txXfrm>
        <a:off x="0" y="0"/>
        <a:ext cx="10895369" cy="851069"/>
      </dsp:txXfrm>
    </dsp:sp>
    <dsp:sp modelId="{D7A484BE-3466-4D97-97AF-A5A59203844B}">
      <dsp:nvSpPr>
        <dsp:cNvPr id="0" name=""/>
        <dsp:cNvSpPr/>
      </dsp:nvSpPr>
      <dsp:spPr>
        <a:xfrm>
          <a:off x="0" y="851069"/>
          <a:ext cx="1089536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3427A-3544-46FA-9556-1C03EF01C43E}">
      <dsp:nvSpPr>
        <dsp:cNvPr id="0" name=""/>
        <dsp:cNvSpPr/>
      </dsp:nvSpPr>
      <dsp:spPr>
        <a:xfrm>
          <a:off x="0" y="851069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/>
            <a:t>Julius : </a:t>
          </a:r>
          <a:r>
            <a:rPr lang="fr-FR" sz="2300" kern="1200" dirty="0"/>
            <a:t>Le lundi ?  Le lundi, je (ne) peux pas j’ai ma leçon de Portugais.</a:t>
          </a:r>
          <a:endParaRPr lang="en-US" sz="2300" kern="1200" dirty="0"/>
        </a:p>
      </dsp:txBody>
      <dsp:txXfrm>
        <a:off x="0" y="851069"/>
        <a:ext cx="10895369" cy="851069"/>
      </dsp:txXfrm>
    </dsp:sp>
    <dsp:sp modelId="{A8662F1B-E85C-4BE8-B93E-1313434A64E8}">
      <dsp:nvSpPr>
        <dsp:cNvPr id="0" name=""/>
        <dsp:cNvSpPr/>
      </dsp:nvSpPr>
      <dsp:spPr>
        <a:xfrm>
          <a:off x="0" y="1702138"/>
          <a:ext cx="1089536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A96FF-F241-4BB4-83A3-CE17D3996184}">
      <dsp:nvSpPr>
        <dsp:cNvPr id="0" name=""/>
        <dsp:cNvSpPr/>
      </dsp:nvSpPr>
      <dsp:spPr>
        <a:xfrm>
          <a:off x="0" y="1702138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/>
            <a:t>Noémie : </a:t>
          </a:r>
          <a:r>
            <a:rPr lang="fr-FR" sz="2300" kern="1200" dirty="0"/>
            <a:t>Alors le mercredi?</a:t>
          </a:r>
          <a:endParaRPr lang="en-US" sz="2300" kern="1200" dirty="0"/>
        </a:p>
      </dsp:txBody>
      <dsp:txXfrm>
        <a:off x="0" y="1702138"/>
        <a:ext cx="10895369" cy="851069"/>
      </dsp:txXfrm>
    </dsp:sp>
    <dsp:sp modelId="{691C4A1A-34A1-4F91-9E36-BC0D0F39D8CB}">
      <dsp:nvSpPr>
        <dsp:cNvPr id="0" name=""/>
        <dsp:cNvSpPr/>
      </dsp:nvSpPr>
      <dsp:spPr>
        <a:xfrm>
          <a:off x="0" y="2553207"/>
          <a:ext cx="1089536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DCF05-46DA-4EA3-97BF-7D659FD5839A}">
      <dsp:nvSpPr>
        <dsp:cNvPr id="0" name=""/>
        <dsp:cNvSpPr/>
      </dsp:nvSpPr>
      <dsp:spPr>
        <a:xfrm>
          <a:off x="0" y="2553207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/>
            <a:t>Julius : </a:t>
          </a:r>
          <a:r>
            <a:rPr lang="fr-FR" sz="2300" kern="1200" dirty="0"/>
            <a:t>Le mercredi c’est compliqué parce que je dois m’occuper des enfants le soir.</a:t>
          </a:r>
          <a:endParaRPr lang="en-US" sz="2300" kern="1200" dirty="0"/>
        </a:p>
      </dsp:txBody>
      <dsp:txXfrm>
        <a:off x="0" y="2553207"/>
        <a:ext cx="10895369" cy="8510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540EB4-8CDF-425E-816C-8CCE0351B656}">
      <dsp:nvSpPr>
        <dsp:cNvPr id="0" name=""/>
        <dsp:cNvSpPr/>
      </dsp:nvSpPr>
      <dsp:spPr>
        <a:xfrm>
          <a:off x="0" y="0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3D9C2-3533-45DE-B733-AFF2FC69B434}">
      <dsp:nvSpPr>
        <dsp:cNvPr id="0" name=""/>
        <dsp:cNvSpPr/>
      </dsp:nvSpPr>
      <dsp:spPr>
        <a:xfrm>
          <a:off x="0" y="0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/>
            <a:t>Noémie : </a:t>
          </a:r>
          <a:r>
            <a:rPr lang="fr-FR" sz="2700" kern="1200"/>
            <a:t>On  se voir le week-end alors.</a:t>
          </a:r>
          <a:endParaRPr lang="en-US" sz="2700" kern="1200"/>
        </a:p>
      </dsp:txBody>
      <dsp:txXfrm>
        <a:off x="0" y="0"/>
        <a:ext cx="10895369" cy="851069"/>
      </dsp:txXfrm>
    </dsp:sp>
    <dsp:sp modelId="{18A54B69-A19D-43B3-9ACA-5341DDC55319}">
      <dsp:nvSpPr>
        <dsp:cNvPr id="0" name=""/>
        <dsp:cNvSpPr/>
      </dsp:nvSpPr>
      <dsp:spPr>
        <a:xfrm>
          <a:off x="0" y="851069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0F244-6BC7-4B24-AEE3-9B77D828AAAF}">
      <dsp:nvSpPr>
        <dsp:cNvPr id="0" name=""/>
        <dsp:cNvSpPr/>
      </dsp:nvSpPr>
      <dsp:spPr>
        <a:xfrm>
          <a:off x="0" y="851069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dirty="0"/>
            <a:t>Julius : </a:t>
          </a:r>
          <a:r>
            <a:rPr lang="fr-FR" sz="2700" kern="1200" dirty="0"/>
            <a:t>Le week-end… Oui, samedi je n’ai rien de prévu. Et toi ?</a:t>
          </a:r>
          <a:endParaRPr lang="en-US" sz="2700" kern="1200" dirty="0"/>
        </a:p>
      </dsp:txBody>
      <dsp:txXfrm>
        <a:off x="0" y="851069"/>
        <a:ext cx="10895369" cy="851069"/>
      </dsp:txXfrm>
    </dsp:sp>
    <dsp:sp modelId="{19D7DEBE-6B63-43BA-90C1-C88182A5A393}">
      <dsp:nvSpPr>
        <dsp:cNvPr id="0" name=""/>
        <dsp:cNvSpPr/>
      </dsp:nvSpPr>
      <dsp:spPr>
        <a:xfrm>
          <a:off x="0" y="1702138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B0DA4-4534-418F-996B-E81440406E81}">
      <dsp:nvSpPr>
        <dsp:cNvPr id="0" name=""/>
        <dsp:cNvSpPr/>
      </dsp:nvSpPr>
      <dsp:spPr>
        <a:xfrm>
          <a:off x="0" y="1702138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/>
            <a:t>Noémie : </a:t>
          </a:r>
          <a:r>
            <a:rPr lang="fr-FR" sz="2700" kern="1200"/>
            <a:t>C’est bon pour moi.</a:t>
          </a:r>
          <a:endParaRPr lang="en-US" sz="2700" kern="1200"/>
        </a:p>
      </dsp:txBody>
      <dsp:txXfrm>
        <a:off x="0" y="1702138"/>
        <a:ext cx="10895369" cy="851069"/>
      </dsp:txXfrm>
    </dsp:sp>
    <dsp:sp modelId="{F0B2C212-C190-46CC-840A-85B0527975EC}">
      <dsp:nvSpPr>
        <dsp:cNvPr id="0" name=""/>
        <dsp:cNvSpPr/>
      </dsp:nvSpPr>
      <dsp:spPr>
        <a:xfrm>
          <a:off x="0" y="2553207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7E767-7B84-4070-8760-48095E09DDA7}">
      <dsp:nvSpPr>
        <dsp:cNvPr id="0" name=""/>
        <dsp:cNvSpPr/>
      </dsp:nvSpPr>
      <dsp:spPr>
        <a:xfrm>
          <a:off x="0" y="2553207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/>
            <a:t>Julius : </a:t>
          </a:r>
          <a:r>
            <a:rPr lang="fr-FR" sz="2700" kern="1200"/>
            <a:t>On se retrouve où ?</a:t>
          </a:r>
          <a:endParaRPr lang="en-US" sz="2700" kern="1200"/>
        </a:p>
      </dsp:txBody>
      <dsp:txXfrm>
        <a:off x="0" y="2553207"/>
        <a:ext cx="10895369" cy="8510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69E14-691A-42FF-847E-4745A09A2D86}">
      <dsp:nvSpPr>
        <dsp:cNvPr id="0" name=""/>
        <dsp:cNvSpPr/>
      </dsp:nvSpPr>
      <dsp:spPr>
        <a:xfrm>
          <a:off x="0" y="0"/>
          <a:ext cx="1089536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7EB95-7F2A-45F4-B1EC-8F1CA749BA9F}">
      <dsp:nvSpPr>
        <dsp:cNvPr id="0" name=""/>
        <dsp:cNvSpPr/>
      </dsp:nvSpPr>
      <dsp:spPr>
        <a:xfrm>
          <a:off x="0" y="0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/>
            <a:t>Noémie: </a:t>
          </a:r>
          <a:r>
            <a:rPr lang="fr-FR" sz="3100" kern="1200"/>
            <a:t>On peut fixer notre rendez-vous à Gare Jaurés.</a:t>
          </a:r>
          <a:endParaRPr lang="en-US" sz="3100" kern="1200"/>
        </a:p>
      </dsp:txBody>
      <dsp:txXfrm>
        <a:off x="0" y="0"/>
        <a:ext cx="10895369" cy="851069"/>
      </dsp:txXfrm>
    </dsp:sp>
    <dsp:sp modelId="{DF25E7CE-9048-4F0B-AD85-2DE4A19E5505}">
      <dsp:nvSpPr>
        <dsp:cNvPr id="0" name=""/>
        <dsp:cNvSpPr/>
      </dsp:nvSpPr>
      <dsp:spPr>
        <a:xfrm>
          <a:off x="0" y="851069"/>
          <a:ext cx="10895369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4446-82C2-42C9-80BD-2BE521F6EDA0}">
      <dsp:nvSpPr>
        <dsp:cNvPr id="0" name=""/>
        <dsp:cNvSpPr/>
      </dsp:nvSpPr>
      <dsp:spPr>
        <a:xfrm>
          <a:off x="0" y="851069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/>
            <a:t>Julius : </a:t>
          </a:r>
          <a:r>
            <a:rPr lang="fr-FR" sz="3100" kern="1200"/>
            <a:t>18 heures, c’est bon ?</a:t>
          </a:r>
          <a:endParaRPr lang="en-US" sz="3100" kern="1200"/>
        </a:p>
      </dsp:txBody>
      <dsp:txXfrm>
        <a:off x="0" y="851069"/>
        <a:ext cx="10895369" cy="851069"/>
      </dsp:txXfrm>
    </dsp:sp>
    <dsp:sp modelId="{470D2820-6A99-4A58-8C71-247F65166A1B}">
      <dsp:nvSpPr>
        <dsp:cNvPr id="0" name=""/>
        <dsp:cNvSpPr/>
      </dsp:nvSpPr>
      <dsp:spPr>
        <a:xfrm>
          <a:off x="0" y="1702138"/>
          <a:ext cx="10895369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86227-A426-48A5-B3D4-505E40D73792}">
      <dsp:nvSpPr>
        <dsp:cNvPr id="0" name=""/>
        <dsp:cNvSpPr/>
      </dsp:nvSpPr>
      <dsp:spPr>
        <a:xfrm>
          <a:off x="0" y="1702138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/>
            <a:t>Noémie : </a:t>
          </a:r>
          <a:r>
            <a:rPr lang="fr-FR" sz="3100" kern="1200"/>
            <a:t>À 18 heures, c’est noté.</a:t>
          </a:r>
          <a:endParaRPr lang="en-US" sz="3100" kern="1200"/>
        </a:p>
      </dsp:txBody>
      <dsp:txXfrm>
        <a:off x="0" y="1702138"/>
        <a:ext cx="10895369" cy="851069"/>
      </dsp:txXfrm>
    </dsp:sp>
    <dsp:sp modelId="{034D2543-3A1D-43A3-8A80-6636117DC320}">
      <dsp:nvSpPr>
        <dsp:cNvPr id="0" name=""/>
        <dsp:cNvSpPr/>
      </dsp:nvSpPr>
      <dsp:spPr>
        <a:xfrm>
          <a:off x="0" y="2553207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FE781-D804-414C-A0F4-8A583AEC9CD1}">
      <dsp:nvSpPr>
        <dsp:cNvPr id="0" name=""/>
        <dsp:cNvSpPr/>
      </dsp:nvSpPr>
      <dsp:spPr>
        <a:xfrm>
          <a:off x="0" y="2553207"/>
          <a:ext cx="10895369" cy="851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100" b="1" kern="1200"/>
            <a:t>Julius : </a:t>
          </a:r>
          <a:r>
            <a:rPr lang="fr-FR" sz="3100" kern="1200"/>
            <a:t>Allez ! Je dois y aller.</a:t>
          </a:r>
          <a:endParaRPr lang="en-US" sz="3100" kern="1200"/>
        </a:p>
      </dsp:txBody>
      <dsp:txXfrm>
        <a:off x="0" y="2553207"/>
        <a:ext cx="10895369" cy="851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2497B-B261-4B11-A20A-EA5474B1D8E0}">
      <dsp:nvSpPr>
        <dsp:cNvPr id="0" name=""/>
        <dsp:cNvSpPr/>
      </dsp:nvSpPr>
      <dsp:spPr>
        <a:xfrm>
          <a:off x="0" y="0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2963A-3CAA-48F0-97AC-73CC38D55DCC}">
      <dsp:nvSpPr>
        <dsp:cNvPr id="0" name=""/>
        <dsp:cNvSpPr/>
      </dsp:nvSpPr>
      <dsp:spPr>
        <a:xfrm>
          <a:off x="0" y="0"/>
          <a:ext cx="10895369" cy="170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b="1" kern="1200"/>
            <a:t>Noémie : </a:t>
          </a:r>
          <a:r>
            <a:rPr lang="fr-FR" sz="6500" kern="1200"/>
            <a:t>Alors, à plus.</a:t>
          </a:r>
          <a:endParaRPr lang="en-US" sz="6500" kern="1200"/>
        </a:p>
      </dsp:txBody>
      <dsp:txXfrm>
        <a:off x="0" y="0"/>
        <a:ext cx="10895369" cy="1702138"/>
      </dsp:txXfrm>
    </dsp:sp>
    <dsp:sp modelId="{CFD89CB0-5F5C-4618-B7CE-49AD3B0C54FE}">
      <dsp:nvSpPr>
        <dsp:cNvPr id="0" name=""/>
        <dsp:cNvSpPr/>
      </dsp:nvSpPr>
      <dsp:spPr>
        <a:xfrm>
          <a:off x="0" y="1702138"/>
          <a:ext cx="108953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3F985-E823-4E0D-A434-83490A4122B5}">
      <dsp:nvSpPr>
        <dsp:cNvPr id="0" name=""/>
        <dsp:cNvSpPr/>
      </dsp:nvSpPr>
      <dsp:spPr>
        <a:xfrm>
          <a:off x="0" y="1702138"/>
          <a:ext cx="10895369" cy="170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6500" b="1" kern="1200"/>
            <a:t>Julius : </a:t>
          </a:r>
          <a:r>
            <a:rPr lang="fr-FR" sz="6500" kern="1200"/>
            <a:t>À tout aller.</a:t>
          </a:r>
          <a:endParaRPr lang="en-US" sz="6500" kern="1200"/>
        </a:p>
      </dsp:txBody>
      <dsp:txXfrm>
        <a:off x="0" y="1702138"/>
        <a:ext cx="10895369" cy="1702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B9DFF-DEE3-43D3-9B9D-D96116DEFE78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FCBB7-7D4D-4697-8A3E-0F88701B0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24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03531-5EE6-4F85-AF9D-023AC8CFFBF0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7FF7-D650-4609-817D-400E4489801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E335-A5BE-4397-BC3D-16E4CC166223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D8319-AD29-4DE8-A409-C7D3365E4057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FCD3C-DDBB-4CA6-92AE-444C06ABE5D4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51BC-3CC8-436C-A543-FD3FD6AF20A1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ADF9A-9344-4894-867E-0E533FDDB2C2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6202-8716-4AC8-BEFF-8C98786B53E4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1AC0B-5A38-46D5-B290-DBE772A57F7D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F9EC-0A34-4011-BE29-9E769191AE4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01D1E-34A2-4593-B449-8ED079A84F35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7549E-BCAB-40B6-A3A3-55208359277E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1371-DF84-49E3-9E12-5CFA6DBD72C2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ED101-A0A2-4471-B8CF-4FF42B7CCC5B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3828-5BCB-4FAE-8B29-D3ED5404876D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8F36-F59A-4C67-A3F4-85EB3C310653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E26B-EB91-475F-9EE7-52CB905C531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EEFA492-F5D8-436D-9EE9-886AC1D9D105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43DCC-4009-4C39-B730-24AE674E5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7C477F-62DA-4308-B70A-E169A219C3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8D5342-3D6E-42B0-A2D6-2937410C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0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0D594B-ED55-466C-A8D8-85039AB24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Dialogue : </a:t>
            </a:r>
            <a:r>
              <a:rPr lang="pt-BR" dirty="0" err="1"/>
              <a:t>Fixer</a:t>
            </a:r>
            <a:r>
              <a:rPr lang="pt-BR" dirty="0"/>
              <a:t> um rendez-vous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8BE5418-2F5B-466C-84B6-F424ED673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23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12" name="Espaço Reservado para Conteúdo 2">
            <a:extLst>
              <a:ext uri="{FF2B5EF4-FFF2-40B4-BE49-F238E27FC236}">
                <a16:creationId xmlns:a16="http://schemas.microsoft.com/office/drawing/2014/main" id="{4A333627-A4D8-4423-8C97-019AC1273E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545676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9A98B7-4BBE-40DA-AFDE-FD4102467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24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94D41A1B-9399-4B09-820E-7DE5A3FE04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83039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496ABC4-D856-4DA5-91B1-16384DB09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9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17" name="Espaço Reservado para Conteúdo 2">
            <a:extLst>
              <a:ext uri="{FF2B5EF4-FFF2-40B4-BE49-F238E27FC236}">
                <a16:creationId xmlns:a16="http://schemas.microsoft.com/office/drawing/2014/main" id="{CA498CDC-1575-45CF-89E2-BD24BDECFC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70717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98EEDCC-531E-4860-9AF9-7D0997D8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39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32" name="Espaço Reservado para Conteúdo 2">
            <a:extLst>
              <a:ext uri="{FF2B5EF4-FFF2-40B4-BE49-F238E27FC236}">
                <a16:creationId xmlns:a16="http://schemas.microsoft.com/office/drawing/2014/main" id="{942AC4E6-9E6A-4B02-A181-382B122E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76492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7D15497-052F-4285-B03F-50D6D9DF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68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16" name="Espaço Reservado para Conteúdo 2">
            <a:extLst>
              <a:ext uri="{FF2B5EF4-FFF2-40B4-BE49-F238E27FC236}">
                <a16:creationId xmlns:a16="http://schemas.microsoft.com/office/drawing/2014/main" id="{AE46BDA1-B526-4BA1-A1AE-BD7458A572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461710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32B871F-F431-4A34-A947-64E81611A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58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CAE7216-20AC-4858-A4EA-AD0E849FC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0D594B-ED55-466C-A8D8-85039AB24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fr-FR" dirty="0"/>
              <a:t>Julius fait quoi le lundi ?</a:t>
            </a:r>
          </a:p>
          <a:p>
            <a:endParaRPr lang="fr-FR" dirty="0"/>
          </a:p>
          <a:p>
            <a:r>
              <a:rPr lang="fr-FR" dirty="0"/>
              <a:t>Julius fait quoi le mercredi?</a:t>
            </a:r>
          </a:p>
          <a:p>
            <a:endParaRPr lang="fr-FR" dirty="0"/>
          </a:p>
          <a:p>
            <a:r>
              <a:rPr lang="fr-FR" dirty="0"/>
              <a:t>Ils se verront quand ?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Ils se retrouveront où 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999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1F7831A-FD6C-441B-A615-8CCDFCC9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90CAAEC-BD25-4E59-B4F3-8735ABFFD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1176" y="6355080"/>
            <a:ext cx="3987136" cy="304801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60000"/>
                  </a:schemeClr>
                </a:solidFill>
              </a:rPr>
              <a:t>aula 31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0D594B-ED55-466C-A8D8-85039AB24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fr-FR" dirty="0"/>
              <a:t>Julius fait quoi le lundi ?</a:t>
            </a:r>
          </a:p>
          <a:p>
            <a:r>
              <a:rPr lang="fr-FR" i="1" dirty="0"/>
              <a:t>Il fait leçon de portugais.</a:t>
            </a:r>
          </a:p>
          <a:p>
            <a:r>
              <a:rPr lang="fr-FR" dirty="0"/>
              <a:t>Julius fait quoi le mercredi?</a:t>
            </a:r>
          </a:p>
          <a:p>
            <a:r>
              <a:rPr lang="fr-FR" dirty="0"/>
              <a:t>Il s’occupe des enfants.</a:t>
            </a:r>
          </a:p>
          <a:p>
            <a:r>
              <a:rPr lang="fr-FR" dirty="0"/>
              <a:t>Ils se verront quand ?</a:t>
            </a:r>
          </a:p>
          <a:p>
            <a:r>
              <a:rPr lang="fr-FR" i="1" dirty="0"/>
              <a:t>Ils se verront samedi.</a:t>
            </a:r>
          </a:p>
          <a:p>
            <a:r>
              <a:rPr lang="fr-FR" dirty="0"/>
              <a:t>Ils se retrouveront où ?</a:t>
            </a:r>
          </a:p>
          <a:p>
            <a:r>
              <a:rPr lang="fr-FR" i="1" dirty="0"/>
              <a:t>À Gare </a:t>
            </a:r>
            <a:r>
              <a:rPr lang="fr-FR" i="1" dirty="0" err="1"/>
              <a:t>Jaurés</a:t>
            </a:r>
            <a:r>
              <a:rPr lang="fr-FR" i="1" dirty="0"/>
              <a:t>.</a:t>
            </a:r>
          </a:p>
          <a:p>
            <a:endParaRPr lang="fr-F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4819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176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6</cp:revision>
  <dcterms:created xsi:type="dcterms:W3CDTF">2019-07-30T01:17:31Z</dcterms:created>
  <dcterms:modified xsi:type="dcterms:W3CDTF">2019-07-30T15:21:14Z</dcterms:modified>
</cp:coreProperties>
</file>