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B062EC-614D-4724-BCB6-FEB229634FE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FBC3A49-0641-43BD-B91A-8B4239C67D83}">
      <dgm:prSet/>
      <dgm:spPr/>
      <dgm:t>
        <a:bodyPr/>
        <a:lstStyle/>
        <a:p>
          <a:r>
            <a:rPr lang="fr-FR" b="1"/>
            <a:t>choisir </a:t>
          </a:r>
          <a:endParaRPr lang="en-US"/>
        </a:p>
      </dgm:t>
    </dgm:pt>
    <dgm:pt modelId="{3962C8EF-D8F8-4D06-8AC5-521D429D7BA6}" type="parTrans" cxnId="{E6896B4C-5EF4-42F2-BBFD-5444C78A32E2}">
      <dgm:prSet/>
      <dgm:spPr/>
      <dgm:t>
        <a:bodyPr/>
        <a:lstStyle/>
        <a:p>
          <a:endParaRPr lang="en-US"/>
        </a:p>
      </dgm:t>
    </dgm:pt>
    <dgm:pt modelId="{CC07DAAA-966C-4957-8010-A84857C2EEB4}" type="sibTrans" cxnId="{E6896B4C-5EF4-42F2-BBFD-5444C78A32E2}">
      <dgm:prSet/>
      <dgm:spPr/>
      <dgm:t>
        <a:bodyPr/>
        <a:lstStyle/>
        <a:p>
          <a:endParaRPr lang="en-US"/>
        </a:p>
      </dgm:t>
    </dgm:pt>
    <dgm:pt modelId="{0BBF6289-241A-4BC5-912D-3FD58C319348}">
      <dgm:prSet/>
      <dgm:spPr/>
      <dgm:t>
        <a:bodyPr/>
        <a:lstStyle/>
        <a:p>
          <a:r>
            <a:rPr lang="fr-FR"/>
            <a:t>je chois</a:t>
          </a:r>
          <a:r>
            <a:rPr lang="fr-FR" b="1"/>
            <a:t>is</a:t>
          </a:r>
          <a:br>
            <a:rPr lang="fr-FR"/>
          </a:br>
          <a:r>
            <a:rPr lang="fr-FR"/>
            <a:t>tu chois</a:t>
          </a:r>
          <a:r>
            <a:rPr lang="fr-FR" b="1"/>
            <a:t>is</a:t>
          </a:r>
          <a:br>
            <a:rPr lang="fr-FR"/>
          </a:br>
          <a:r>
            <a:rPr lang="fr-FR"/>
            <a:t>il chois</a:t>
          </a:r>
          <a:r>
            <a:rPr lang="fr-FR" b="1"/>
            <a:t>it</a:t>
          </a:r>
          <a:br>
            <a:rPr lang="fr-FR"/>
          </a:br>
          <a:r>
            <a:rPr lang="fr-FR"/>
            <a:t>nous chois</a:t>
          </a:r>
          <a:r>
            <a:rPr lang="fr-FR" b="1"/>
            <a:t>issons</a:t>
          </a:r>
          <a:br>
            <a:rPr lang="fr-FR"/>
          </a:br>
          <a:r>
            <a:rPr lang="fr-FR"/>
            <a:t>vous chois</a:t>
          </a:r>
          <a:r>
            <a:rPr lang="fr-FR" b="1"/>
            <a:t>issez</a:t>
          </a:r>
          <a:br>
            <a:rPr lang="fr-FR"/>
          </a:br>
          <a:r>
            <a:rPr lang="fr-FR"/>
            <a:t>ils chois</a:t>
          </a:r>
          <a:r>
            <a:rPr lang="fr-FR" b="1"/>
            <a:t>issent</a:t>
          </a:r>
          <a:endParaRPr lang="en-US"/>
        </a:p>
      </dgm:t>
    </dgm:pt>
    <dgm:pt modelId="{4FCA813B-1BDF-46F4-822D-94FCD335D5C8}" type="parTrans" cxnId="{8FDFFD1C-490B-4D76-BCB8-C31542E28145}">
      <dgm:prSet/>
      <dgm:spPr/>
      <dgm:t>
        <a:bodyPr/>
        <a:lstStyle/>
        <a:p>
          <a:endParaRPr lang="en-US"/>
        </a:p>
      </dgm:t>
    </dgm:pt>
    <dgm:pt modelId="{8DECDDD8-62F1-4E27-90E6-ADFEAE9360C2}" type="sibTrans" cxnId="{8FDFFD1C-490B-4D76-BCB8-C31542E28145}">
      <dgm:prSet/>
      <dgm:spPr/>
      <dgm:t>
        <a:bodyPr/>
        <a:lstStyle/>
        <a:p>
          <a:endParaRPr lang="en-US"/>
        </a:p>
      </dgm:t>
    </dgm:pt>
    <dgm:pt modelId="{13464ECE-031E-4C8C-AF0A-C53C03285642}" type="pres">
      <dgm:prSet presAssocID="{6CB062EC-614D-4724-BCB6-FEB229634FE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CE2F241-CB83-4528-9A0A-6B7CA50E8EDB}" type="pres">
      <dgm:prSet presAssocID="{FFBC3A49-0641-43BD-B91A-8B4239C67D83}" presName="hierRoot1" presStyleCnt="0"/>
      <dgm:spPr/>
    </dgm:pt>
    <dgm:pt modelId="{4AE06D72-224D-470D-B43D-C49A9D3F3F8D}" type="pres">
      <dgm:prSet presAssocID="{FFBC3A49-0641-43BD-B91A-8B4239C67D83}" presName="composite" presStyleCnt="0"/>
      <dgm:spPr/>
    </dgm:pt>
    <dgm:pt modelId="{D23E77FE-338B-4AB7-9AFB-687E5EB11AF2}" type="pres">
      <dgm:prSet presAssocID="{FFBC3A49-0641-43BD-B91A-8B4239C67D83}" presName="background" presStyleLbl="node0" presStyleIdx="0" presStyleCnt="2"/>
      <dgm:spPr/>
    </dgm:pt>
    <dgm:pt modelId="{D8AD9145-5344-4379-9B32-DE55FEF2BD30}" type="pres">
      <dgm:prSet presAssocID="{FFBC3A49-0641-43BD-B91A-8B4239C67D83}" presName="text" presStyleLbl="fgAcc0" presStyleIdx="0" presStyleCnt="2">
        <dgm:presLayoutVars>
          <dgm:chPref val="3"/>
        </dgm:presLayoutVars>
      </dgm:prSet>
      <dgm:spPr/>
    </dgm:pt>
    <dgm:pt modelId="{CB477569-DD95-4179-9E08-3B475500F3FA}" type="pres">
      <dgm:prSet presAssocID="{FFBC3A49-0641-43BD-B91A-8B4239C67D83}" presName="hierChild2" presStyleCnt="0"/>
      <dgm:spPr/>
    </dgm:pt>
    <dgm:pt modelId="{9B9DAC0A-125D-424B-A4D8-A593C6CBA444}" type="pres">
      <dgm:prSet presAssocID="{0BBF6289-241A-4BC5-912D-3FD58C319348}" presName="hierRoot1" presStyleCnt="0"/>
      <dgm:spPr/>
    </dgm:pt>
    <dgm:pt modelId="{00F18E35-DE98-47FF-A9CA-7D41BB786268}" type="pres">
      <dgm:prSet presAssocID="{0BBF6289-241A-4BC5-912D-3FD58C319348}" presName="composite" presStyleCnt="0"/>
      <dgm:spPr/>
    </dgm:pt>
    <dgm:pt modelId="{BDB012EE-EBA2-455B-A12B-256613D9035D}" type="pres">
      <dgm:prSet presAssocID="{0BBF6289-241A-4BC5-912D-3FD58C319348}" presName="background" presStyleLbl="node0" presStyleIdx="1" presStyleCnt="2"/>
      <dgm:spPr/>
    </dgm:pt>
    <dgm:pt modelId="{16AB2C75-F0EC-4D7D-BEF6-8B4ED25E7799}" type="pres">
      <dgm:prSet presAssocID="{0BBF6289-241A-4BC5-912D-3FD58C319348}" presName="text" presStyleLbl="fgAcc0" presStyleIdx="1" presStyleCnt="2">
        <dgm:presLayoutVars>
          <dgm:chPref val="3"/>
        </dgm:presLayoutVars>
      </dgm:prSet>
      <dgm:spPr/>
    </dgm:pt>
    <dgm:pt modelId="{359FDD4D-CB67-4B8F-871A-8677E9F7865C}" type="pres">
      <dgm:prSet presAssocID="{0BBF6289-241A-4BC5-912D-3FD58C319348}" presName="hierChild2" presStyleCnt="0"/>
      <dgm:spPr/>
    </dgm:pt>
  </dgm:ptLst>
  <dgm:cxnLst>
    <dgm:cxn modelId="{4EDAFA0E-91B8-424E-A269-BB1BB53177A9}" type="presOf" srcId="{6CB062EC-614D-4724-BCB6-FEB229634FE4}" destId="{13464ECE-031E-4C8C-AF0A-C53C03285642}" srcOrd="0" destOrd="0" presId="urn:microsoft.com/office/officeart/2005/8/layout/hierarchy1"/>
    <dgm:cxn modelId="{8FDFFD1C-490B-4D76-BCB8-C31542E28145}" srcId="{6CB062EC-614D-4724-BCB6-FEB229634FE4}" destId="{0BBF6289-241A-4BC5-912D-3FD58C319348}" srcOrd="1" destOrd="0" parTransId="{4FCA813B-1BDF-46F4-822D-94FCD335D5C8}" sibTransId="{8DECDDD8-62F1-4E27-90E6-ADFEAE9360C2}"/>
    <dgm:cxn modelId="{1B47312E-B3F4-43BD-847C-DB193B321C94}" type="presOf" srcId="{FFBC3A49-0641-43BD-B91A-8B4239C67D83}" destId="{D8AD9145-5344-4379-9B32-DE55FEF2BD30}" srcOrd="0" destOrd="0" presId="urn:microsoft.com/office/officeart/2005/8/layout/hierarchy1"/>
    <dgm:cxn modelId="{E6896B4C-5EF4-42F2-BBFD-5444C78A32E2}" srcId="{6CB062EC-614D-4724-BCB6-FEB229634FE4}" destId="{FFBC3A49-0641-43BD-B91A-8B4239C67D83}" srcOrd="0" destOrd="0" parTransId="{3962C8EF-D8F8-4D06-8AC5-521D429D7BA6}" sibTransId="{CC07DAAA-966C-4957-8010-A84857C2EEB4}"/>
    <dgm:cxn modelId="{4A83B8E7-DBCD-4EE3-A84D-73E25607B94B}" type="presOf" srcId="{0BBF6289-241A-4BC5-912D-3FD58C319348}" destId="{16AB2C75-F0EC-4D7D-BEF6-8B4ED25E7799}" srcOrd="0" destOrd="0" presId="urn:microsoft.com/office/officeart/2005/8/layout/hierarchy1"/>
    <dgm:cxn modelId="{FC61BC22-483F-495F-BA62-092684985991}" type="presParOf" srcId="{13464ECE-031E-4C8C-AF0A-C53C03285642}" destId="{CCE2F241-CB83-4528-9A0A-6B7CA50E8EDB}" srcOrd="0" destOrd="0" presId="urn:microsoft.com/office/officeart/2005/8/layout/hierarchy1"/>
    <dgm:cxn modelId="{F69525A7-113C-41DF-B931-BD3DA18077BC}" type="presParOf" srcId="{CCE2F241-CB83-4528-9A0A-6B7CA50E8EDB}" destId="{4AE06D72-224D-470D-B43D-C49A9D3F3F8D}" srcOrd="0" destOrd="0" presId="urn:microsoft.com/office/officeart/2005/8/layout/hierarchy1"/>
    <dgm:cxn modelId="{234B2CC6-9B78-45BE-9B9F-93AFC9B48778}" type="presParOf" srcId="{4AE06D72-224D-470D-B43D-C49A9D3F3F8D}" destId="{D23E77FE-338B-4AB7-9AFB-687E5EB11AF2}" srcOrd="0" destOrd="0" presId="urn:microsoft.com/office/officeart/2005/8/layout/hierarchy1"/>
    <dgm:cxn modelId="{3EB1540A-268D-4A9A-A465-131E7F7D99FF}" type="presParOf" srcId="{4AE06D72-224D-470D-B43D-C49A9D3F3F8D}" destId="{D8AD9145-5344-4379-9B32-DE55FEF2BD30}" srcOrd="1" destOrd="0" presId="urn:microsoft.com/office/officeart/2005/8/layout/hierarchy1"/>
    <dgm:cxn modelId="{B5E91BC8-9F88-4981-933D-DDEF3FA0DB87}" type="presParOf" srcId="{CCE2F241-CB83-4528-9A0A-6B7CA50E8EDB}" destId="{CB477569-DD95-4179-9E08-3B475500F3FA}" srcOrd="1" destOrd="0" presId="urn:microsoft.com/office/officeart/2005/8/layout/hierarchy1"/>
    <dgm:cxn modelId="{BE2B39D4-52CE-4C58-9B40-AE27F190EBF8}" type="presParOf" srcId="{13464ECE-031E-4C8C-AF0A-C53C03285642}" destId="{9B9DAC0A-125D-424B-A4D8-A593C6CBA444}" srcOrd="1" destOrd="0" presId="urn:microsoft.com/office/officeart/2005/8/layout/hierarchy1"/>
    <dgm:cxn modelId="{20A40B86-73D1-45F5-8C16-231980E305EE}" type="presParOf" srcId="{9B9DAC0A-125D-424B-A4D8-A593C6CBA444}" destId="{00F18E35-DE98-47FF-A9CA-7D41BB786268}" srcOrd="0" destOrd="0" presId="urn:microsoft.com/office/officeart/2005/8/layout/hierarchy1"/>
    <dgm:cxn modelId="{1053B7CA-019B-4A75-8E19-2D509523344A}" type="presParOf" srcId="{00F18E35-DE98-47FF-A9CA-7D41BB786268}" destId="{BDB012EE-EBA2-455B-A12B-256613D9035D}" srcOrd="0" destOrd="0" presId="urn:microsoft.com/office/officeart/2005/8/layout/hierarchy1"/>
    <dgm:cxn modelId="{B97E1894-0C99-40D1-8DFE-56AD68B1A3BF}" type="presParOf" srcId="{00F18E35-DE98-47FF-A9CA-7D41BB786268}" destId="{16AB2C75-F0EC-4D7D-BEF6-8B4ED25E7799}" srcOrd="1" destOrd="0" presId="urn:microsoft.com/office/officeart/2005/8/layout/hierarchy1"/>
    <dgm:cxn modelId="{9E909AC5-0575-4E02-B031-32326E1CC373}" type="presParOf" srcId="{9B9DAC0A-125D-424B-A4D8-A593C6CBA444}" destId="{359FDD4D-CB67-4B8F-871A-8677E9F7865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773298-EC22-4D52-A41F-610ACB13F483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F502DD53-2C54-4A7C-AB1D-C515778E3E33}">
      <dgm:prSet/>
      <dgm:spPr/>
      <dgm:t>
        <a:bodyPr/>
        <a:lstStyle/>
        <a:p>
          <a:r>
            <a:rPr lang="fr-FR" b="1"/>
            <a:t>grandir</a:t>
          </a:r>
          <a:endParaRPr lang="en-US"/>
        </a:p>
      </dgm:t>
    </dgm:pt>
    <dgm:pt modelId="{0BBE8771-8D2D-4449-A4D1-7EA24053461A}" type="parTrans" cxnId="{AF0C0528-3DB9-4C38-88A3-0A3D16BE9BB3}">
      <dgm:prSet/>
      <dgm:spPr/>
      <dgm:t>
        <a:bodyPr/>
        <a:lstStyle/>
        <a:p>
          <a:endParaRPr lang="en-US"/>
        </a:p>
      </dgm:t>
    </dgm:pt>
    <dgm:pt modelId="{DA1D9D9D-403A-4DB5-B49D-DDD5C1FB6FD9}" type="sibTrans" cxnId="{AF0C0528-3DB9-4C38-88A3-0A3D16BE9BB3}">
      <dgm:prSet/>
      <dgm:spPr/>
      <dgm:t>
        <a:bodyPr/>
        <a:lstStyle/>
        <a:p>
          <a:endParaRPr lang="en-US"/>
        </a:p>
      </dgm:t>
    </dgm:pt>
    <dgm:pt modelId="{395A6DE5-252B-4CB2-8000-7E3A5109009D}">
      <dgm:prSet/>
      <dgm:spPr/>
      <dgm:t>
        <a:bodyPr/>
        <a:lstStyle/>
        <a:p>
          <a:r>
            <a:rPr lang="fr-FR"/>
            <a:t>je grand</a:t>
          </a:r>
          <a:r>
            <a:rPr lang="fr-FR" b="1"/>
            <a:t>is</a:t>
          </a:r>
          <a:br>
            <a:rPr lang="fr-FR"/>
          </a:br>
          <a:r>
            <a:rPr lang="fr-FR"/>
            <a:t>tu grand</a:t>
          </a:r>
          <a:r>
            <a:rPr lang="fr-FR" b="1"/>
            <a:t>is</a:t>
          </a:r>
          <a:br>
            <a:rPr lang="fr-FR"/>
          </a:br>
          <a:r>
            <a:rPr lang="fr-FR"/>
            <a:t>il grand</a:t>
          </a:r>
          <a:r>
            <a:rPr lang="fr-FR" b="1"/>
            <a:t>it</a:t>
          </a:r>
          <a:br>
            <a:rPr lang="fr-FR"/>
          </a:br>
          <a:r>
            <a:rPr lang="fr-FR"/>
            <a:t>nous grand</a:t>
          </a:r>
          <a:r>
            <a:rPr lang="fr-FR" b="1"/>
            <a:t>issons</a:t>
          </a:r>
          <a:br>
            <a:rPr lang="fr-FR"/>
          </a:br>
          <a:r>
            <a:rPr lang="fr-FR"/>
            <a:t>vous grand</a:t>
          </a:r>
          <a:r>
            <a:rPr lang="fr-FR" b="1"/>
            <a:t>issez</a:t>
          </a:r>
          <a:br>
            <a:rPr lang="fr-FR"/>
          </a:br>
          <a:r>
            <a:rPr lang="fr-FR"/>
            <a:t>ils grand</a:t>
          </a:r>
          <a:r>
            <a:rPr lang="fr-FR" b="1"/>
            <a:t>issent</a:t>
          </a:r>
          <a:endParaRPr lang="en-US"/>
        </a:p>
      </dgm:t>
    </dgm:pt>
    <dgm:pt modelId="{EED5E322-1CF7-44F0-AD53-26258BA7512B}" type="parTrans" cxnId="{CE14B38A-5B8F-4458-B2CF-E9C777BBE6ED}">
      <dgm:prSet/>
      <dgm:spPr/>
      <dgm:t>
        <a:bodyPr/>
        <a:lstStyle/>
        <a:p>
          <a:endParaRPr lang="en-US"/>
        </a:p>
      </dgm:t>
    </dgm:pt>
    <dgm:pt modelId="{F30B8C8E-4BA2-4CC1-ADF4-99A61CB1C6EC}" type="sibTrans" cxnId="{CE14B38A-5B8F-4458-B2CF-E9C777BBE6ED}">
      <dgm:prSet/>
      <dgm:spPr/>
      <dgm:t>
        <a:bodyPr/>
        <a:lstStyle/>
        <a:p>
          <a:endParaRPr lang="en-US"/>
        </a:p>
      </dgm:t>
    </dgm:pt>
    <dgm:pt modelId="{7000C34A-10FE-4BA3-B33A-558E180A6486}" type="pres">
      <dgm:prSet presAssocID="{C3773298-EC22-4D52-A41F-610ACB13F48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422833E-5810-40B2-ADA7-5BBD9CA115C6}" type="pres">
      <dgm:prSet presAssocID="{F502DD53-2C54-4A7C-AB1D-C515778E3E33}" presName="hierRoot1" presStyleCnt="0"/>
      <dgm:spPr/>
    </dgm:pt>
    <dgm:pt modelId="{BF7BB755-00BE-4A78-8EA0-F88CCC10D480}" type="pres">
      <dgm:prSet presAssocID="{F502DD53-2C54-4A7C-AB1D-C515778E3E33}" presName="composite" presStyleCnt="0"/>
      <dgm:spPr/>
    </dgm:pt>
    <dgm:pt modelId="{2E0317A6-28FE-4C0C-BDE8-9B539D06AB0D}" type="pres">
      <dgm:prSet presAssocID="{F502DD53-2C54-4A7C-AB1D-C515778E3E33}" presName="background" presStyleLbl="node0" presStyleIdx="0" presStyleCnt="2"/>
      <dgm:spPr/>
    </dgm:pt>
    <dgm:pt modelId="{0C5A7467-1804-486B-90CD-B718555A42FA}" type="pres">
      <dgm:prSet presAssocID="{F502DD53-2C54-4A7C-AB1D-C515778E3E33}" presName="text" presStyleLbl="fgAcc0" presStyleIdx="0" presStyleCnt="2">
        <dgm:presLayoutVars>
          <dgm:chPref val="3"/>
        </dgm:presLayoutVars>
      </dgm:prSet>
      <dgm:spPr/>
    </dgm:pt>
    <dgm:pt modelId="{CAD69736-B034-4EAE-81B7-6DF8DB72F8A5}" type="pres">
      <dgm:prSet presAssocID="{F502DD53-2C54-4A7C-AB1D-C515778E3E33}" presName="hierChild2" presStyleCnt="0"/>
      <dgm:spPr/>
    </dgm:pt>
    <dgm:pt modelId="{1DDC8E1D-78C1-4D0B-966C-F0A254FB56C2}" type="pres">
      <dgm:prSet presAssocID="{395A6DE5-252B-4CB2-8000-7E3A5109009D}" presName="hierRoot1" presStyleCnt="0"/>
      <dgm:spPr/>
    </dgm:pt>
    <dgm:pt modelId="{EF72D5F4-CEDA-4F5A-BABA-03EAE0E7BE7E}" type="pres">
      <dgm:prSet presAssocID="{395A6DE5-252B-4CB2-8000-7E3A5109009D}" presName="composite" presStyleCnt="0"/>
      <dgm:spPr/>
    </dgm:pt>
    <dgm:pt modelId="{9BE8849E-1519-4B6B-93AC-91FA96B64AC5}" type="pres">
      <dgm:prSet presAssocID="{395A6DE5-252B-4CB2-8000-7E3A5109009D}" presName="background" presStyleLbl="node0" presStyleIdx="1" presStyleCnt="2"/>
      <dgm:spPr/>
    </dgm:pt>
    <dgm:pt modelId="{AE402414-89DD-401C-AAF7-E93F5ADEE415}" type="pres">
      <dgm:prSet presAssocID="{395A6DE5-252B-4CB2-8000-7E3A5109009D}" presName="text" presStyleLbl="fgAcc0" presStyleIdx="1" presStyleCnt="2">
        <dgm:presLayoutVars>
          <dgm:chPref val="3"/>
        </dgm:presLayoutVars>
      </dgm:prSet>
      <dgm:spPr/>
    </dgm:pt>
    <dgm:pt modelId="{3542976F-9B02-4C09-A539-D4E1FA6CF9B9}" type="pres">
      <dgm:prSet presAssocID="{395A6DE5-252B-4CB2-8000-7E3A5109009D}" presName="hierChild2" presStyleCnt="0"/>
      <dgm:spPr/>
    </dgm:pt>
  </dgm:ptLst>
  <dgm:cxnLst>
    <dgm:cxn modelId="{AF0C0528-3DB9-4C38-88A3-0A3D16BE9BB3}" srcId="{C3773298-EC22-4D52-A41F-610ACB13F483}" destId="{F502DD53-2C54-4A7C-AB1D-C515778E3E33}" srcOrd="0" destOrd="0" parTransId="{0BBE8771-8D2D-4449-A4D1-7EA24053461A}" sibTransId="{DA1D9D9D-403A-4DB5-B49D-DDD5C1FB6FD9}"/>
    <dgm:cxn modelId="{5364DA2F-4F6D-4AFF-816F-9907DA220978}" type="presOf" srcId="{C3773298-EC22-4D52-A41F-610ACB13F483}" destId="{7000C34A-10FE-4BA3-B33A-558E180A6486}" srcOrd="0" destOrd="0" presId="urn:microsoft.com/office/officeart/2005/8/layout/hierarchy1"/>
    <dgm:cxn modelId="{D8D3864C-494B-429A-A449-08A514667853}" type="presOf" srcId="{395A6DE5-252B-4CB2-8000-7E3A5109009D}" destId="{AE402414-89DD-401C-AAF7-E93F5ADEE415}" srcOrd="0" destOrd="0" presId="urn:microsoft.com/office/officeart/2005/8/layout/hierarchy1"/>
    <dgm:cxn modelId="{9495FB89-9E50-4590-BABA-75B1D9154168}" type="presOf" srcId="{F502DD53-2C54-4A7C-AB1D-C515778E3E33}" destId="{0C5A7467-1804-486B-90CD-B718555A42FA}" srcOrd="0" destOrd="0" presId="urn:microsoft.com/office/officeart/2005/8/layout/hierarchy1"/>
    <dgm:cxn modelId="{CE14B38A-5B8F-4458-B2CF-E9C777BBE6ED}" srcId="{C3773298-EC22-4D52-A41F-610ACB13F483}" destId="{395A6DE5-252B-4CB2-8000-7E3A5109009D}" srcOrd="1" destOrd="0" parTransId="{EED5E322-1CF7-44F0-AD53-26258BA7512B}" sibTransId="{F30B8C8E-4BA2-4CC1-ADF4-99A61CB1C6EC}"/>
    <dgm:cxn modelId="{BC3834BB-89CB-451A-9513-E5B83F224495}" type="presParOf" srcId="{7000C34A-10FE-4BA3-B33A-558E180A6486}" destId="{C422833E-5810-40B2-ADA7-5BBD9CA115C6}" srcOrd="0" destOrd="0" presId="urn:microsoft.com/office/officeart/2005/8/layout/hierarchy1"/>
    <dgm:cxn modelId="{8D386FD7-168F-48C9-A5B7-B9A80DACE99A}" type="presParOf" srcId="{C422833E-5810-40B2-ADA7-5BBD9CA115C6}" destId="{BF7BB755-00BE-4A78-8EA0-F88CCC10D480}" srcOrd="0" destOrd="0" presId="urn:microsoft.com/office/officeart/2005/8/layout/hierarchy1"/>
    <dgm:cxn modelId="{C3022A5E-8C07-4799-8ADC-88F6A41938B8}" type="presParOf" srcId="{BF7BB755-00BE-4A78-8EA0-F88CCC10D480}" destId="{2E0317A6-28FE-4C0C-BDE8-9B539D06AB0D}" srcOrd="0" destOrd="0" presId="urn:microsoft.com/office/officeart/2005/8/layout/hierarchy1"/>
    <dgm:cxn modelId="{3308D8DE-E9F3-4219-A75E-757289ADB12C}" type="presParOf" srcId="{BF7BB755-00BE-4A78-8EA0-F88CCC10D480}" destId="{0C5A7467-1804-486B-90CD-B718555A42FA}" srcOrd="1" destOrd="0" presId="urn:microsoft.com/office/officeart/2005/8/layout/hierarchy1"/>
    <dgm:cxn modelId="{717A0B11-24F7-438B-945A-CE91C3A665FC}" type="presParOf" srcId="{C422833E-5810-40B2-ADA7-5BBD9CA115C6}" destId="{CAD69736-B034-4EAE-81B7-6DF8DB72F8A5}" srcOrd="1" destOrd="0" presId="urn:microsoft.com/office/officeart/2005/8/layout/hierarchy1"/>
    <dgm:cxn modelId="{72E5064C-6E42-437F-81EE-7129ADA53C10}" type="presParOf" srcId="{7000C34A-10FE-4BA3-B33A-558E180A6486}" destId="{1DDC8E1D-78C1-4D0B-966C-F0A254FB56C2}" srcOrd="1" destOrd="0" presId="urn:microsoft.com/office/officeart/2005/8/layout/hierarchy1"/>
    <dgm:cxn modelId="{BEDCCC68-FDDB-44A4-B6C4-8AE8F1021CD4}" type="presParOf" srcId="{1DDC8E1D-78C1-4D0B-966C-F0A254FB56C2}" destId="{EF72D5F4-CEDA-4F5A-BABA-03EAE0E7BE7E}" srcOrd="0" destOrd="0" presId="urn:microsoft.com/office/officeart/2005/8/layout/hierarchy1"/>
    <dgm:cxn modelId="{74147351-5473-4EB7-8356-516B1CACEB2B}" type="presParOf" srcId="{EF72D5F4-CEDA-4F5A-BABA-03EAE0E7BE7E}" destId="{9BE8849E-1519-4B6B-93AC-91FA96B64AC5}" srcOrd="0" destOrd="0" presId="urn:microsoft.com/office/officeart/2005/8/layout/hierarchy1"/>
    <dgm:cxn modelId="{030A5958-1FB8-461A-ABC1-846F9DDC20FA}" type="presParOf" srcId="{EF72D5F4-CEDA-4F5A-BABA-03EAE0E7BE7E}" destId="{AE402414-89DD-401C-AAF7-E93F5ADEE415}" srcOrd="1" destOrd="0" presId="urn:microsoft.com/office/officeart/2005/8/layout/hierarchy1"/>
    <dgm:cxn modelId="{3754B1FF-64A6-4A35-B7C2-ED960D186301}" type="presParOf" srcId="{1DDC8E1D-78C1-4D0B-966C-F0A254FB56C2}" destId="{3542976F-9B02-4C09-A539-D4E1FA6CF9B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2FBF6E-ADA9-4467-8380-BACCC90ADA72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F582248D-F814-458B-8257-A0D401C4C131}">
      <dgm:prSet/>
      <dgm:spPr/>
      <dgm:t>
        <a:bodyPr/>
        <a:lstStyle/>
        <a:p>
          <a:pPr>
            <a:defRPr cap="all"/>
          </a:pPr>
          <a:r>
            <a:rPr lang="fr-FR" b="1"/>
            <a:t>subir</a:t>
          </a:r>
          <a:endParaRPr lang="en-US"/>
        </a:p>
      </dgm:t>
    </dgm:pt>
    <dgm:pt modelId="{5A834113-0A99-48C6-B775-7A1531C50EE3}" type="parTrans" cxnId="{1EAA769E-D4B8-432E-A412-7181B9FF1648}">
      <dgm:prSet/>
      <dgm:spPr/>
      <dgm:t>
        <a:bodyPr/>
        <a:lstStyle/>
        <a:p>
          <a:endParaRPr lang="en-US"/>
        </a:p>
      </dgm:t>
    </dgm:pt>
    <dgm:pt modelId="{2532841E-5DDB-4EA0-9A36-CC1FDCB5138F}" type="sibTrans" cxnId="{1EAA769E-D4B8-432E-A412-7181B9FF1648}">
      <dgm:prSet/>
      <dgm:spPr/>
      <dgm:t>
        <a:bodyPr/>
        <a:lstStyle/>
        <a:p>
          <a:endParaRPr lang="en-US"/>
        </a:p>
      </dgm:t>
    </dgm:pt>
    <dgm:pt modelId="{F9770177-9C79-49E4-89E2-BB6E39EBC35B}">
      <dgm:prSet/>
      <dgm:spPr/>
      <dgm:t>
        <a:bodyPr/>
        <a:lstStyle/>
        <a:p>
          <a:pPr>
            <a:defRPr cap="all"/>
          </a:pPr>
          <a:r>
            <a:rPr lang="fr-FR"/>
            <a:t>je sub</a:t>
          </a:r>
          <a:r>
            <a:rPr lang="fr-FR" b="1"/>
            <a:t>is</a:t>
          </a:r>
          <a:br>
            <a:rPr lang="fr-FR"/>
          </a:br>
          <a:r>
            <a:rPr lang="fr-FR"/>
            <a:t>tu sub</a:t>
          </a:r>
          <a:r>
            <a:rPr lang="fr-FR" b="1"/>
            <a:t>is</a:t>
          </a:r>
          <a:br>
            <a:rPr lang="fr-FR"/>
          </a:br>
          <a:r>
            <a:rPr lang="fr-FR"/>
            <a:t>il sub</a:t>
          </a:r>
          <a:r>
            <a:rPr lang="fr-FR" b="1"/>
            <a:t>it</a:t>
          </a:r>
          <a:br>
            <a:rPr lang="fr-FR"/>
          </a:br>
          <a:r>
            <a:rPr lang="fr-FR"/>
            <a:t>nous sub</a:t>
          </a:r>
          <a:r>
            <a:rPr lang="fr-FR" b="1"/>
            <a:t>issons</a:t>
          </a:r>
          <a:br>
            <a:rPr lang="fr-FR"/>
          </a:br>
          <a:r>
            <a:rPr lang="fr-FR"/>
            <a:t>vous sub</a:t>
          </a:r>
          <a:r>
            <a:rPr lang="fr-FR" b="1"/>
            <a:t>issez</a:t>
          </a:r>
          <a:br>
            <a:rPr lang="fr-FR"/>
          </a:br>
          <a:r>
            <a:rPr lang="fr-FR"/>
            <a:t>ils sub</a:t>
          </a:r>
          <a:r>
            <a:rPr lang="fr-FR" b="1"/>
            <a:t>issent</a:t>
          </a:r>
          <a:endParaRPr lang="en-US"/>
        </a:p>
      </dgm:t>
    </dgm:pt>
    <dgm:pt modelId="{5F77CDDC-467D-40AB-9723-8AF3D2E470FB}" type="parTrans" cxnId="{95A07E9A-1601-4421-9250-AEA59BC3B644}">
      <dgm:prSet/>
      <dgm:spPr/>
      <dgm:t>
        <a:bodyPr/>
        <a:lstStyle/>
        <a:p>
          <a:endParaRPr lang="en-US"/>
        </a:p>
      </dgm:t>
    </dgm:pt>
    <dgm:pt modelId="{09EDE229-E8C6-4960-A620-B5FE395FC756}" type="sibTrans" cxnId="{95A07E9A-1601-4421-9250-AEA59BC3B644}">
      <dgm:prSet/>
      <dgm:spPr/>
      <dgm:t>
        <a:bodyPr/>
        <a:lstStyle/>
        <a:p>
          <a:endParaRPr lang="en-US"/>
        </a:p>
      </dgm:t>
    </dgm:pt>
    <dgm:pt modelId="{3CF2459A-879E-4804-9FB6-EEE3493F7890}" type="pres">
      <dgm:prSet presAssocID="{DC2FBF6E-ADA9-4467-8380-BACCC90ADA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FD7E3A-74E5-495C-B206-2AE7FA1F07A6}" type="pres">
      <dgm:prSet presAssocID="{F582248D-F814-458B-8257-A0D401C4C131}" presName="hierRoot1" presStyleCnt="0"/>
      <dgm:spPr/>
    </dgm:pt>
    <dgm:pt modelId="{B4B5A057-3167-47C7-B889-A3D682481561}" type="pres">
      <dgm:prSet presAssocID="{F582248D-F814-458B-8257-A0D401C4C131}" presName="composite" presStyleCnt="0"/>
      <dgm:spPr/>
    </dgm:pt>
    <dgm:pt modelId="{C696EF52-73C9-4BB6-B824-69CC98137AB5}" type="pres">
      <dgm:prSet presAssocID="{F582248D-F814-458B-8257-A0D401C4C131}" presName="background" presStyleLbl="node0" presStyleIdx="0" presStyleCnt="2"/>
      <dgm:spPr/>
    </dgm:pt>
    <dgm:pt modelId="{7547BB40-28FF-4E70-8E16-81AB7DDEBBC9}" type="pres">
      <dgm:prSet presAssocID="{F582248D-F814-458B-8257-A0D401C4C131}" presName="text" presStyleLbl="fgAcc0" presStyleIdx="0" presStyleCnt="2">
        <dgm:presLayoutVars>
          <dgm:chPref val="3"/>
        </dgm:presLayoutVars>
      </dgm:prSet>
      <dgm:spPr/>
    </dgm:pt>
    <dgm:pt modelId="{4F283262-83F3-493E-AF32-4567554029CA}" type="pres">
      <dgm:prSet presAssocID="{F582248D-F814-458B-8257-A0D401C4C131}" presName="hierChild2" presStyleCnt="0"/>
      <dgm:spPr/>
    </dgm:pt>
    <dgm:pt modelId="{B89856B9-1197-4DA9-BBC2-DB965AE2C980}" type="pres">
      <dgm:prSet presAssocID="{F9770177-9C79-49E4-89E2-BB6E39EBC35B}" presName="hierRoot1" presStyleCnt="0"/>
      <dgm:spPr/>
    </dgm:pt>
    <dgm:pt modelId="{573B0A30-B69F-494C-A59A-3A4CF383A4DA}" type="pres">
      <dgm:prSet presAssocID="{F9770177-9C79-49E4-89E2-BB6E39EBC35B}" presName="composite" presStyleCnt="0"/>
      <dgm:spPr/>
    </dgm:pt>
    <dgm:pt modelId="{36B93DDE-1EE1-4843-815A-C7C34B38A59E}" type="pres">
      <dgm:prSet presAssocID="{F9770177-9C79-49E4-89E2-BB6E39EBC35B}" presName="background" presStyleLbl="node0" presStyleIdx="1" presStyleCnt="2"/>
      <dgm:spPr/>
    </dgm:pt>
    <dgm:pt modelId="{654F67AA-0C39-48AA-AAB3-E56957000D87}" type="pres">
      <dgm:prSet presAssocID="{F9770177-9C79-49E4-89E2-BB6E39EBC35B}" presName="text" presStyleLbl="fgAcc0" presStyleIdx="1" presStyleCnt="2">
        <dgm:presLayoutVars>
          <dgm:chPref val="3"/>
        </dgm:presLayoutVars>
      </dgm:prSet>
      <dgm:spPr/>
    </dgm:pt>
    <dgm:pt modelId="{5DE0E65B-A6A7-4F55-80F7-E0D0AD874132}" type="pres">
      <dgm:prSet presAssocID="{F9770177-9C79-49E4-89E2-BB6E39EBC35B}" presName="hierChild2" presStyleCnt="0"/>
      <dgm:spPr/>
    </dgm:pt>
  </dgm:ptLst>
  <dgm:cxnLst>
    <dgm:cxn modelId="{55AD050B-2761-465E-B236-9BF103093CEF}" type="presOf" srcId="{F9770177-9C79-49E4-89E2-BB6E39EBC35B}" destId="{654F67AA-0C39-48AA-AAB3-E56957000D87}" srcOrd="0" destOrd="0" presId="urn:microsoft.com/office/officeart/2005/8/layout/hierarchy1"/>
    <dgm:cxn modelId="{95A07E9A-1601-4421-9250-AEA59BC3B644}" srcId="{DC2FBF6E-ADA9-4467-8380-BACCC90ADA72}" destId="{F9770177-9C79-49E4-89E2-BB6E39EBC35B}" srcOrd="1" destOrd="0" parTransId="{5F77CDDC-467D-40AB-9723-8AF3D2E470FB}" sibTransId="{09EDE229-E8C6-4960-A620-B5FE395FC756}"/>
    <dgm:cxn modelId="{1EAA769E-D4B8-432E-A412-7181B9FF1648}" srcId="{DC2FBF6E-ADA9-4467-8380-BACCC90ADA72}" destId="{F582248D-F814-458B-8257-A0D401C4C131}" srcOrd="0" destOrd="0" parTransId="{5A834113-0A99-48C6-B775-7A1531C50EE3}" sibTransId="{2532841E-5DDB-4EA0-9A36-CC1FDCB5138F}"/>
    <dgm:cxn modelId="{0F151AD5-1F99-4D37-B4E4-4F9C1841BBBD}" type="presOf" srcId="{DC2FBF6E-ADA9-4467-8380-BACCC90ADA72}" destId="{3CF2459A-879E-4804-9FB6-EEE3493F7890}" srcOrd="0" destOrd="0" presId="urn:microsoft.com/office/officeart/2005/8/layout/hierarchy1"/>
    <dgm:cxn modelId="{163BD3E2-F1FA-4C9A-AB76-A65B19A1B464}" type="presOf" srcId="{F582248D-F814-458B-8257-A0D401C4C131}" destId="{7547BB40-28FF-4E70-8E16-81AB7DDEBBC9}" srcOrd="0" destOrd="0" presId="urn:microsoft.com/office/officeart/2005/8/layout/hierarchy1"/>
    <dgm:cxn modelId="{44591246-3DC6-4A71-93E6-AE76D33C140F}" type="presParOf" srcId="{3CF2459A-879E-4804-9FB6-EEE3493F7890}" destId="{ADFD7E3A-74E5-495C-B206-2AE7FA1F07A6}" srcOrd="0" destOrd="0" presId="urn:microsoft.com/office/officeart/2005/8/layout/hierarchy1"/>
    <dgm:cxn modelId="{381C3087-742E-4668-970E-6143E7856B9B}" type="presParOf" srcId="{ADFD7E3A-74E5-495C-B206-2AE7FA1F07A6}" destId="{B4B5A057-3167-47C7-B889-A3D682481561}" srcOrd="0" destOrd="0" presId="urn:microsoft.com/office/officeart/2005/8/layout/hierarchy1"/>
    <dgm:cxn modelId="{AA496AC7-018B-446B-80DF-4F088C77B2F7}" type="presParOf" srcId="{B4B5A057-3167-47C7-B889-A3D682481561}" destId="{C696EF52-73C9-4BB6-B824-69CC98137AB5}" srcOrd="0" destOrd="0" presId="urn:microsoft.com/office/officeart/2005/8/layout/hierarchy1"/>
    <dgm:cxn modelId="{F2F7C7C8-6729-48F7-9A48-EDFB8FCCCAB7}" type="presParOf" srcId="{B4B5A057-3167-47C7-B889-A3D682481561}" destId="{7547BB40-28FF-4E70-8E16-81AB7DDEBBC9}" srcOrd="1" destOrd="0" presId="urn:microsoft.com/office/officeart/2005/8/layout/hierarchy1"/>
    <dgm:cxn modelId="{A565C4C7-3BFB-4EEA-81FB-5F21EEAB3D46}" type="presParOf" srcId="{ADFD7E3A-74E5-495C-B206-2AE7FA1F07A6}" destId="{4F283262-83F3-493E-AF32-4567554029CA}" srcOrd="1" destOrd="0" presId="urn:microsoft.com/office/officeart/2005/8/layout/hierarchy1"/>
    <dgm:cxn modelId="{53C6DAF1-330F-411D-8F23-6A2AD709017A}" type="presParOf" srcId="{3CF2459A-879E-4804-9FB6-EEE3493F7890}" destId="{B89856B9-1197-4DA9-BBC2-DB965AE2C980}" srcOrd="1" destOrd="0" presId="urn:microsoft.com/office/officeart/2005/8/layout/hierarchy1"/>
    <dgm:cxn modelId="{53625EAC-703D-468A-A827-6596D5CEBBC1}" type="presParOf" srcId="{B89856B9-1197-4DA9-BBC2-DB965AE2C980}" destId="{573B0A30-B69F-494C-A59A-3A4CF383A4DA}" srcOrd="0" destOrd="0" presId="urn:microsoft.com/office/officeart/2005/8/layout/hierarchy1"/>
    <dgm:cxn modelId="{6468CF58-1891-4ED5-BB3F-11D40E98211F}" type="presParOf" srcId="{573B0A30-B69F-494C-A59A-3A4CF383A4DA}" destId="{36B93DDE-1EE1-4843-815A-C7C34B38A59E}" srcOrd="0" destOrd="0" presId="urn:microsoft.com/office/officeart/2005/8/layout/hierarchy1"/>
    <dgm:cxn modelId="{90BA2201-2E2A-404F-B860-EC7D88BA4848}" type="presParOf" srcId="{573B0A30-B69F-494C-A59A-3A4CF383A4DA}" destId="{654F67AA-0C39-48AA-AAB3-E56957000D87}" srcOrd="1" destOrd="0" presId="urn:microsoft.com/office/officeart/2005/8/layout/hierarchy1"/>
    <dgm:cxn modelId="{ACDBAD48-794E-40C7-8951-B649A07450C6}" type="presParOf" srcId="{B89856B9-1197-4DA9-BBC2-DB965AE2C980}" destId="{5DE0E65B-A6A7-4F55-80F7-E0D0AD87413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8FD255-870E-4FB9-99A5-D66201A7BAEE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C520376E-FB2F-45AD-BD9B-7842010C4142}">
      <dgm:prSet/>
      <dgm:spPr/>
      <dgm:t>
        <a:bodyPr/>
        <a:lstStyle/>
        <a:p>
          <a:pPr>
            <a:defRPr cap="all"/>
          </a:pPr>
          <a:r>
            <a:rPr lang="fr-FR" b="1"/>
            <a:t>accomplir</a:t>
          </a:r>
          <a:endParaRPr lang="en-US"/>
        </a:p>
      </dgm:t>
    </dgm:pt>
    <dgm:pt modelId="{C0336A24-EBF5-43BB-A1E1-633DA8FAD416}" type="parTrans" cxnId="{6EAE2BCA-99C8-4202-BA47-559B276FCA60}">
      <dgm:prSet/>
      <dgm:spPr/>
      <dgm:t>
        <a:bodyPr/>
        <a:lstStyle/>
        <a:p>
          <a:endParaRPr lang="en-US"/>
        </a:p>
      </dgm:t>
    </dgm:pt>
    <dgm:pt modelId="{226A98B1-8A80-4997-9E94-AF7E5CB3A60C}" type="sibTrans" cxnId="{6EAE2BCA-99C8-4202-BA47-559B276FCA60}">
      <dgm:prSet/>
      <dgm:spPr/>
      <dgm:t>
        <a:bodyPr/>
        <a:lstStyle/>
        <a:p>
          <a:endParaRPr lang="en-US"/>
        </a:p>
      </dgm:t>
    </dgm:pt>
    <dgm:pt modelId="{AA7437DA-6FE4-4F6D-A4B6-828EE1DFE724}">
      <dgm:prSet/>
      <dgm:spPr/>
      <dgm:t>
        <a:bodyPr/>
        <a:lstStyle/>
        <a:p>
          <a:pPr>
            <a:defRPr cap="all"/>
          </a:pPr>
          <a:r>
            <a:rPr lang="fr-FR"/>
            <a:t>j'accompl</a:t>
          </a:r>
          <a:r>
            <a:rPr lang="fr-FR" b="1"/>
            <a:t>is</a:t>
          </a:r>
          <a:br>
            <a:rPr lang="fr-FR"/>
          </a:br>
          <a:r>
            <a:rPr lang="fr-FR"/>
            <a:t>tu accompl</a:t>
          </a:r>
          <a:r>
            <a:rPr lang="fr-FR" b="1"/>
            <a:t>is</a:t>
          </a:r>
          <a:br>
            <a:rPr lang="fr-FR"/>
          </a:br>
          <a:r>
            <a:rPr lang="fr-FR"/>
            <a:t>il accompl</a:t>
          </a:r>
          <a:r>
            <a:rPr lang="fr-FR" b="1"/>
            <a:t>it</a:t>
          </a:r>
          <a:br>
            <a:rPr lang="fr-FR"/>
          </a:br>
          <a:r>
            <a:rPr lang="fr-FR"/>
            <a:t>nous accompl</a:t>
          </a:r>
          <a:r>
            <a:rPr lang="fr-FR" b="1"/>
            <a:t>issons</a:t>
          </a:r>
          <a:br>
            <a:rPr lang="fr-FR"/>
          </a:br>
          <a:r>
            <a:rPr lang="fr-FR"/>
            <a:t>vous accompl</a:t>
          </a:r>
          <a:r>
            <a:rPr lang="fr-FR" b="1"/>
            <a:t>issez</a:t>
          </a:r>
          <a:br>
            <a:rPr lang="fr-FR"/>
          </a:br>
          <a:r>
            <a:rPr lang="fr-FR"/>
            <a:t>ils accompl</a:t>
          </a:r>
          <a:r>
            <a:rPr lang="fr-FR" b="1"/>
            <a:t>issent</a:t>
          </a:r>
          <a:endParaRPr lang="en-US"/>
        </a:p>
      </dgm:t>
    </dgm:pt>
    <dgm:pt modelId="{A76BAA65-8D37-479D-A187-B8B823460C30}" type="parTrans" cxnId="{37D6B456-1C1C-457F-B569-4FFFF4DC493C}">
      <dgm:prSet/>
      <dgm:spPr/>
      <dgm:t>
        <a:bodyPr/>
        <a:lstStyle/>
        <a:p>
          <a:endParaRPr lang="en-US"/>
        </a:p>
      </dgm:t>
    </dgm:pt>
    <dgm:pt modelId="{994C2A17-03D0-4126-B78C-4E723D2F0341}" type="sibTrans" cxnId="{37D6B456-1C1C-457F-B569-4FFFF4DC493C}">
      <dgm:prSet/>
      <dgm:spPr/>
      <dgm:t>
        <a:bodyPr/>
        <a:lstStyle/>
        <a:p>
          <a:endParaRPr lang="en-US"/>
        </a:p>
      </dgm:t>
    </dgm:pt>
    <dgm:pt modelId="{B3A435A2-181A-4035-BCD2-9CF9667EDC47}" type="pres">
      <dgm:prSet presAssocID="{628FD255-870E-4FB9-99A5-D66201A7BAE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4DFF43E-8FD0-4FDC-A2DE-9ECFF7384FBE}" type="pres">
      <dgm:prSet presAssocID="{C520376E-FB2F-45AD-BD9B-7842010C4142}" presName="hierRoot1" presStyleCnt="0"/>
      <dgm:spPr/>
    </dgm:pt>
    <dgm:pt modelId="{8439C56E-6420-4A8C-87E2-7D519BD1AEA4}" type="pres">
      <dgm:prSet presAssocID="{C520376E-FB2F-45AD-BD9B-7842010C4142}" presName="composite" presStyleCnt="0"/>
      <dgm:spPr/>
    </dgm:pt>
    <dgm:pt modelId="{CF073216-5C9D-4FC5-A3A5-7200F0FFD137}" type="pres">
      <dgm:prSet presAssocID="{C520376E-FB2F-45AD-BD9B-7842010C4142}" presName="background" presStyleLbl="node0" presStyleIdx="0" presStyleCnt="2"/>
      <dgm:spPr/>
    </dgm:pt>
    <dgm:pt modelId="{589EE661-5785-4919-8D65-B920AED621F7}" type="pres">
      <dgm:prSet presAssocID="{C520376E-FB2F-45AD-BD9B-7842010C4142}" presName="text" presStyleLbl="fgAcc0" presStyleIdx="0" presStyleCnt="2">
        <dgm:presLayoutVars>
          <dgm:chPref val="3"/>
        </dgm:presLayoutVars>
      </dgm:prSet>
      <dgm:spPr/>
    </dgm:pt>
    <dgm:pt modelId="{D9A2EEAB-0AA3-4B15-B5BD-C449D32C55C2}" type="pres">
      <dgm:prSet presAssocID="{C520376E-FB2F-45AD-BD9B-7842010C4142}" presName="hierChild2" presStyleCnt="0"/>
      <dgm:spPr/>
    </dgm:pt>
    <dgm:pt modelId="{7D6250E3-DD55-4C94-8701-21A568865D71}" type="pres">
      <dgm:prSet presAssocID="{AA7437DA-6FE4-4F6D-A4B6-828EE1DFE724}" presName="hierRoot1" presStyleCnt="0"/>
      <dgm:spPr/>
    </dgm:pt>
    <dgm:pt modelId="{F8829059-AD22-468C-AB60-335FADF8D5B6}" type="pres">
      <dgm:prSet presAssocID="{AA7437DA-6FE4-4F6D-A4B6-828EE1DFE724}" presName="composite" presStyleCnt="0"/>
      <dgm:spPr/>
    </dgm:pt>
    <dgm:pt modelId="{72185C44-EFCB-4FA0-AF61-1B5C7B798CEB}" type="pres">
      <dgm:prSet presAssocID="{AA7437DA-6FE4-4F6D-A4B6-828EE1DFE724}" presName="background" presStyleLbl="node0" presStyleIdx="1" presStyleCnt="2"/>
      <dgm:spPr/>
    </dgm:pt>
    <dgm:pt modelId="{4EC5B24A-4344-4F09-9D80-C849BE0A642B}" type="pres">
      <dgm:prSet presAssocID="{AA7437DA-6FE4-4F6D-A4B6-828EE1DFE724}" presName="text" presStyleLbl="fgAcc0" presStyleIdx="1" presStyleCnt="2">
        <dgm:presLayoutVars>
          <dgm:chPref val="3"/>
        </dgm:presLayoutVars>
      </dgm:prSet>
      <dgm:spPr/>
    </dgm:pt>
    <dgm:pt modelId="{81CF769A-2031-4ABE-98E3-27C64F6E30A4}" type="pres">
      <dgm:prSet presAssocID="{AA7437DA-6FE4-4F6D-A4B6-828EE1DFE724}" presName="hierChild2" presStyleCnt="0"/>
      <dgm:spPr/>
    </dgm:pt>
  </dgm:ptLst>
  <dgm:cxnLst>
    <dgm:cxn modelId="{37D6B456-1C1C-457F-B569-4FFFF4DC493C}" srcId="{628FD255-870E-4FB9-99A5-D66201A7BAEE}" destId="{AA7437DA-6FE4-4F6D-A4B6-828EE1DFE724}" srcOrd="1" destOrd="0" parTransId="{A76BAA65-8D37-479D-A187-B8B823460C30}" sibTransId="{994C2A17-03D0-4126-B78C-4E723D2F0341}"/>
    <dgm:cxn modelId="{27115A99-738E-4ABD-9834-BC19E38A3E69}" type="presOf" srcId="{628FD255-870E-4FB9-99A5-D66201A7BAEE}" destId="{B3A435A2-181A-4035-BCD2-9CF9667EDC47}" srcOrd="0" destOrd="0" presId="urn:microsoft.com/office/officeart/2005/8/layout/hierarchy1"/>
    <dgm:cxn modelId="{8FFE34AD-7FE5-432C-BE33-5BD2A6553836}" type="presOf" srcId="{C520376E-FB2F-45AD-BD9B-7842010C4142}" destId="{589EE661-5785-4919-8D65-B920AED621F7}" srcOrd="0" destOrd="0" presId="urn:microsoft.com/office/officeart/2005/8/layout/hierarchy1"/>
    <dgm:cxn modelId="{27C6CAC1-EC4E-4DF7-929C-9BA35E7D58AE}" type="presOf" srcId="{AA7437DA-6FE4-4F6D-A4B6-828EE1DFE724}" destId="{4EC5B24A-4344-4F09-9D80-C849BE0A642B}" srcOrd="0" destOrd="0" presId="urn:microsoft.com/office/officeart/2005/8/layout/hierarchy1"/>
    <dgm:cxn modelId="{6EAE2BCA-99C8-4202-BA47-559B276FCA60}" srcId="{628FD255-870E-4FB9-99A5-D66201A7BAEE}" destId="{C520376E-FB2F-45AD-BD9B-7842010C4142}" srcOrd="0" destOrd="0" parTransId="{C0336A24-EBF5-43BB-A1E1-633DA8FAD416}" sibTransId="{226A98B1-8A80-4997-9E94-AF7E5CB3A60C}"/>
    <dgm:cxn modelId="{46AFBFBA-D4D6-4446-BF08-FFAD3F4B9E83}" type="presParOf" srcId="{B3A435A2-181A-4035-BCD2-9CF9667EDC47}" destId="{74DFF43E-8FD0-4FDC-A2DE-9ECFF7384FBE}" srcOrd="0" destOrd="0" presId="urn:microsoft.com/office/officeart/2005/8/layout/hierarchy1"/>
    <dgm:cxn modelId="{B49EDEFC-4B68-4FAA-9D3E-A1BFCE37C980}" type="presParOf" srcId="{74DFF43E-8FD0-4FDC-A2DE-9ECFF7384FBE}" destId="{8439C56E-6420-4A8C-87E2-7D519BD1AEA4}" srcOrd="0" destOrd="0" presId="urn:microsoft.com/office/officeart/2005/8/layout/hierarchy1"/>
    <dgm:cxn modelId="{92229A89-8445-4707-A585-7EF9E66F8223}" type="presParOf" srcId="{8439C56E-6420-4A8C-87E2-7D519BD1AEA4}" destId="{CF073216-5C9D-4FC5-A3A5-7200F0FFD137}" srcOrd="0" destOrd="0" presId="urn:microsoft.com/office/officeart/2005/8/layout/hierarchy1"/>
    <dgm:cxn modelId="{15A29C0A-AF2B-489B-BCC6-C242DE339D7B}" type="presParOf" srcId="{8439C56E-6420-4A8C-87E2-7D519BD1AEA4}" destId="{589EE661-5785-4919-8D65-B920AED621F7}" srcOrd="1" destOrd="0" presId="urn:microsoft.com/office/officeart/2005/8/layout/hierarchy1"/>
    <dgm:cxn modelId="{FDF3A2C3-A04C-4785-823E-00437A607EDA}" type="presParOf" srcId="{74DFF43E-8FD0-4FDC-A2DE-9ECFF7384FBE}" destId="{D9A2EEAB-0AA3-4B15-B5BD-C449D32C55C2}" srcOrd="1" destOrd="0" presId="urn:microsoft.com/office/officeart/2005/8/layout/hierarchy1"/>
    <dgm:cxn modelId="{5750DBDC-53ED-4F18-8767-7EC80DCB7D9C}" type="presParOf" srcId="{B3A435A2-181A-4035-BCD2-9CF9667EDC47}" destId="{7D6250E3-DD55-4C94-8701-21A568865D71}" srcOrd="1" destOrd="0" presId="urn:microsoft.com/office/officeart/2005/8/layout/hierarchy1"/>
    <dgm:cxn modelId="{1FE79976-C92F-4D03-98F4-1E771497517D}" type="presParOf" srcId="{7D6250E3-DD55-4C94-8701-21A568865D71}" destId="{F8829059-AD22-468C-AB60-335FADF8D5B6}" srcOrd="0" destOrd="0" presId="urn:microsoft.com/office/officeart/2005/8/layout/hierarchy1"/>
    <dgm:cxn modelId="{85AB291E-DFBF-44AC-9740-44FAFBF6145E}" type="presParOf" srcId="{F8829059-AD22-468C-AB60-335FADF8D5B6}" destId="{72185C44-EFCB-4FA0-AF61-1B5C7B798CEB}" srcOrd="0" destOrd="0" presId="urn:microsoft.com/office/officeart/2005/8/layout/hierarchy1"/>
    <dgm:cxn modelId="{B888B4BB-8FDC-4D7E-9192-8F6E02D9AB95}" type="presParOf" srcId="{F8829059-AD22-468C-AB60-335FADF8D5B6}" destId="{4EC5B24A-4344-4F09-9D80-C849BE0A642B}" srcOrd="1" destOrd="0" presId="urn:microsoft.com/office/officeart/2005/8/layout/hierarchy1"/>
    <dgm:cxn modelId="{9C5FD814-32EB-4998-BE2E-969294D9BF3D}" type="presParOf" srcId="{7D6250E3-DD55-4C94-8701-21A568865D71}" destId="{81CF769A-2031-4ABE-98E3-27C64F6E30A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3E77FE-338B-4AB7-9AFB-687E5EB11AF2}">
      <dsp:nvSpPr>
        <dsp:cNvPr id="0" name=""/>
        <dsp:cNvSpPr/>
      </dsp:nvSpPr>
      <dsp:spPr>
        <a:xfrm>
          <a:off x="85120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D9145-5344-4379-9B32-DE55FEF2BD30}">
      <dsp:nvSpPr>
        <dsp:cNvPr id="0" name=""/>
        <dsp:cNvSpPr/>
      </dsp:nvSpPr>
      <dsp:spPr>
        <a:xfrm>
          <a:off x="595840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b="1" kern="1200"/>
            <a:t>choisir </a:t>
          </a:r>
          <a:endParaRPr lang="en-US" sz="2900" kern="1200"/>
        </a:p>
      </dsp:txBody>
      <dsp:txXfrm>
        <a:off x="681328" y="570834"/>
        <a:ext cx="4425508" cy="2747791"/>
      </dsp:txXfrm>
    </dsp:sp>
    <dsp:sp modelId="{BDB012EE-EBA2-455B-A12B-256613D9035D}">
      <dsp:nvSpPr>
        <dsp:cNvPr id="0" name=""/>
        <dsp:cNvSpPr/>
      </dsp:nvSpPr>
      <dsp:spPr>
        <a:xfrm>
          <a:off x="5703045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B2C75-F0EC-4D7D-BEF6-8B4ED25E7799}">
      <dsp:nvSpPr>
        <dsp:cNvPr id="0" name=""/>
        <dsp:cNvSpPr/>
      </dsp:nvSpPr>
      <dsp:spPr>
        <a:xfrm>
          <a:off x="6213765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je chois</a:t>
          </a:r>
          <a:r>
            <a:rPr lang="fr-FR" sz="2900" b="1" kern="1200"/>
            <a:t>is</a:t>
          </a:r>
          <a:br>
            <a:rPr lang="fr-FR" sz="2900" kern="1200"/>
          </a:br>
          <a:r>
            <a:rPr lang="fr-FR" sz="2900" kern="1200"/>
            <a:t>tu chois</a:t>
          </a:r>
          <a:r>
            <a:rPr lang="fr-FR" sz="2900" b="1" kern="1200"/>
            <a:t>is</a:t>
          </a:r>
          <a:br>
            <a:rPr lang="fr-FR" sz="2900" kern="1200"/>
          </a:br>
          <a:r>
            <a:rPr lang="fr-FR" sz="2900" kern="1200"/>
            <a:t>il chois</a:t>
          </a:r>
          <a:r>
            <a:rPr lang="fr-FR" sz="2900" b="1" kern="1200"/>
            <a:t>it</a:t>
          </a:r>
          <a:br>
            <a:rPr lang="fr-FR" sz="2900" kern="1200"/>
          </a:br>
          <a:r>
            <a:rPr lang="fr-FR" sz="2900" kern="1200"/>
            <a:t>nous chois</a:t>
          </a:r>
          <a:r>
            <a:rPr lang="fr-FR" sz="2900" b="1" kern="1200"/>
            <a:t>issons</a:t>
          </a:r>
          <a:br>
            <a:rPr lang="fr-FR" sz="2900" kern="1200"/>
          </a:br>
          <a:r>
            <a:rPr lang="fr-FR" sz="2900" kern="1200"/>
            <a:t>vous chois</a:t>
          </a:r>
          <a:r>
            <a:rPr lang="fr-FR" sz="2900" b="1" kern="1200"/>
            <a:t>issez</a:t>
          </a:r>
          <a:br>
            <a:rPr lang="fr-FR" sz="2900" kern="1200"/>
          </a:br>
          <a:r>
            <a:rPr lang="fr-FR" sz="2900" kern="1200"/>
            <a:t>ils chois</a:t>
          </a:r>
          <a:r>
            <a:rPr lang="fr-FR" sz="2900" b="1" kern="1200"/>
            <a:t>issent</a:t>
          </a:r>
          <a:endParaRPr lang="en-US" sz="2900" kern="1200"/>
        </a:p>
      </dsp:txBody>
      <dsp:txXfrm>
        <a:off x="6299253" y="570834"/>
        <a:ext cx="4425508" cy="2747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317A6-28FE-4C0C-BDE8-9B539D06AB0D}">
      <dsp:nvSpPr>
        <dsp:cNvPr id="0" name=""/>
        <dsp:cNvSpPr/>
      </dsp:nvSpPr>
      <dsp:spPr>
        <a:xfrm>
          <a:off x="85120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5A7467-1804-486B-90CD-B718555A42FA}">
      <dsp:nvSpPr>
        <dsp:cNvPr id="0" name=""/>
        <dsp:cNvSpPr/>
      </dsp:nvSpPr>
      <dsp:spPr>
        <a:xfrm>
          <a:off x="595840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b="1" kern="1200"/>
            <a:t>grandir</a:t>
          </a:r>
          <a:endParaRPr lang="en-US" sz="2900" kern="1200"/>
        </a:p>
      </dsp:txBody>
      <dsp:txXfrm>
        <a:off x="681328" y="570834"/>
        <a:ext cx="4425508" cy="2747791"/>
      </dsp:txXfrm>
    </dsp:sp>
    <dsp:sp modelId="{9BE8849E-1519-4B6B-93AC-91FA96B64AC5}">
      <dsp:nvSpPr>
        <dsp:cNvPr id="0" name=""/>
        <dsp:cNvSpPr/>
      </dsp:nvSpPr>
      <dsp:spPr>
        <a:xfrm>
          <a:off x="5703045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02414-89DD-401C-AAF7-E93F5ADEE415}">
      <dsp:nvSpPr>
        <dsp:cNvPr id="0" name=""/>
        <dsp:cNvSpPr/>
      </dsp:nvSpPr>
      <dsp:spPr>
        <a:xfrm>
          <a:off x="6213765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je grand</a:t>
          </a:r>
          <a:r>
            <a:rPr lang="fr-FR" sz="2900" b="1" kern="1200"/>
            <a:t>is</a:t>
          </a:r>
          <a:br>
            <a:rPr lang="fr-FR" sz="2900" kern="1200"/>
          </a:br>
          <a:r>
            <a:rPr lang="fr-FR" sz="2900" kern="1200"/>
            <a:t>tu grand</a:t>
          </a:r>
          <a:r>
            <a:rPr lang="fr-FR" sz="2900" b="1" kern="1200"/>
            <a:t>is</a:t>
          </a:r>
          <a:br>
            <a:rPr lang="fr-FR" sz="2900" kern="1200"/>
          </a:br>
          <a:r>
            <a:rPr lang="fr-FR" sz="2900" kern="1200"/>
            <a:t>il grand</a:t>
          </a:r>
          <a:r>
            <a:rPr lang="fr-FR" sz="2900" b="1" kern="1200"/>
            <a:t>it</a:t>
          </a:r>
          <a:br>
            <a:rPr lang="fr-FR" sz="2900" kern="1200"/>
          </a:br>
          <a:r>
            <a:rPr lang="fr-FR" sz="2900" kern="1200"/>
            <a:t>nous grand</a:t>
          </a:r>
          <a:r>
            <a:rPr lang="fr-FR" sz="2900" b="1" kern="1200"/>
            <a:t>issons</a:t>
          </a:r>
          <a:br>
            <a:rPr lang="fr-FR" sz="2900" kern="1200"/>
          </a:br>
          <a:r>
            <a:rPr lang="fr-FR" sz="2900" kern="1200"/>
            <a:t>vous grand</a:t>
          </a:r>
          <a:r>
            <a:rPr lang="fr-FR" sz="2900" b="1" kern="1200"/>
            <a:t>issez</a:t>
          </a:r>
          <a:br>
            <a:rPr lang="fr-FR" sz="2900" kern="1200"/>
          </a:br>
          <a:r>
            <a:rPr lang="fr-FR" sz="2900" kern="1200"/>
            <a:t>ils grand</a:t>
          </a:r>
          <a:r>
            <a:rPr lang="fr-FR" sz="2900" b="1" kern="1200"/>
            <a:t>issent</a:t>
          </a:r>
          <a:endParaRPr lang="en-US" sz="2900" kern="1200"/>
        </a:p>
      </dsp:txBody>
      <dsp:txXfrm>
        <a:off x="6299253" y="570834"/>
        <a:ext cx="4425508" cy="27477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6EF52-73C9-4BB6-B824-69CC98137AB5}">
      <dsp:nvSpPr>
        <dsp:cNvPr id="0" name=""/>
        <dsp:cNvSpPr/>
      </dsp:nvSpPr>
      <dsp:spPr>
        <a:xfrm>
          <a:off x="85120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47BB40-28FF-4E70-8E16-81AB7DDEBBC9}">
      <dsp:nvSpPr>
        <dsp:cNvPr id="0" name=""/>
        <dsp:cNvSpPr/>
      </dsp:nvSpPr>
      <dsp:spPr>
        <a:xfrm>
          <a:off x="595840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2900" b="1" kern="1200"/>
            <a:t>subir</a:t>
          </a:r>
          <a:endParaRPr lang="en-US" sz="2900" kern="1200"/>
        </a:p>
      </dsp:txBody>
      <dsp:txXfrm>
        <a:off x="681328" y="570834"/>
        <a:ext cx="4425508" cy="2747791"/>
      </dsp:txXfrm>
    </dsp:sp>
    <dsp:sp modelId="{36B93DDE-1EE1-4843-815A-C7C34B38A59E}">
      <dsp:nvSpPr>
        <dsp:cNvPr id="0" name=""/>
        <dsp:cNvSpPr/>
      </dsp:nvSpPr>
      <dsp:spPr>
        <a:xfrm>
          <a:off x="5703045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4F67AA-0C39-48AA-AAB3-E56957000D87}">
      <dsp:nvSpPr>
        <dsp:cNvPr id="0" name=""/>
        <dsp:cNvSpPr/>
      </dsp:nvSpPr>
      <dsp:spPr>
        <a:xfrm>
          <a:off x="6213765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2900" kern="1200"/>
            <a:t>je sub</a:t>
          </a:r>
          <a:r>
            <a:rPr lang="fr-FR" sz="2900" b="1" kern="1200"/>
            <a:t>is</a:t>
          </a:r>
          <a:br>
            <a:rPr lang="fr-FR" sz="2900" kern="1200"/>
          </a:br>
          <a:r>
            <a:rPr lang="fr-FR" sz="2900" kern="1200"/>
            <a:t>tu sub</a:t>
          </a:r>
          <a:r>
            <a:rPr lang="fr-FR" sz="2900" b="1" kern="1200"/>
            <a:t>is</a:t>
          </a:r>
          <a:br>
            <a:rPr lang="fr-FR" sz="2900" kern="1200"/>
          </a:br>
          <a:r>
            <a:rPr lang="fr-FR" sz="2900" kern="1200"/>
            <a:t>il sub</a:t>
          </a:r>
          <a:r>
            <a:rPr lang="fr-FR" sz="2900" b="1" kern="1200"/>
            <a:t>it</a:t>
          </a:r>
          <a:br>
            <a:rPr lang="fr-FR" sz="2900" kern="1200"/>
          </a:br>
          <a:r>
            <a:rPr lang="fr-FR" sz="2900" kern="1200"/>
            <a:t>nous sub</a:t>
          </a:r>
          <a:r>
            <a:rPr lang="fr-FR" sz="2900" b="1" kern="1200"/>
            <a:t>issons</a:t>
          </a:r>
          <a:br>
            <a:rPr lang="fr-FR" sz="2900" kern="1200"/>
          </a:br>
          <a:r>
            <a:rPr lang="fr-FR" sz="2900" kern="1200"/>
            <a:t>vous sub</a:t>
          </a:r>
          <a:r>
            <a:rPr lang="fr-FR" sz="2900" b="1" kern="1200"/>
            <a:t>issez</a:t>
          </a:r>
          <a:br>
            <a:rPr lang="fr-FR" sz="2900" kern="1200"/>
          </a:br>
          <a:r>
            <a:rPr lang="fr-FR" sz="2900" kern="1200"/>
            <a:t>ils sub</a:t>
          </a:r>
          <a:r>
            <a:rPr lang="fr-FR" sz="2900" b="1" kern="1200"/>
            <a:t>issent</a:t>
          </a:r>
          <a:endParaRPr lang="en-US" sz="2900" kern="1200"/>
        </a:p>
      </dsp:txBody>
      <dsp:txXfrm>
        <a:off x="6299253" y="570834"/>
        <a:ext cx="4425508" cy="27477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073216-5C9D-4FC5-A3A5-7200F0FFD137}">
      <dsp:nvSpPr>
        <dsp:cNvPr id="0" name=""/>
        <dsp:cNvSpPr/>
      </dsp:nvSpPr>
      <dsp:spPr>
        <a:xfrm>
          <a:off x="85120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EE661-5785-4919-8D65-B920AED621F7}">
      <dsp:nvSpPr>
        <dsp:cNvPr id="0" name=""/>
        <dsp:cNvSpPr/>
      </dsp:nvSpPr>
      <dsp:spPr>
        <a:xfrm>
          <a:off x="595840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2800" b="1" kern="1200"/>
            <a:t>accomplir</a:t>
          </a:r>
          <a:endParaRPr lang="en-US" sz="2800" kern="1200"/>
        </a:p>
      </dsp:txBody>
      <dsp:txXfrm>
        <a:off x="681328" y="570834"/>
        <a:ext cx="4425508" cy="2747791"/>
      </dsp:txXfrm>
    </dsp:sp>
    <dsp:sp modelId="{72185C44-EFCB-4FA0-AF61-1B5C7B798CEB}">
      <dsp:nvSpPr>
        <dsp:cNvPr id="0" name=""/>
        <dsp:cNvSpPr/>
      </dsp:nvSpPr>
      <dsp:spPr>
        <a:xfrm>
          <a:off x="5703045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C5B24A-4344-4F09-9D80-C849BE0A642B}">
      <dsp:nvSpPr>
        <dsp:cNvPr id="0" name=""/>
        <dsp:cNvSpPr/>
      </dsp:nvSpPr>
      <dsp:spPr>
        <a:xfrm>
          <a:off x="6213765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2800" kern="1200"/>
            <a:t>j'accompl</a:t>
          </a:r>
          <a:r>
            <a:rPr lang="fr-FR" sz="2800" b="1" kern="1200"/>
            <a:t>is</a:t>
          </a:r>
          <a:br>
            <a:rPr lang="fr-FR" sz="2800" kern="1200"/>
          </a:br>
          <a:r>
            <a:rPr lang="fr-FR" sz="2800" kern="1200"/>
            <a:t>tu accompl</a:t>
          </a:r>
          <a:r>
            <a:rPr lang="fr-FR" sz="2800" b="1" kern="1200"/>
            <a:t>is</a:t>
          </a:r>
          <a:br>
            <a:rPr lang="fr-FR" sz="2800" kern="1200"/>
          </a:br>
          <a:r>
            <a:rPr lang="fr-FR" sz="2800" kern="1200"/>
            <a:t>il accompl</a:t>
          </a:r>
          <a:r>
            <a:rPr lang="fr-FR" sz="2800" b="1" kern="1200"/>
            <a:t>it</a:t>
          </a:r>
          <a:br>
            <a:rPr lang="fr-FR" sz="2800" kern="1200"/>
          </a:br>
          <a:r>
            <a:rPr lang="fr-FR" sz="2800" kern="1200"/>
            <a:t>nous accompl</a:t>
          </a:r>
          <a:r>
            <a:rPr lang="fr-FR" sz="2800" b="1" kern="1200"/>
            <a:t>issons</a:t>
          </a:r>
          <a:br>
            <a:rPr lang="fr-FR" sz="2800" kern="1200"/>
          </a:br>
          <a:r>
            <a:rPr lang="fr-FR" sz="2800" kern="1200"/>
            <a:t>vous accompl</a:t>
          </a:r>
          <a:r>
            <a:rPr lang="fr-FR" sz="2800" b="1" kern="1200"/>
            <a:t>issez</a:t>
          </a:r>
          <a:br>
            <a:rPr lang="fr-FR" sz="2800" kern="1200"/>
          </a:br>
          <a:r>
            <a:rPr lang="fr-FR" sz="2800" kern="1200"/>
            <a:t>ils accompl</a:t>
          </a:r>
          <a:r>
            <a:rPr lang="fr-FR" sz="2800" b="1" kern="1200"/>
            <a:t>issent</a:t>
          </a:r>
          <a:endParaRPr lang="en-US" sz="2800" kern="1200"/>
        </a:p>
      </dsp:txBody>
      <dsp:txXfrm>
        <a:off x="6299253" y="570834"/>
        <a:ext cx="4425508" cy="2747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D2D1F-613E-417B-91D3-BC010CC52302}" type="datetimeFigureOut">
              <a:rPr lang="pt-BR" smtClean="0"/>
              <a:t>27/07/2019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EDB62-7E6A-4A14-A555-1737D32697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465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A7DAF-1B9F-4175-ADF5-A6A5E4843A50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E1C-CDBF-4F9F-9268-BD0946E7C408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8D5B-94A2-4BFF-AA9D-8C773A09D5B4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50A9-E10B-47C2-B280-ED6D57F49274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E556-879D-47DE-B690-1CC761517857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1954-9689-45D0-AAA7-99CC7BD308AF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609C-99A6-4FE3-BCCA-1FA2DDCB7AE9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3F02-E887-42FE-A117-8D137AFA28DB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0FC-9E88-4112-AC50-FB64532CB5E6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289-197B-4A51-BBA0-DFF184740350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6A0AE-FDD1-4B39-B581-DE4121A5DAA4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6AC3-92FB-413C-9D5C-A191F0EE46FF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4474-6BB0-4C5B-9616-18A8278F1944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6CB-BFF3-4081-A28A-95FEEC6C4912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A7B3-DACE-405F-AF87-D80C4CD626EB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D37-21EE-40DB-B253-D336BCC8ED34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BBDDE-A3E8-4D23-A69F-3BF04A238C92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2E71F10-616E-47DF-B5A0-B03438FF1E97}" type="datetime1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03E3B-7CB6-49AA-B9D0-C53A2742C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/>
          <a:lstStyle/>
          <a:p>
            <a:r>
              <a:rPr lang="pt-BR"/>
              <a:t>Cours de 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7D5D06-B7AA-43C1-9B25-449213478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/>
          <a:p>
            <a:r>
              <a:rPr lang="pt-BR"/>
              <a:t>Niveau débutant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3260D2-854E-469F-8EA3-EFD8F5C59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5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4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41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2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43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44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45" name="Rectangle 19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Freeform: Shape 23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F7F4E-E3A5-4810-BA1C-03152996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505" y="623571"/>
            <a:ext cx="10260990" cy="35238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0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909CBE-13CC-4361-BA0F-39E815E42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505" y="4777380"/>
            <a:ext cx="10260990" cy="1209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400" b="0" i="0" kern="1200" cap="all">
                <a:solidFill>
                  <a:schemeClr val="bg2"/>
                </a:solidFill>
                <a:latin typeface="+mj-lt"/>
                <a:ea typeface="+mj-ea"/>
                <a:cs typeface="+mj-cs"/>
              </a:rPr>
              <a:t>Les verbes – 2 </a:t>
            </a:r>
            <a:r>
              <a:rPr lang="en-US" sz="2400" b="0" i="0" kern="1200" cap="all" baseline="30000">
                <a:solidFill>
                  <a:schemeClr val="bg2"/>
                </a:solidFill>
                <a:latin typeface="+mj-lt"/>
                <a:ea typeface="+mj-ea"/>
                <a:cs typeface="+mj-cs"/>
              </a:rPr>
              <a:t>ème </a:t>
            </a:r>
            <a:r>
              <a:rPr lang="en-US" sz="2400" b="0" i="0" kern="1200" cap="all">
                <a:solidFill>
                  <a:schemeClr val="bg2"/>
                </a:solidFill>
                <a:latin typeface="+mj-lt"/>
                <a:ea typeface="+mj-ea"/>
                <a:cs typeface="+mj-cs"/>
              </a:rPr>
              <a:t>groupe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355F80-E8E1-4E6B-A358-6032369B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308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0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F7F4E-E3A5-4810-BA1C-03152996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i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355F80-E8E1-4E6B-A358-6032369B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26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909CBE-13CC-4361-BA0F-39E815E42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buClr>
                <a:srgbClr val="1E5155">
                  <a:lumMod val="40000"/>
                  <a:lumOff val="60000"/>
                </a:srgbClr>
              </a:buClr>
            </a:pP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 lvl="0" algn="ctr">
              <a:buClr>
                <a:srgbClr val="1E5155">
                  <a:lumMod val="40000"/>
                  <a:lumOff val="60000"/>
                </a:srgbClr>
              </a:buClr>
            </a:pP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 lvl="0" algn="ctr">
              <a:buClr>
                <a:srgbClr val="1E5155">
                  <a:lumMod val="40000"/>
                  <a:lumOff val="60000"/>
                </a:srgbClr>
              </a:buClr>
            </a:pP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 lvl="0" algn="ctr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srgbClr val="333333"/>
                </a:solidFill>
                <a:latin typeface="Roboto" panose="02000000000000000000" pitchFamily="2" charset="0"/>
              </a:rPr>
              <a:t>Les verbes du </a:t>
            </a:r>
            <a:r>
              <a:rPr lang="fr-FR" b="1" dirty="0">
                <a:solidFill>
                  <a:srgbClr val="E36C09"/>
                </a:solidFill>
                <a:latin typeface="Roboto" panose="02000000000000000000" pitchFamily="2" charset="0"/>
              </a:rPr>
              <a:t>deuxième groupe</a:t>
            </a:r>
            <a:r>
              <a:rPr lang="fr-FR" dirty="0">
                <a:solidFill>
                  <a:srgbClr val="333333"/>
                </a:solidFill>
                <a:latin typeface="Roboto" panose="02000000000000000000" pitchFamily="2" charset="0"/>
              </a:rPr>
              <a:t> ont un </a:t>
            </a:r>
            <a:r>
              <a:rPr lang="fr-FR" b="1" dirty="0">
                <a:solidFill>
                  <a:srgbClr val="E36C09"/>
                </a:solidFill>
                <a:latin typeface="Roboto" panose="02000000000000000000" pitchFamily="2" charset="0"/>
              </a:rPr>
              <a:t>infinitif en "IR"</a:t>
            </a:r>
            <a:r>
              <a:rPr lang="fr-FR" dirty="0">
                <a:solidFill>
                  <a:srgbClr val="333333"/>
                </a:solidFill>
                <a:latin typeface="Roboto" panose="02000000000000000000" pitchFamily="2" charset="0"/>
              </a:rPr>
              <a:t>. Au présent de l'indicatif, les terminaisons des verbes du deuxième groupe sont:</a:t>
            </a:r>
            <a:r>
              <a:rPr lang="fr-FR" dirty="0">
                <a:solidFill>
                  <a:srgbClr val="548DD4"/>
                </a:solidFill>
                <a:latin typeface="Roboto" panose="02000000000000000000" pitchFamily="2" charset="0"/>
              </a:rPr>
              <a:t> </a:t>
            </a:r>
            <a:r>
              <a:rPr lang="fr-FR" b="1" dirty="0" err="1">
                <a:solidFill>
                  <a:srgbClr val="548DD4"/>
                </a:solidFill>
                <a:latin typeface="Roboto" panose="02000000000000000000" pitchFamily="2" charset="0"/>
              </a:rPr>
              <a:t>is</a:t>
            </a:r>
            <a:r>
              <a:rPr lang="fr-FR" b="1" dirty="0">
                <a:solidFill>
                  <a:srgbClr val="548DD4"/>
                </a:solidFill>
                <a:latin typeface="Roboto" panose="02000000000000000000" pitchFamily="2" charset="0"/>
              </a:rPr>
              <a:t>, </a:t>
            </a:r>
            <a:r>
              <a:rPr lang="fr-FR" b="1" dirty="0" err="1">
                <a:solidFill>
                  <a:srgbClr val="548DD4"/>
                </a:solidFill>
                <a:latin typeface="Roboto" panose="02000000000000000000" pitchFamily="2" charset="0"/>
              </a:rPr>
              <a:t>is</a:t>
            </a:r>
            <a:r>
              <a:rPr lang="fr-FR" b="1" dirty="0">
                <a:solidFill>
                  <a:srgbClr val="548DD4"/>
                </a:solidFill>
                <a:latin typeface="Roboto" panose="02000000000000000000" pitchFamily="2" charset="0"/>
              </a:rPr>
              <a:t>, </a:t>
            </a:r>
            <a:r>
              <a:rPr lang="fr-FR" b="1" dirty="0" err="1">
                <a:solidFill>
                  <a:srgbClr val="548DD4"/>
                </a:solidFill>
                <a:latin typeface="Roboto" panose="02000000000000000000" pitchFamily="2" charset="0"/>
              </a:rPr>
              <a:t>it</a:t>
            </a:r>
            <a:r>
              <a:rPr lang="fr-FR" b="1" dirty="0">
                <a:solidFill>
                  <a:srgbClr val="548DD4"/>
                </a:solidFill>
                <a:latin typeface="Roboto" panose="02000000000000000000" pitchFamily="2" charset="0"/>
              </a:rPr>
              <a:t>, issons, issez, issent</a:t>
            </a:r>
            <a:r>
              <a:rPr lang="fr-FR" dirty="0">
                <a:solidFill>
                  <a:srgbClr val="333333"/>
                </a:solidFill>
                <a:latin typeface="Roboto" panose="02000000000000000000" pitchFamily="2" charset="0"/>
              </a:rPr>
              <a:t>.</a:t>
            </a:r>
            <a:endParaRPr lang="en-US" cap="all" dirty="0">
              <a:solidFill>
                <a:prstClr val="white"/>
              </a:solidFill>
            </a:endParaRPr>
          </a:p>
          <a:p>
            <a:endParaRPr lang="en-US" b="0" i="0" kern="1200" cap="all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7168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0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F7F4E-E3A5-4810-BA1C-03152996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i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355F80-E8E1-4E6B-A358-6032369B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26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909CBE-13CC-4361-BA0F-39E815E42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333333"/>
                </a:solidFill>
                <a:latin typeface="Roboto" panose="02000000000000000000" pitchFamily="2" charset="0"/>
              </a:rPr>
              <a:t>Finir</a:t>
            </a: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r>
              <a:rPr lang="fr-FR" dirty="0">
                <a:solidFill>
                  <a:srgbClr val="333333"/>
                </a:solidFill>
                <a:latin typeface="Roboto" panose="02000000000000000000" pitchFamily="2" charset="0"/>
              </a:rPr>
              <a:t>Je fini -</a:t>
            </a:r>
            <a:r>
              <a:rPr lang="fr-FR" dirty="0">
                <a:solidFill>
                  <a:srgbClr val="548DD4"/>
                </a:solidFill>
                <a:latin typeface="Roboto" panose="02000000000000000000" pitchFamily="2" charset="0"/>
              </a:rPr>
              <a:t> </a:t>
            </a:r>
            <a:r>
              <a:rPr lang="fr-FR" b="1" dirty="0">
                <a:solidFill>
                  <a:srgbClr val="548DD4"/>
                </a:solidFill>
                <a:latin typeface="Roboto" panose="02000000000000000000" pitchFamily="2" charset="0"/>
              </a:rPr>
              <a:t>s</a:t>
            </a: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r>
              <a:rPr lang="fr-FR" dirty="0">
                <a:solidFill>
                  <a:srgbClr val="333333"/>
                </a:solidFill>
                <a:latin typeface="Roboto" panose="02000000000000000000" pitchFamily="2" charset="0"/>
              </a:rPr>
              <a:t>Tu fini -</a:t>
            </a:r>
            <a:r>
              <a:rPr lang="fr-FR" dirty="0">
                <a:solidFill>
                  <a:srgbClr val="548DD4"/>
                </a:solidFill>
                <a:latin typeface="Roboto" panose="02000000000000000000" pitchFamily="2" charset="0"/>
              </a:rPr>
              <a:t> </a:t>
            </a:r>
            <a:r>
              <a:rPr lang="fr-FR" b="1" dirty="0">
                <a:solidFill>
                  <a:srgbClr val="548DD4"/>
                </a:solidFill>
                <a:latin typeface="Roboto" panose="02000000000000000000" pitchFamily="2" charset="0"/>
              </a:rPr>
              <a:t>s</a:t>
            </a: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r>
              <a:rPr lang="fr-FR" dirty="0">
                <a:solidFill>
                  <a:srgbClr val="333333"/>
                </a:solidFill>
                <a:latin typeface="Roboto" panose="02000000000000000000" pitchFamily="2" charset="0"/>
              </a:rPr>
              <a:t>Il - Elle - On fini - </a:t>
            </a:r>
            <a:r>
              <a:rPr lang="fr-FR" b="1" dirty="0">
                <a:solidFill>
                  <a:srgbClr val="548DD4"/>
                </a:solidFill>
                <a:latin typeface="Roboto" panose="02000000000000000000" pitchFamily="2" charset="0"/>
              </a:rPr>
              <a:t>t</a:t>
            </a: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r>
              <a:rPr lang="fr-FR" dirty="0">
                <a:solidFill>
                  <a:srgbClr val="333333"/>
                </a:solidFill>
                <a:latin typeface="Roboto" panose="02000000000000000000" pitchFamily="2" charset="0"/>
              </a:rPr>
              <a:t>Nous fini - </a:t>
            </a:r>
            <a:r>
              <a:rPr lang="fr-FR" b="1" dirty="0" err="1">
                <a:solidFill>
                  <a:srgbClr val="548DD4"/>
                </a:solidFill>
                <a:latin typeface="Roboto" panose="02000000000000000000" pitchFamily="2" charset="0"/>
              </a:rPr>
              <a:t>ssons</a:t>
            </a: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r>
              <a:rPr lang="fr-FR" dirty="0">
                <a:solidFill>
                  <a:srgbClr val="333333"/>
                </a:solidFill>
                <a:latin typeface="Roboto" panose="02000000000000000000" pitchFamily="2" charset="0"/>
              </a:rPr>
              <a:t>Vous fini - </a:t>
            </a:r>
            <a:r>
              <a:rPr lang="fr-FR" b="1" dirty="0" err="1">
                <a:solidFill>
                  <a:srgbClr val="548DD4"/>
                </a:solidFill>
                <a:latin typeface="Roboto" panose="02000000000000000000" pitchFamily="2" charset="0"/>
              </a:rPr>
              <a:t>ssez</a:t>
            </a: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r>
              <a:rPr lang="fr-FR" dirty="0">
                <a:solidFill>
                  <a:srgbClr val="333333"/>
                </a:solidFill>
                <a:latin typeface="Roboto" panose="02000000000000000000" pitchFamily="2" charset="0"/>
              </a:rPr>
              <a:t>Ils/ - Elles fini - </a:t>
            </a:r>
            <a:r>
              <a:rPr lang="fr-FR" b="1" dirty="0" err="1">
                <a:solidFill>
                  <a:srgbClr val="548DD4"/>
                </a:solidFill>
                <a:latin typeface="Roboto" panose="02000000000000000000" pitchFamily="2" charset="0"/>
              </a:rPr>
              <a:t>ssent</a:t>
            </a: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 lvl="0" algn="ctr">
              <a:buClr>
                <a:srgbClr val="1E5155">
                  <a:lumMod val="40000"/>
                  <a:lumOff val="60000"/>
                </a:srgbClr>
              </a:buClr>
            </a:pP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 lvl="0" algn="ctr">
              <a:buClr>
                <a:srgbClr val="1E5155">
                  <a:lumMod val="40000"/>
                  <a:lumOff val="60000"/>
                </a:srgbClr>
              </a:buClr>
            </a:pP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 lvl="0" algn="ctr">
              <a:buClr>
                <a:srgbClr val="1E5155">
                  <a:lumMod val="40000"/>
                  <a:lumOff val="60000"/>
                </a:srgbClr>
              </a:buClr>
            </a:pPr>
            <a:endParaRPr lang="fr-FR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endParaRPr lang="en-US" b="0" i="0" kern="1200" cap="all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3405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F7F4E-E3A5-4810-BA1C-03152996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9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355F80-E8E1-4E6B-A358-6032369B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26</a:t>
            </a:r>
          </a:p>
        </p:txBody>
      </p:sp>
      <p:graphicFrame>
        <p:nvGraphicFramePr>
          <p:cNvPr id="30" name="Espaço Reservado para Conteúdo 2">
            <a:extLst>
              <a:ext uri="{FF2B5EF4-FFF2-40B4-BE49-F238E27FC236}">
                <a16:creationId xmlns:a16="http://schemas.microsoft.com/office/drawing/2014/main" id="{803A450B-679E-4574-A327-BF7E1604FC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855236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433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F7F4E-E3A5-4810-BA1C-03152996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9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355F80-E8E1-4E6B-A358-6032369B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26</a:t>
            </a:r>
          </a:p>
        </p:txBody>
      </p:sp>
      <p:graphicFrame>
        <p:nvGraphicFramePr>
          <p:cNvPr id="43" name="Espaço Reservado para Conteúdo 2">
            <a:extLst>
              <a:ext uri="{FF2B5EF4-FFF2-40B4-BE49-F238E27FC236}">
                <a16:creationId xmlns:a16="http://schemas.microsoft.com/office/drawing/2014/main" id="{2F0D3064-1CAA-4866-B498-40C4588172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772123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0687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F7F4E-E3A5-4810-BA1C-03152996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9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355F80-E8E1-4E6B-A358-6032369B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26</a:t>
            </a:r>
          </a:p>
        </p:txBody>
      </p:sp>
      <p:graphicFrame>
        <p:nvGraphicFramePr>
          <p:cNvPr id="67" name="Espaço Reservado para Conteúdo 2">
            <a:extLst>
              <a:ext uri="{FF2B5EF4-FFF2-40B4-BE49-F238E27FC236}">
                <a16:creationId xmlns:a16="http://schemas.microsoft.com/office/drawing/2014/main" id="{A3C430EE-D254-427B-BA38-7C8EC32DA8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320066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4174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12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F7F4E-E3A5-4810-BA1C-03152996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9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355F80-E8E1-4E6B-A358-6032369B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26</a:t>
            </a:r>
          </a:p>
        </p:txBody>
      </p:sp>
      <p:graphicFrame>
        <p:nvGraphicFramePr>
          <p:cNvPr id="102" name="Espaço Reservado para Conteúdo 2">
            <a:extLst>
              <a:ext uri="{FF2B5EF4-FFF2-40B4-BE49-F238E27FC236}">
                <a16:creationId xmlns:a16="http://schemas.microsoft.com/office/drawing/2014/main" id="{62707C3A-60DE-4600-973E-0975CB0DE2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390880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9069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DDBA86CC-34C3-43C1-B328-62490FE69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8F7F4E-E3A5-4810-BA1C-03152996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b="0" i="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CF4C9D6-90BC-48A0-91E8-0F0373CA1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355F80-E8E1-4E6B-A358-6032369B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19489" y="6355080"/>
            <a:ext cx="4143536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26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542D-0BFE-41BA-AF13-344CDA005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164" y="1645920"/>
            <a:ext cx="6294448" cy="4470821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 err="1"/>
              <a:t>aboutir</a:t>
            </a:r>
            <a:r>
              <a:rPr lang="pt-BR" dirty="0"/>
              <a:t>  – agir – </a:t>
            </a:r>
            <a:r>
              <a:rPr lang="pt-BR" dirty="0" err="1"/>
              <a:t>agrandir</a:t>
            </a:r>
            <a:r>
              <a:rPr lang="pt-BR" dirty="0"/>
              <a:t> – </a:t>
            </a:r>
            <a:r>
              <a:rPr lang="pt-BR" dirty="0" err="1"/>
              <a:t>applaudir</a:t>
            </a:r>
            <a:r>
              <a:rPr lang="pt-BR" dirty="0"/>
              <a:t> – </a:t>
            </a:r>
            <a:r>
              <a:rPr lang="pt-BR" dirty="0" err="1"/>
              <a:t>approfondir</a:t>
            </a:r>
            <a:r>
              <a:rPr lang="pt-BR" dirty="0"/>
              <a:t> – </a:t>
            </a:r>
            <a:r>
              <a:rPr lang="pt-BR" dirty="0" err="1"/>
              <a:t>assainir</a:t>
            </a:r>
            <a:r>
              <a:rPr lang="pt-BR" dirty="0"/>
              <a:t> – </a:t>
            </a:r>
            <a:r>
              <a:rPr lang="pt-BR" dirty="0" err="1"/>
              <a:t>atterrir</a:t>
            </a:r>
            <a:r>
              <a:rPr lang="pt-BR" dirty="0"/>
              <a:t> – </a:t>
            </a:r>
            <a:r>
              <a:rPr lang="pt-BR" dirty="0" err="1"/>
              <a:t>avertir</a:t>
            </a:r>
            <a:r>
              <a:rPr lang="pt-BR" dirty="0"/>
              <a:t>  – </a:t>
            </a:r>
            <a:r>
              <a:rPr lang="pt-BR" dirty="0" err="1"/>
              <a:t>blanchir</a:t>
            </a:r>
            <a:r>
              <a:rPr lang="pt-BR" dirty="0"/>
              <a:t>  –  </a:t>
            </a:r>
            <a:r>
              <a:rPr lang="pt-BR" dirty="0" err="1"/>
              <a:t>compatir</a:t>
            </a:r>
            <a:r>
              <a:rPr lang="pt-BR" dirty="0"/>
              <a:t> – </a:t>
            </a:r>
            <a:r>
              <a:rPr lang="pt-BR" dirty="0" err="1"/>
              <a:t>convertir</a:t>
            </a:r>
            <a:r>
              <a:rPr lang="pt-BR" dirty="0"/>
              <a:t> – </a:t>
            </a:r>
            <a:r>
              <a:rPr lang="pt-BR" dirty="0" err="1"/>
              <a:t>définir</a:t>
            </a:r>
            <a:r>
              <a:rPr lang="pt-BR" dirty="0"/>
              <a:t> – </a:t>
            </a:r>
            <a:r>
              <a:rPr lang="pt-BR" dirty="0" err="1"/>
              <a:t>éclaircir</a:t>
            </a:r>
            <a:r>
              <a:rPr lang="pt-BR" dirty="0"/>
              <a:t> – </a:t>
            </a:r>
            <a:r>
              <a:rPr lang="pt-BR" dirty="0" err="1"/>
              <a:t>élargir</a:t>
            </a:r>
            <a:r>
              <a:rPr lang="pt-BR" dirty="0"/>
              <a:t> – </a:t>
            </a:r>
            <a:r>
              <a:rPr lang="pt-BR" dirty="0" err="1"/>
              <a:t>enrichir</a:t>
            </a:r>
            <a:r>
              <a:rPr lang="pt-BR" dirty="0"/>
              <a:t> – </a:t>
            </a:r>
            <a:r>
              <a:rPr lang="pt-BR" dirty="0" err="1"/>
              <a:t>envahir</a:t>
            </a:r>
            <a:r>
              <a:rPr lang="pt-BR" dirty="0"/>
              <a:t> – </a:t>
            </a:r>
            <a:r>
              <a:rPr lang="pt-BR" dirty="0" err="1"/>
              <a:t>établir</a:t>
            </a:r>
            <a:r>
              <a:rPr lang="pt-BR" dirty="0"/>
              <a:t>  – </a:t>
            </a:r>
            <a:r>
              <a:rPr lang="pt-BR" dirty="0" err="1"/>
              <a:t>fournir</a:t>
            </a:r>
            <a:r>
              <a:rPr lang="pt-BR" dirty="0"/>
              <a:t> – </a:t>
            </a:r>
            <a:r>
              <a:rPr lang="pt-BR" dirty="0" err="1"/>
              <a:t>franchir</a:t>
            </a:r>
            <a:r>
              <a:rPr lang="pt-BR" dirty="0"/>
              <a:t> – garantir  – </a:t>
            </a:r>
            <a:r>
              <a:rPr lang="pt-BR" dirty="0" err="1"/>
              <a:t>grossir</a:t>
            </a:r>
            <a:r>
              <a:rPr lang="pt-BR" dirty="0"/>
              <a:t> – </a:t>
            </a:r>
            <a:r>
              <a:rPr lang="pt-BR" dirty="0" err="1"/>
              <a:t>jaunir</a:t>
            </a:r>
            <a:r>
              <a:rPr lang="pt-BR" dirty="0"/>
              <a:t> – </a:t>
            </a:r>
            <a:r>
              <a:rPr lang="pt-BR" dirty="0" err="1"/>
              <a:t>mincir</a:t>
            </a:r>
            <a:r>
              <a:rPr lang="pt-BR" dirty="0"/>
              <a:t> – </a:t>
            </a:r>
            <a:r>
              <a:rPr lang="pt-BR" dirty="0" err="1"/>
              <a:t>noircir</a:t>
            </a:r>
            <a:r>
              <a:rPr lang="pt-BR" dirty="0"/>
              <a:t> –  investir – </a:t>
            </a:r>
            <a:r>
              <a:rPr lang="pt-BR" dirty="0" err="1"/>
              <a:t>réfléchir</a:t>
            </a:r>
            <a:r>
              <a:rPr lang="pt-BR" dirty="0"/>
              <a:t> – </a:t>
            </a:r>
            <a:r>
              <a:rPr lang="pt-BR" dirty="0" err="1"/>
              <a:t>remplir</a:t>
            </a:r>
            <a:r>
              <a:rPr lang="pt-BR" dirty="0"/>
              <a:t> – </a:t>
            </a:r>
            <a:r>
              <a:rPr lang="pt-BR" dirty="0" err="1"/>
              <a:t>réunir</a:t>
            </a:r>
            <a:r>
              <a:rPr lang="pt-BR" dirty="0"/>
              <a:t> – </a:t>
            </a:r>
            <a:r>
              <a:rPr lang="pt-BR" dirty="0" err="1"/>
              <a:t>réussir</a:t>
            </a:r>
            <a:r>
              <a:rPr lang="pt-BR" dirty="0"/>
              <a:t> – </a:t>
            </a:r>
            <a:r>
              <a:rPr lang="pt-BR" dirty="0" err="1"/>
              <a:t>rougir</a:t>
            </a:r>
            <a:r>
              <a:rPr lang="pt-BR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17777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2183</TotalTime>
  <Words>154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Roboto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3</cp:revision>
  <dcterms:created xsi:type="dcterms:W3CDTF">2019-07-28T02:33:18Z</dcterms:created>
  <dcterms:modified xsi:type="dcterms:W3CDTF">2019-07-29T14:56:56Z</dcterms:modified>
</cp:coreProperties>
</file>