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502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CB5D3-4CAF-4D3B-85F9-C820C7D3374F}" type="datetimeFigureOut">
              <a:rPr lang="pt-BR" smtClean="0"/>
              <a:t>19/04/2021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18631-6E09-4F1F-9887-CF7C163BF5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9506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dirty="0"/>
              <a:t>Muito obrigado pelo tempo de vocês;</a:t>
            </a:r>
          </a:p>
          <a:p>
            <a:pPr rtl="0"/>
            <a:endParaRPr lang="pt-BR" dirty="0"/>
          </a:p>
          <a:p>
            <a:pPr rtl="0"/>
            <a:r>
              <a:rPr lang="pt-BR" dirty="0"/>
              <a:t>Esse momento é para vocês, não pra mim;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2675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Raiz do produto;</a:t>
            </a:r>
            <a:br>
              <a:rPr lang="pt-BR" dirty="0"/>
            </a:br>
            <a:br>
              <a:rPr lang="pt-BR" dirty="0"/>
            </a:br>
            <a:r>
              <a:rPr lang="pt-BR" dirty="0"/>
              <a:t>Temporal (começo, meio e fim);</a:t>
            </a:r>
          </a:p>
          <a:p>
            <a:endParaRPr lang="pt-BR" dirty="0"/>
          </a:p>
          <a:p>
            <a:r>
              <a:rPr lang="pt-BR" dirty="0"/>
              <a:t>Atemporal (repositório “vivo”);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DF8F48A-6110-47DA-8521-A1D1FFD22FEF}" type="slidenum">
              <a:rPr lang="pt-BR" noProof="0" smtClean="0"/>
              <a:t>2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036144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D2B03D-4B18-4B26-80D6-69C1534DB6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CBB6B58-F1DD-4882-A5BE-C005005875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8350761-CD87-4B0D-9B69-88D9D8917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5CB84-1C5C-4484-B060-2FA69A060B2D}" type="datetimeFigureOut">
              <a:rPr lang="pt-BR" smtClean="0"/>
              <a:t>19/04/2021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DDA6770-E0D9-47D0-9964-8685D37D4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CB6130D-B483-4409-AC99-FD04C329E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2779B-9945-405D-B257-723E7C80DF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737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3380EB-A581-41D1-8E26-82AF9B9E0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33E9268-E78B-45BA-B32E-E1743C6B91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C50B3BA-6CB5-4635-B4AF-96A40C80F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5CB84-1C5C-4484-B060-2FA69A060B2D}" type="datetimeFigureOut">
              <a:rPr lang="pt-BR" smtClean="0"/>
              <a:t>19/04/2021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9B97D5F-E4B7-48BB-9BF3-885303B3E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2EA7BE5-B053-4840-851D-6F5CA4FFF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2779B-9945-405D-B257-723E7C80DF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5220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AEAE015-4B24-415D-8020-10AB6A8E3F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B3E1D28-96CE-4103-A7BB-3E5CCDD501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A3888EC-D13E-47AB-B906-58729F178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5CB84-1C5C-4484-B060-2FA69A060B2D}" type="datetimeFigureOut">
              <a:rPr lang="pt-BR" smtClean="0"/>
              <a:t>19/04/2021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30ED930-E389-4F98-A127-CB523BB57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F77B4AC-6AB0-469E-A94B-5D4CD9BB6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2779B-9945-405D-B257-723E7C80DF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6094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5B210A-2610-40FC-8FAF-AB8DB2EEE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4295EC0-74EE-46B6-9681-93F12DFB5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E293C5F-BB16-41AD-AEC6-35E044C7C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5CB84-1C5C-4484-B060-2FA69A060B2D}" type="datetimeFigureOut">
              <a:rPr lang="pt-BR" smtClean="0"/>
              <a:t>19/04/2021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AC055EC-48FC-4FB1-BA6C-302E7BDFC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D73B966-7285-4DB4-B171-F00CDC259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2779B-9945-405D-B257-723E7C80DF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5656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333991-F2AE-41F4-A93B-3642CC6EB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15C06C6-FF22-4D9C-9CA6-5738CAA6D4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088652-D171-4A6C-9248-DA33ECADA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5CB84-1C5C-4484-B060-2FA69A060B2D}" type="datetimeFigureOut">
              <a:rPr lang="pt-BR" smtClean="0"/>
              <a:t>19/04/2021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EC3A5CD-2EC1-42C4-A6B2-D7FAA38EC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F8BA5ED-FC42-4609-A623-E40B16620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2779B-9945-405D-B257-723E7C80DF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023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593B95-F84A-4D1F-BEFD-2288E1E93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41958AE-90AE-411D-801D-9445D75366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AE6ACEB-AF95-4236-95B2-359887D997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6C8ADA7-80D3-4C9A-A6A0-A42203DBA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5CB84-1C5C-4484-B060-2FA69A060B2D}" type="datetimeFigureOut">
              <a:rPr lang="pt-BR" smtClean="0"/>
              <a:t>19/04/2021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A5036E1-CBF5-4637-80C4-1F9C443D6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43C6B9B-B182-4F06-A90A-E0E75E7F1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2779B-9945-405D-B257-723E7C80DF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4019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833648-1558-4890-B1A5-94D73CC55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B0E8B95-96B5-49DA-B60D-10746393C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CEC17DA-AA3E-4E48-97DD-BAEE4EA98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64E7D12-9C09-42CF-B748-698A068184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C01D45E-7DAF-4205-8C41-7C4EF90126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19DB6B1-DC3B-4255-9D65-2722A6A1F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5CB84-1C5C-4484-B060-2FA69A060B2D}" type="datetimeFigureOut">
              <a:rPr lang="pt-BR" smtClean="0"/>
              <a:t>19/04/2021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1E4B098-6573-4DD3-8917-AD39DA03A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D87C862-A429-4CD7-80D5-816BFD4C0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2779B-9945-405D-B257-723E7C80DF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4284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7D648B-1D15-4FEE-8B4E-C79F4BFD6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91713EA-94BE-412E-BB03-5DF2F39E3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5CB84-1C5C-4484-B060-2FA69A060B2D}" type="datetimeFigureOut">
              <a:rPr lang="pt-BR" smtClean="0"/>
              <a:t>19/04/2021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CBA1384-5801-4A1D-B220-3DEDC4540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2D41ED7-DFFF-4AD7-8814-4C592EEF6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2779B-9945-405D-B257-723E7C80DF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2450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8423B02-0A02-4234-A8BA-978449DB9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5CB84-1C5C-4484-B060-2FA69A060B2D}" type="datetimeFigureOut">
              <a:rPr lang="pt-BR" smtClean="0"/>
              <a:t>19/04/2021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406E162-4A54-4B0A-8328-C60517ED2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41BFDEA-9587-4D04-AAF8-05DFF7536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2779B-9945-405D-B257-723E7C80DF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7274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8982C-B2AC-4FD5-82ED-7DF584D0B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DB5373-AEAE-476B-A54C-8F648995C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E6A907E-DED2-4454-8745-1F8E8DE928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10A2297-2A73-4673-8E8A-574434BE1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5CB84-1C5C-4484-B060-2FA69A060B2D}" type="datetimeFigureOut">
              <a:rPr lang="pt-BR" smtClean="0"/>
              <a:t>19/04/2021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5AD4985-F617-4118-B513-1E9549355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4BA8B0-94A4-42C7-AEC6-B48E7DEEE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2779B-9945-405D-B257-723E7C80DF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3312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E53E1B-2404-4E1D-9BF0-ECD2D050A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0DCCEDA-654F-4ECD-AFE4-65D5B39A87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780DDA1-4654-48A0-8EE2-8447176FE1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350E10E-1DB4-4566-904E-A69562058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5CB84-1C5C-4484-B060-2FA69A060B2D}" type="datetimeFigureOut">
              <a:rPr lang="pt-BR" smtClean="0"/>
              <a:t>19/04/2021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E275D7B-4F12-499A-8E28-5627BC2BB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21B8810-11AC-4094-BD5F-5455C25B7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2779B-9945-405D-B257-723E7C80DF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1129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6C9EE5F-E21A-41CB-9CF4-373B97A12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D6DF910-0D68-4BE7-A763-17BB52D86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3B5C105-CBB8-479C-8134-BCFDAA9D72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5CB84-1C5C-4484-B060-2FA69A060B2D}" type="datetimeFigureOut">
              <a:rPr lang="pt-BR" smtClean="0"/>
              <a:t>19/04/2021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7B3639C-14E8-465F-8E4C-C55F95ECFF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FDAEA00-C93B-4707-B135-82099F033E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2779B-9945-405D-B257-723E7C80DF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5408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hyperlink" Target="https://docs.google.com/forms/d/e/1FAIpQLSc-i5_dVMrvdEXuOmDTtC_KrRn1GY-D4NzNNpA7L5taj0QqlA/viewform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arnenglish.britishcouncil.org/grammar/intermediate-to-upper-intermediate/verbs-followed-by-ing-or-by-to-infinitive-2" TargetMode="External"/><Relationship Id="rId11" Type="http://schemas.openxmlformats.org/officeDocument/2006/relationships/image" Target="../media/image8.png"/><Relationship Id="rId5" Type="http://schemas.openxmlformats.org/officeDocument/2006/relationships/hyperlink" Target="https://elt.oup.com/student/solutions/int/grammar/grammar_10_012e?cc=gb&amp;selLanguage=en" TargetMode="External"/><Relationship Id="rId10" Type="http://schemas.openxmlformats.org/officeDocument/2006/relationships/image" Target="../media/image7.png"/><Relationship Id="rId4" Type="http://schemas.openxmlformats.org/officeDocument/2006/relationships/hyperlink" Target="https://forms.gle/LGHtkBuLYNY6PzRu6" TargetMode="External"/><Relationship Id="rId9" Type="http://schemas.openxmlformats.org/officeDocument/2006/relationships/image" Target="../media/image6.png"/><Relationship Id="rId1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 hidden="1">
            <a:extLst>
              <a:ext uri="{FF2B5EF4-FFF2-40B4-BE49-F238E27FC236}">
                <a16:creationId xmlns:a16="http://schemas.microsoft.com/office/drawing/2014/main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t-BR" dirty="0"/>
              <a:t>Recursos humanos slide 1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A35B7EF-7CC5-4F53-8D23-34277C79B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1</a:t>
            </a:fld>
            <a:endParaRPr lang="pt-BR" noProof="0" dirty="0"/>
          </a:p>
        </p:txBody>
      </p:sp>
      <p:pic>
        <p:nvPicPr>
          <p:cNvPr id="10" name="Imagem 4">
            <a:extLst>
              <a:ext uri="{FF2B5EF4-FFF2-40B4-BE49-F238E27FC236}">
                <a16:creationId xmlns:a16="http://schemas.microsoft.com/office/drawing/2014/main" id="{23C8BC1A-AABE-CC4D-B0DB-3087F971476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113800" y="2339541"/>
            <a:ext cx="3240000" cy="3240000"/>
          </a:xfrm>
          <a:prstGeom prst="rect">
            <a:avLst/>
          </a:prstGeom>
        </p:spPr>
      </p:pic>
      <p:sp>
        <p:nvSpPr>
          <p:cNvPr id="11" name="Caixa de texto 1">
            <a:extLst>
              <a:ext uri="{FF2B5EF4-FFF2-40B4-BE49-F238E27FC236}">
                <a16:creationId xmlns:a16="http://schemas.microsoft.com/office/drawing/2014/main" id="{1377C9C3-4635-134C-BF5B-CA5C03907148}"/>
              </a:ext>
            </a:extLst>
          </p:cNvPr>
          <p:cNvSpPr txBox="1"/>
          <p:nvPr/>
        </p:nvSpPr>
        <p:spPr>
          <a:xfrm>
            <a:off x="1183820" y="738390"/>
            <a:ext cx="5242145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3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COMUNIDADE DA GRINGA</a:t>
            </a:r>
          </a:p>
        </p:txBody>
      </p:sp>
      <p:cxnSp>
        <p:nvCxnSpPr>
          <p:cNvPr id="12" name="Conector Reto 3">
            <a:extLst>
              <a:ext uri="{FF2B5EF4-FFF2-40B4-BE49-F238E27FC236}">
                <a16:creationId xmlns:a16="http://schemas.microsoft.com/office/drawing/2014/main" id="{6C8DE5B7-6A4E-EE43-B364-8E754BCC5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740229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BEB65DC3-DF92-514F-9483-877DC81F9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F872A8-8DCC-9447-8BA1-43E7B532D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6330880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latin typeface="+mj-lt"/>
            </a:endParaRPr>
          </a:p>
        </p:txBody>
      </p:sp>
      <p:pic>
        <p:nvPicPr>
          <p:cNvPr id="15" name="Imagem 4">
            <a:extLst>
              <a:ext uri="{FF2B5EF4-FFF2-40B4-BE49-F238E27FC236}">
                <a16:creationId xmlns:a16="http://schemas.microsoft.com/office/drawing/2014/main" id="{74A6C387-A769-A441-9707-7D2F41FA292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476000" y="2339541"/>
            <a:ext cx="3240000" cy="3240000"/>
          </a:xfrm>
          <a:prstGeom prst="rect">
            <a:avLst/>
          </a:prstGeom>
        </p:spPr>
      </p:pic>
      <p:pic>
        <p:nvPicPr>
          <p:cNvPr id="16" name="Imagem 4">
            <a:extLst>
              <a:ext uri="{FF2B5EF4-FFF2-40B4-BE49-F238E27FC236}">
                <a16:creationId xmlns:a16="http://schemas.microsoft.com/office/drawing/2014/main" id="{D50EAF14-72CD-104A-9152-1723462D264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38200" y="2339541"/>
            <a:ext cx="324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04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Conector Reto 109">
            <a:extLst>
              <a:ext uri="{FF2B5EF4-FFF2-40B4-BE49-F238E27FC236}">
                <a16:creationId xmlns:a16="http://schemas.microsoft.com/office/drawing/2014/main" id="{81FAD119-56A9-4FCD-B3EE-431BAAC5F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836993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5C2D5791-BECF-44B7-9A0A-99BD8166D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615197" y="6352518"/>
            <a:ext cx="443592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7B822798-F27D-4E22-82E5-F13A7B65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2</a:t>
            </a:fld>
            <a:endParaRPr lang="pt-BR" noProof="0" dirty="0"/>
          </a:p>
        </p:txBody>
      </p:sp>
      <p:sp>
        <p:nvSpPr>
          <p:cNvPr id="13" name="Caixa de texto 1">
            <a:extLst>
              <a:ext uri="{FF2B5EF4-FFF2-40B4-BE49-F238E27FC236}">
                <a16:creationId xmlns:a16="http://schemas.microsoft.com/office/drawing/2014/main" id="{4E436417-E630-284F-A268-52D558370857}"/>
              </a:ext>
            </a:extLst>
          </p:cNvPr>
          <p:cNvSpPr txBox="1"/>
          <p:nvPr/>
        </p:nvSpPr>
        <p:spPr>
          <a:xfrm>
            <a:off x="1281298" y="747682"/>
            <a:ext cx="700871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pt-BR" sz="24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Advanced</a:t>
            </a:r>
            <a:r>
              <a:rPr lang="pt-BR" sz="24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– </a:t>
            </a:r>
            <a:r>
              <a:rPr lang="pt-BR" sz="24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Participle</a:t>
            </a:r>
            <a:r>
              <a:rPr lang="pt-BR" sz="24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</a:t>
            </a:r>
            <a:r>
              <a:rPr lang="pt-BR" sz="24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Clauses</a:t>
            </a:r>
            <a:r>
              <a:rPr lang="pt-BR" sz="24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– Aula 23 – 19.04.2021</a:t>
            </a:r>
          </a:p>
        </p:txBody>
      </p:sp>
      <p:sp>
        <p:nvSpPr>
          <p:cNvPr id="14" name="Retângulo 7">
            <a:extLst>
              <a:ext uri="{FF2B5EF4-FFF2-40B4-BE49-F238E27FC236}">
                <a16:creationId xmlns:a16="http://schemas.microsoft.com/office/drawing/2014/main" id="{60EDE8E9-EB55-5A46-9F97-A604AA09E8FD}"/>
              </a:ext>
            </a:extLst>
          </p:cNvPr>
          <p:cNvSpPr/>
          <p:nvPr/>
        </p:nvSpPr>
        <p:spPr>
          <a:xfrm>
            <a:off x="1550248" y="1794048"/>
            <a:ext cx="6947155" cy="484748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GB" sz="1500" dirty="0">
                <a:latin typeface="Calibri" panose="020F0502020204030204" pitchFamily="34" charset="0"/>
                <a:cs typeface="Calibri" panose="020F0502020204030204" pitchFamily="34" charset="0"/>
              </a:rPr>
              <a:t>Watch new lesson.</a:t>
            </a: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  <a:hlinkClick r:id="rId3"/>
            </a:endParaRPr>
          </a:p>
          <a:p>
            <a:r>
              <a:rPr lang="en-US" sz="1500" dirty="0"/>
              <a:t> </a:t>
            </a:r>
            <a:r>
              <a:rPr lang="en-US" sz="1500" dirty="0">
                <a:hlinkClick r:id="rId4"/>
              </a:rPr>
              <a:t>https://forms.gle/LGHtkBuLYNY6PzRu6</a:t>
            </a:r>
            <a:r>
              <a:rPr lang="en-US" sz="1500" dirty="0"/>
              <a:t> Homework from lesson -  Module 03 - Lesson 23</a:t>
            </a:r>
          </a:p>
          <a:p>
            <a:endParaRPr lang="en-US" sz="1500" dirty="0"/>
          </a:p>
          <a:p>
            <a:endParaRPr lang="en-US" sz="1500" dirty="0"/>
          </a:p>
          <a:p>
            <a:r>
              <a:rPr lang="en-US" sz="1500" dirty="0">
                <a:hlinkClick r:id="rId5"/>
              </a:rPr>
              <a:t>https://elt.oup.com/student/solutions/int/grammar/grammar_10_012e?cc=gb&amp;selLanguage=en</a:t>
            </a:r>
            <a:r>
              <a:rPr lang="en-US" sz="1500" dirty="0"/>
              <a:t> Some more practice</a:t>
            </a:r>
          </a:p>
          <a:p>
            <a:endParaRPr lang="en-US" sz="1500" dirty="0"/>
          </a:p>
          <a:p>
            <a:endParaRPr lang="en-US" sz="1500" dirty="0"/>
          </a:p>
          <a:p>
            <a:r>
              <a:rPr lang="en-US" sz="1500" dirty="0">
                <a:hlinkClick r:id="rId6"/>
              </a:rPr>
              <a:t>https://learnenglish.britishcouncil.org/grammar/intermediate-to-upper-intermediate/verbs-followed-by-ing-or-by-to-infinitive-2</a:t>
            </a:r>
            <a:r>
              <a:rPr lang="en-US" sz="1500" dirty="0"/>
              <a:t> Revision do test and read</a:t>
            </a:r>
          </a:p>
          <a:p>
            <a:endParaRPr lang="en-US" sz="1500" dirty="0"/>
          </a:p>
          <a:p>
            <a:endParaRPr lang="en-US" sz="1500" dirty="0"/>
          </a:p>
          <a:p>
            <a:r>
              <a:rPr lang="en-US" sz="1500" dirty="0"/>
              <a:t>Listen to Telegram audio, do questions and write any new vocab.</a:t>
            </a:r>
          </a:p>
          <a:p>
            <a:endParaRPr lang="en-US" sz="1500" dirty="0"/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dirty="0"/>
              <a:t>Watch a film in English without subtitles.</a:t>
            </a:r>
          </a:p>
          <a:p>
            <a:endParaRPr lang="en-US" sz="1500" dirty="0"/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Revise </a:t>
            </a:r>
            <a:r>
              <a:rPr lang="en-GB" sz="1500" dirty="0">
                <a:latin typeface="Calibri" panose="020F0502020204030204" pitchFamily="34" charset="0"/>
                <a:cs typeface="Calibri" panose="020F0502020204030204" pitchFamily="34" charset="0"/>
              </a:rPr>
              <a:t>any vocab from the week </a:t>
            </a:r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Picture 14" descr="Shape&#10;&#10;Description automatically generated with low confidence">
            <a:extLst>
              <a:ext uri="{FF2B5EF4-FFF2-40B4-BE49-F238E27FC236}">
                <a16:creationId xmlns:a16="http://schemas.microsoft.com/office/drawing/2014/main" id="{FD9ADE84-03A1-4F44-9BA8-29BB989711B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0110" y="4837482"/>
            <a:ext cx="434546" cy="434546"/>
          </a:xfrm>
          <a:prstGeom prst="rect">
            <a:avLst/>
          </a:prstGeom>
        </p:spPr>
      </p:pic>
      <p:pic>
        <p:nvPicPr>
          <p:cNvPr id="16" name="Picture 15" descr="Shape&#10;&#10;Description automatically generated with low confidence">
            <a:extLst>
              <a:ext uri="{FF2B5EF4-FFF2-40B4-BE49-F238E27FC236}">
                <a16:creationId xmlns:a16="http://schemas.microsoft.com/office/drawing/2014/main" id="{1C4362B1-112F-974D-B2EF-3C8E3A87BCE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6752" y="1680664"/>
            <a:ext cx="434546" cy="434546"/>
          </a:xfrm>
          <a:prstGeom prst="rect">
            <a:avLst/>
          </a:prstGeom>
        </p:spPr>
      </p:pic>
      <p:pic>
        <p:nvPicPr>
          <p:cNvPr id="17" name="Picture 16" descr="Shape&#10;&#10;Description automatically generated with low confidence">
            <a:extLst>
              <a:ext uri="{FF2B5EF4-FFF2-40B4-BE49-F238E27FC236}">
                <a16:creationId xmlns:a16="http://schemas.microsoft.com/office/drawing/2014/main" id="{DA08DB5F-733D-D74D-8C39-4AF9B63C62B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2210" y="5547102"/>
            <a:ext cx="434546" cy="434546"/>
          </a:xfrm>
          <a:prstGeom prst="rect">
            <a:avLst/>
          </a:prstGeom>
        </p:spPr>
      </p:pic>
      <p:pic>
        <p:nvPicPr>
          <p:cNvPr id="18" name="Picture 17" descr="Shape&#10;&#10;Description automatically generated with low confidence">
            <a:extLst>
              <a:ext uri="{FF2B5EF4-FFF2-40B4-BE49-F238E27FC236}">
                <a16:creationId xmlns:a16="http://schemas.microsoft.com/office/drawing/2014/main" id="{B7FFC596-561A-BE48-9C98-D75C07AA2C4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50110" y="6197715"/>
            <a:ext cx="434546" cy="434546"/>
          </a:xfrm>
          <a:prstGeom prst="rect">
            <a:avLst/>
          </a:prstGeom>
        </p:spPr>
      </p:pic>
      <p:pic>
        <p:nvPicPr>
          <p:cNvPr id="19" name="Picture 18" descr="Shape&#10;&#10;Description automatically generated with low confidence">
            <a:extLst>
              <a:ext uri="{FF2B5EF4-FFF2-40B4-BE49-F238E27FC236}">
                <a16:creationId xmlns:a16="http://schemas.microsoft.com/office/drawing/2014/main" id="{A0ABD62F-3BAF-F144-8B11-CFB9C2AB533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50110" y="4067591"/>
            <a:ext cx="434546" cy="434546"/>
          </a:xfrm>
          <a:prstGeom prst="rect">
            <a:avLst/>
          </a:prstGeom>
        </p:spPr>
      </p:pic>
      <p:pic>
        <p:nvPicPr>
          <p:cNvPr id="20" name="Picture 19" descr="Shape&#10;&#10;Description automatically generated with low confidence">
            <a:extLst>
              <a:ext uri="{FF2B5EF4-FFF2-40B4-BE49-F238E27FC236}">
                <a16:creationId xmlns:a16="http://schemas.microsoft.com/office/drawing/2014/main" id="{26BCBD5B-56BF-2E4C-859C-D1AB253B222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2210" y="2390284"/>
            <a:ext cx="434546" cy="434546"/>
          </a:xfrm>
          <a:prstGeom prst="rect">
            <a:avLst/>
          </a:prstGeom>
        </p:spPr>
      </p:pic>
      <p:pic>
        <p:nvPicPr>
          <p:cNvPr id="21" name="Picture 20" descr="Shape&#10;&#10;Description automatically generated with low confidence">
            <a:extLst>
              <a:ext uri="{FF2B5EF4-FFF2-40B4-BE49-F238E27FC236}">
                <a16:creationId xmlns:a16="http://schemas.microsoft.com/office/drawing/2014/main" id="{1F175FDD-2655-574D-91C4-B17E06F09EF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0110" y="3122802"/>
            <a:ext cx="434546" cy="434546"/>
          </a:xfrm>
          <a:prstGeom prst="rect">
            <a:avLst/>
          </a:prstGeom>
        </p:spPr>
      </p:pic>
      <p:pic>
        <p:nvPicPr>
          <p:cNvPr id="22" name="Imagem 3" descr="Business handshake">
            <a:extLst>
              <a:ext uri="{FF2B5EF4-FFF2-40B4-BE49-F238E27FC236}">
                <a16:creationId xmlns:a16="http://schemas.microsoft.com/office/drawing/2014/main" id="{AFE9CC16-F62D-E242-AC8A-82A1027F8446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9201600" y="2210620"/>
            <a:ext cx="2700000" cy="1799560"/>
          </a:xfrm>
          <a:prstGeom prst="rect">
            <a:avLst/>
          </a:prstGeom>
        </p:spPr>
      </p:pic>
      <p:sp>
        <p:nvSpPr>
          <p:cNvPr id="23" name="Oval 123">
            <a:extLst>
              <a:ext uri="{FF2B5EF4-FFF2-40B4-BE49-F238E27FC236}">
                <a16:creationId xmlns:a16="http://schemas.microsoft.com/office/drawing/2014/main" id="{C9D3657D-A355-324E-B9D0-7B19A20CD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07928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46771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153</Words>
  <Application>Microsoft Office PowerPoint</Application>
  <PresentationFormat>Widescreen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Recursos humanos slide 1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Recursos humanos slide 1</dc:title>
  <dc:creator>User</dc:creator>
  <cp:lastModifiedBy>User</cp:lastModifiedBy>
  <cp:revision>1</cp:revision>
  <dcterms:created xsi:type="dcterms:W3CDTF">2021-04-19T05:48:41Z</dcterms:created>
  <dcterms:modified xsi:type="dcterms:W3CDTF">2021-04-19T05:51:50Z</dcterms:modified>
</cp:coreProperties>
</file>