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CB5D3-4CAF-4D3B-85F9-C820C7D3374F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18631-6E09-4F1F-9887-CF7C163BF5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50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2B03D-4B18-4B26-80D6-69C1534DB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BB6B58-F1DD-4882-A5BE-C00500587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350761-CD87-4B0D-9B69-88D9D891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DA6770-E0D9-47D0-9964-8685D37D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B6130D-B483-4409-AC99-FD04C329E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73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380EB-A581-41D1-8E26-82AF9B9E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33E9268-E78B-45BA-B32E-E1743C6B9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50B3BA-6CB5-4635-B4AF-96A40C80F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B97D5F-E4B7-48BB-9BF3-885303B3E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EA7BE5-B053-4840-851D-6F5CA4FF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22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EAE015-4B24-415D-8020-10AB6A8E3F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B3E1D28-96CE-4103-A7BB-3E5CCDD50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3888EC-D13E-47AB-B906-58729F178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0ED930-E389-4F98-A127-CB523BB57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77B4AC-6AB0-469E-A94B-5D4CD9BB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09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B210A-2610-40FC-8FAF-AB8DB2EE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295EC0-74EE-46B6-9681-93F12DFB5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293C5F-BB16-41AD-AEC6-35E044C7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C055EC-48FC-4FB1-BA6C-302E7BDF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73B966-7285-4DB4-B171-F00CDC25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65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33991-F2AE-41F4-A93B-3642CC6EB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5C06C6-FF22-4D9C-9CA6-5738CAA6D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088652-D171-4A6C-9248-DA33ECADA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C3A5CD-2EC1-42C4-A6B2-D7FAA38EC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8BA5ED-FC42-4609-A623-E40B1662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23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93B95-F84A-4D1F-BEFD-2288E1E93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1958AE-90AE-411D-801D-9445D75366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E6ACEB-AF95-4236-95B2-359887D99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C8ADA7-80D3-4C9A-A6A0-A42203DB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5036E1-CBF5-4637-80C4-1F9C443D6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3C6B9B-B182-4F06-A90A-E0E75E7F1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01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33648-1558-4890-B1A5-94D73CC5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0E8B95-96B5-49DA-B60D-10746393C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EC17DA-AA3E-4E48-97DD-BAEE4EA98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4E7D12-9C09-42CF-B748-698A06818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C01D45E-7DAF-4205-8C41-7C4EF9012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19DB6B1-DC3B-4255-9D65-2722A6A1F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1E4B098-6573-4DD3-8917-AD39DA03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87C862-A429-4CD7-80D5-816BFD4C0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28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D648B-1D15-4FEE-8B4E-C79F4BFD6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91713EA-94BE-412E-BB03-5DF2F39E3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CBA1384-5801-4A1D-B220-3DEDC454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41ED7-DFFF-4AD7-8814-4C592EEF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45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8423B02-0A02-4234-A8BA-978449DB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406E162-4A54-4B0A-8328-C60517ED2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1BFDEA-9587-4D04-AAF8-05DFF753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27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8982C-B2AC-4FD5-82ED-7DF584D0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DB5373-AEAE-476B-A54C-8F648995C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6A907E-DED2-4454-8745-1F8E8DE92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10A2297-2A73-4673-8E8A-574434BE1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AD4985-F617-4118-B513-1E9549355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4BA8B0-94A4-42C7-AEC6-B48E7DEEE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31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53E1B-2404-4E1D-9BF0-ECD2D050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0DCCEDA-654F-4ECD-AFE4-65D5B39A87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780DDA1-4654-48A0-8EE2-8447176FE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50E10E-1DB4-4566-904E-A6956205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275D7B-4F12-499A-8E28-5627BC2BB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1B8810-11AC-4094-BD5F-5455C25B7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12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6C9EE5F-E21A-41CB-9CF4-373B97A1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6DF910-0D68-4BE7-A763-17BB52D86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B5C105-CBB8-479C-8134-BCFDAA9D72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5CB84-1C5C-4484-B060-2FA69A060B2D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B3639C-14E8-465F-8E4C-C55F95ECF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DAEA00-C93B-4707-B135-82099F033E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2779B-9945-405D-B257-723E7C80DF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40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.britishcouncil.org/grammar/intermediate-to-upper-intermediate/verbs-followed-by-ing-or-by-to-infinitive-2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elt.oup.com/student/solutions/int/grammar/grammar_10_012e?cc=gb&amp;selLanguage=en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LGHtkBuLYNY6PzRu6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1281298" y="747682"/>
            <a:ext cx="70087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Participle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Clauses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23 – 19.04.2021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 </a:t>
            </a:r>
            <a:r>
              <a:rPr lang="en-US" sz="1500" dirty="0">
                <a:hlinkClick r:id="rId4"/>
              </a:rPr>
              <a:t>https://forms.gle/LGHtkBuLYNY6PzRu6</a:t>
            </a:r>
            <a:r>
              <a:rPr lang="en-US" sz="1500" dirty="0"/>
              <a:t> Homework from lesson -  Module 03 - Lesson 23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https://elt.oup.com/student/solutions/int/grammar/grammar_10_012e?cc=gb&amp;selLanguage=en</a:t>
            </a:r>
            <a:r>
              <a:rPr lang="en-US" sz="1500" dirty="0"/>
              <a:t> Some more practice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https://learnenglish.britishcouncil.org/grammar/intermediate-to-upper-intermediate/verbs-followed-by-ing-or-by-to-infinitive-2</a:t>
            </a:r>
            <a:r>
              <a:rPr lang="en-US" sz="1500" dirty="0"/>
              <a:t> Revision do test and read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10" y="4837482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752" y="1680664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2210" y="5547102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10" y="6197715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4067591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2210" y="2390284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0110" y="3122802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153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2021-04-19T05:48:41Z</dcterms:created>
  <dcterms:modified xsi:type="dcterms:W3CDTF">2021-04-19T05:51:50Z</dcterms:modified>
</cp:coreProperties>
</file>