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78" r:id="rId6"/>
    <p:sldId id="272" r:id="rId7"/>
    <p:sldId id="279" r:id="rId8"/>
    <p:sldId id="273" r:id="rId9"/>
    <p:sldId id="274" r:id="rId10"/>
    <p:sldId id="281" r:id="rId11"/>
    <p:sldId id="275" r:id="rId12"/>
    <p:sldId id="276" r:id="rId13"/>
    <p:sldId id="280" r:id="rId14"/>
    <p:sldId id="277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41" autoAdjust="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D166F-4402-42AA-AF80-4F59B4A5FE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AD287D-A1DD-48A1-A698-0C113977109F}">
      <dgm:prSet/>
      <dgm:spPr/>
      <dgm:t>
        <a:bodyPr/>
        <a:lstStyle/>
        <a:p>
          <a:r>
            <a:rPr lang="pt-BR"/>
            <a:t>Séculos Finais da idade media formação de um estado nacional</a:t>
          </a:r>
          <a:endParaRPr lang="en-US"/>
        </a:p>
      </dgm:t>
    </dgm:pt>
    <dgm:pt modelId="{C71FA1A5-8322-4757-B3D0-17F947D5E20E}" type="parTrans" cxnId="{AD9A188C-677F-4320-9B68-B00DF9259B6C}">
      <dgm:prSet/>
      <dgm:spPr/>
      <dgm:t>
        <a:bodyPr/>
        <a:lstStyle/>
        <a:p>
          <a:endParaRPr lang="en-US"/>
        </a:p>
      </dgm:t>
    </dgm:pt>
    <dgm:pt modelId="{65B14A39-D1D6-402D-87D5-8AFAD0E2D27B}" type="sibTrans" cxnId="{AD9A188C-677F-4320-9B68-B00DF9259B6C}">
      <dgm:prSet/>
      <dgm:spPr/>
      <dgm:t>
        <a:bodyPr/>
        <a:lstStyle/>
        <a:p>
          <a:endParaRPr lang="en-US"/>
        </a:p>
      </dgm:t>
    </dgm:pt>
    <dgm:pt modelId="{260C1C10-0BBA-4A40-88F7-9846FBFD1F16}">
      <dgm:prSet/>
      <dgm:spPr/>
      <dgm:t>
        <a:bodyPr/>
        <a:lstStyle/>
        <a:p>
          <a:r>
            <a:rPr lang="pt-BR"/>
            <a:t>Formação de Monarquias Nacionais </a:t>
          </a:r>
          <a:endParaRPr lang="en-US"/>
        </a:p>
      </dgm:t>
    </dgm:pt>
    <dgm:pt modelId="{EEF7FBD4-62AC-4FAE-8677-8CB367BE8B02}" type="parTrans" cxnId="{FCF16F26-DF14-407E-A053-974261E9346E}">
      <dgm:prSet/>
      <dgm:spPr/>
      <dgm:t>
        <a:bodyPr/>
        <a:lstStyle/>
        <a:p>
          <a:endParaRPr lang="en-US"/>
        </a:p>
      </dgm:t>
    </dgm:pt>
    <dgm:pt modelId="{674D520D-DED4-4215-A321-F1889E165178}" type="sibTrans" cxnId="{FCF16F26-DF14-407E-A053-974261E9346E}">
      <dgm:prSet/>
      <dgm:spPr/>
      <dgm:t>
        <a:bodyPr/>
        <a:lstStyle/>
        <a:p>
          <a:endParaRPr lang="en-US"/>
        </a:p>
      </dgm:t>
    </dgm:pt>
    <dgm:pt modelId="{E20C51E1-DCA6-464C-8358-574AA0D7E721}">
      <dgm:prSet/>
      <dgm:spPr/>
      <dgm:t>
        <a:bodyPr/>
        <a:lstStyle/>
        <a:p>
          <a:r>
            <a:rPr lang="pt-BR"/>
            <a:t>Fortalecimento do Rei</a:t>
          </a:r>
          <a:endParaRPr lang="en-US"/>
        </a:p>
      </dgm:t>
    </dgm:pt>
    <dgm:pt modelId="{5CA8ED96-038F-4930-BCFC-A9FBE4DC2859}" type="parTrans" cxnId="{05E6EE0A-BF26-4BDA-8B47-ED16B8D1D333}">
      <dgm:prSet/>
      <dgm:spPr/>
      <dgm:t>
        <a:bodyPr/>
        <a:lstStyle/>
        <a:p>
          <a:endParaRPr lang="en-US"/>
        </a:p>
      </dgm:t>
    </dgm:pt>
    <dgm:pt modelId="{DFACDFCD-19F2-4F47-9071-69DEC5CF92EE}" type="sibTrans" cxnId="{05E6EE0A-BF26-4BDA-8B47-ED16B8D1D333}">
      <dgm:prSet/>
      <dgm:spPr/>
      <dgm:t>
        <a:bodyPr/>
        <a:lstStyle/>
        <a:p>
          <a:endParaRPr lang="en-US"/>
        </a:p>
      </dgm:t>
    </dgm:pt>
    <dgm:pt modelId="{10D91DFA-86DE-4436-81FE-5E2C04CD9598}">
      <dgm:prSet/>
      <dgm:spPr/>
      <dgm:t>
        <a:bodyPr/>
        <a:lstStyle/>
        <a:p>
          <a:r>
            <a:rPr lang="pt-BR"/>
            <a:t>Fatores:</a:t>
          </a:r>
          <a:endParaRPr lang="en-US"/>
        </a:p>
      </dgm:t>
    </dgm:pt>
    <dgm:pt modelId="{45639A64-1046-4DE3-AA04-665951C4ACEA}" type="parTrans" cxnId="{5308B61E-20EB-4AC2-A9AF-7E142ACD274F}">
      <dgm:prSet/>
      <dgm:spPr/>
      <dgm:t>
        <a:bodyPr/>
        <a:lstStyle/>
        <a:p>
          <a:endParaRPr lang="en-US"/>
        </a:p>
      </dgm:t>
    </dgm:pt>
    <dgm:pt modelId="{8000FFD7-6256-4A3C-B2AB-9CD22EDDC4E2}" type="sibTrans" cxnId="{5308B61E-20EB-4AC2-A9AF-7E142ACD274F}">
      <dgm:prSet/>
      <dgm:spPr/>
      <dgm:t>
        <a:bodyPr/>
        <a:lstStyle/>
        <a:p>
          <a:endParaRPr lang="en-US"/>
        </a:p>
      </dgm:t>
    </dgm:pt>
    <dgm:pt modelId="{34C14E5D-0391-4412-928A-E20A40406721}">
      <dgm:prSet/>
      <dgm:spPr/>
      <dgm:t>
        <a:bodyPr/>
        <a:lstStyle/>
        <a:p>
          <a:r>
            <a:rPr lang="pt-BR"/>
            <a:t>- Desaparecimento da servidão</a:t>
          </a:r>
          <a:endParaRPr lang="en-US"/>
        </a:p>
      </dgm:t>
    </dgm:pt>
    <dgm:pt modelId="{ED6C0153-E40E-4C1B-A917-F115E5608FFB}" type="parTrans" cxnId="{664D5105-AD65-45D6-AAE0-010EF870ABFA}">
      <dgm:prSet/>
      <dgm:spPr/>
      <dgm:t>
        <a:bodyPr/>
        <a:lstStyle/>
        <a:p>
          <a:endParaRPr lang="en-US"/>
        </a:p>
      </dgm:t>
    </dgm:pt>
    <dgm:pt modelId="{9164150A-CDF5-44DF-869C-4294D2C3A91F}" type="sibTrans" cxnId="{664D5105-AD65-45D6-AAE0-010EF870ABFA}">
      <dgm:prSet/>
      <dgm:spPr/>
      <dgm:t>
        <a:bodyPr/>
        <a:lstStyle/>
        <a:p>
          <a:endParaRPr lang="en-US"/>
        </a:p>
      </dgm:t>
    </dgm:pt>
    <dgm:pt modelId="{6476D340-4783-41DE-BC30-C882D87BC8E4}">
      <dgm:prSet/>
      <dgm:spPr/>
      <dgm:t>
        <a:bodyPr/>
        <a:lstStyle/>
        <a:p>
          <a:r>
            <a:rPr lang="pt-BR"/>
            <a:t>- As revoltas camponesas</a:t>
          </a:r>
          <a:endParaRPr lang="en-US"/>
        </a:p>
      </dgm:t>
    </dgm:pt>
    <dgm:pt modelId="{332ABDBE-5EB7-4E5A-9643-E26B10EC8A1E}" type="parTrans" cxnId="{DA4B8ED7-F522-4A7A-A6D7-2300637D7833}">
      <dgm:prSet/>
      <dgm:spPr/>
      <dgm:t>
        <a:bodyPr/>
        <a:lstStyle/>
        <a:p>
          <a:endParaRPr lang="en-US"/>
        </a:p>
      </dgm:t>
    </dgm:pt>
    <dgm:pt modelId="{F836DD9B-2A92-4166-B3B8-42321FA7487C}" type="sibTrans" cxnId="{DA4B8ED7-F522-4A7A-A6D7-2300637D7833}">
      <dgm:prSet/>
      <dgm:spPr/>
      <dgm:t>
        <a:bodyPr/>
        <a:lstStyle/>
        <a:p>
          <a:endParaRPr lang="en-US"/>
        </a:p>
      </dgm:t>
    </dgm:pt>
    <dgm:pt modelId="{397A3ED0-EF57-40FC-AD85-00C2A95A8125}">
      <dgm:prSet/>
      <dgm:spPr/>
      <dgm:t>
        <a:bodyPr/>
        <a:lstStyle/>
        <a:p>
          <a:r>
            <a:rPr lang="pt-BR"/>
            <a:t>- O Desenvolvimento do Comercio Urbano</a:t>
          </a:r>
          <a:endParaRPr lang="en-US"/>
        </a:p>
      </dgm:t>
    </dgm:pt>
    <dgm:pt modelId="{F57071A4-48DA-485A-B3DC-75CC8B0E09EF}" type="parTrans" cxnId="{C91A5E1A-5E33-4434-9EAC-98729D8BDEEF}">
      <dgm:prSet/>
      <dgm:spPr/>
      <dgm:t>
        <a:bodyPr/>
        <a:lstStyle/>
        <a:p>
          <a:endParaRPr lang="en-US"/>
        </a:p>
      </dgm:t>
    </dgm:pt>
    <dgm:pt modelId="{6FBE8F2C-8FE3-4292-9A7E-AF39574702AA}" type="sibTrans" cxnId="{C91A5E1A-5E33-4434-9EAC-98729D8BDEEF}">
      <dgm:prSet/>
      <dgm:spPr/>
      <dgm:t>
        <a:bodyPr/>
        <a:lstStyle/>
        <a:p>
          <a:endParaRPr lang="en-US"/>
        </a:p>
      </dgm:t>
    </dgm:pt>
    <dgm:pt modelId="{EF1CD26F-E7BD-4776-883E-C9FAA8FFC03F}">
      <dgm:prSet/>
      <dgm:spPr/>
      <dgm:t>
        <a:bodyPr/>
        <a:lstStyle/>
        <a:p>
          <a:r>
            <a:rPr lang="pt-BR"/>
            <a:t>- A produção agrícola  voltada para o mercado </a:t>
          </a:r>
          <a:endParaRPr lang="en-US"/>
        </a:p>
      </dgm:t>
    </dgm:pt>
    <dgm:pt modelId="{D8280A02-FF9C-4846-9B43-E774D80CA945}" type="parTrans" cxnId="{032AA9F8-37C0-4483-9D16-2ECCE2511731}">
      <dgm:prSet/>
      <dgm:spPr/>
      <dgm:t>
        <a:bodyPr/>
        <a:lstStyle/>
        <a:p>
          <a:endParaRPr lang="en-US"/>
        </a:p>
      </dgm:t>
    </dgm:pt>
    <dgm:pt modelId="{374F6CED-ACFB-4DEB-BF86-F29E6A91C401}" type="sibTrans" cxnId="{032AA9F8-37C0-4483-9D16-2ECCE2511731}">
      <dgm:prSet/>
      <dgm:spPr/>
      <dgm:t>
        <a:bodyPr/>
        <a:lstStyle/>
        <a:p>
          <a:endParaRPr lang="en-US"/>
        </a:p>
      </dgm:t>
    </dgm:pt>
    <dgm:pt modelId="{8F9CF7CC-8935-4278-9234-F7221D276C4C}">
      <dgm:prSet/>
      <dgm:spPr/>
      <dgm:t>
        <a:bodyPr/>
        <a:lstStyle/>
        <a:p>
          <a:r>
            <a:rPr lang="pt-BR"/>
            <a:t>- Enfraquecimento do poder local</a:t>
          </a:r>
          <a:endParaRPr lang="en-US"/>
        </a:p>
      </dgm:t>
    </dgm:pt>
    <dgm:pt modelId="{E68ACEE4-74ED-4D8F-AB19-FD96431F9BCB}" type="parTrans" cxnId="{073C5AC9-58FD-4669-BDAE-3D9DD00F31FB}">
      <dgm:prSet/>
      <dgm:spPr/>
      <dgm:t>
        <a:bodyPr/>
        <a:lstStyle/>
        <a:p>
          <a:endParaRPr lang="en-US"/>
        </a:p>
      </dgm:t>
    </dgm:pt>
    <dgm:pt modelId="{879DA511-5449-4F54-A2F9-5DCAD38F963D}" type="sibTrans" cxnId="{073C5AC9-58FD-4669-BDAE-3D9DD00F31FB}">
      <dgm:prSet/>
      <dgm:spPr/>
      <dgm:t>
        <a:bodyPr/>
        <a:lstStyle/>
        <a:p>
          <a:endParaRPr lang="en-US"/>
        </a:p>
      </dgm:t>
    </dgm:pt>
    <dgm:pt modelId="{A967EBA4-643A-4B73-8D36-D5FBA2F8D019}" type="pres">
      <dgm:prSet presAssocID="{9C2D166F-4402-42AA-AF80-4F59B4A5FE83}" presName="linear" presStyleCnt="0">
        <dgm:presLayoutVars>
          <dgm:animLvl val="lvl"/>
          <dgm:resizeHandles val="exact"/>
        </dgm:presLayoutVars>
      </dgm:prSet>
      <dgm:spPr/>
    </dgm:pt>
    <dgm:pt modelId="{EEE7B19C-2589-4EFD-B54C-D2AA09075D44}" type="pres">
      <dgm:prSet presAssocID="{27AD287D-A1DD-48A1-A698-0C113977109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7CD08E1-59FC-4A7F-BA80-90446C5916C4}" type="pres">
      <dgm:prSet presAssocID="{65B14A39-D1D6-402D-87D5-8AFAD0E2D27B}" presName="spacer" presStyleCnt="0"/>
      <dgm:spPr/>
    </dgm:pt>
    <dgm:pt modelId="{862AFC1F-B096-439C-A5A4-D3CBC250AD6E}" type="pres">
      <dgm:prSet presAssocID="{260C1C10-0BBA-4A40-88F7-9846FBFD1F1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E9F577D9-0552-4D07-B8F7-AF90EF8ED6B7}" type="pres">
      <dgm:prSet presAssocID="{674D520D-DED4-4215-A321-F1889E165178}" presName="spacer" presStyleCnt="0"/>
      <dgm:spPr/>
    </dgm:pt>
    <dgm:pt modelId="{B59F7AD4-8118-4FFD-81E9-DB95F12C8279}" type="pres">
      <dgm:prSet presAssocID="{E20C51E1-DCA6-464C-8358-574AA0D7E72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B0693F7-7956-4A88-BE35-C2CDD0BC458E}" type="pres">
      <dgm:prSet presAssocID="{DFACDFCD-19F2-4F47-9071-69DEC5CF92EE}" presName="spacer" presStyleCnt="0"/>
      <dgm:spPr/>
    </dgm:pt>
    <dgm:pt modelId="{94554D69-DB9E-4E79-BF33-150C2B8E548E}" type="pres">
      <dgm:prSet presAssocID="{10D91DFA-86DE-4436-81FE-5E2C04CD9598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225F662-2483-4A75-BF89-DEFE17BD3D22}" type="pres">
      <dgm:prSet presAssocID="{8000FFD7-6256-4A3C-B2AB-9CD22EDDC4E2}" presName="spacer" presStyleCnt="0"/>
      <dgm:spPr/>
    </dgm:pt>
    <dgm:pt modelId="{424C978B-0316-46CD-88CC-3BF96AE0C3F4}" type="pres">
      <dgm:prSet presAssocID="{34C14E5D-0391-4412-928A-E20A4040672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A57B2D7-C450-4D5F-8CE6-9C70D861670E}" type="pres">
      <dgm:prSet presAssocID="{9164150A-CDF5-44DF-869C-4294D2C3A91F}" presName="spacer" presStyleCnt="0"/>
      <dgm:spPr/>
    </dgm:pt>
    <dgm:pt modelId="{960AFEE7-8806-4375-BA3D-B2F1EF5D3BC9}" type="pres">
      <dgm:prSet presAssocID="{6476D340-4783-41DE-BC30-C882D87BC8E4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2006978-3DF7-4458-84D0-2BF4AB9B5CC9}" type="pres">
      <dgm:prSet presAssocID="{F836DD9B-2A92-4166-B3B8-42321FA7487C}" presName="spacer" presStyleCnt="0"/>
      <dgm:spPr/>
    </dgm:pt>
    <dgm:pt modelId="{FFB98434-C2D6-4C67-8A75-9E1A5294016C}" type="pres">
      <dgm:prSet presAssocID="{397A3ED0-EF57-40FC-AD85-00C2A95A812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06C4A88-7511-49C7-8D1A-2A32105C61C9}" type="pres">
      <dgm:prSet presAssocID="{6FBE8F2C-8FE3-4292-9A7E-AF39574702AA}" presName="spacer" presStyleCnt="0"/>
      <dgm:spPr/>
    </dgm:pt>
    <dgm:pt modelId="{A96809BB-F00C-4619-8783-501579467287}" type="pres">
      <dgm:prSet presAssocID="{EF1CD26F-E7BD-4776-883E-C9FAA8FFC03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F44E4C38-4F40-4FF2-AF95-40C111E1B777}" type="pres">
      <dgm:prSet presAssocID="{374F6CED-ACFB-4DEB-BF86-F29E6A91C401}" presName="spacer" presStyleCnt="0"/>
      <dgm:spPr/>
    </dgm:pt>
    <dgm:pt modelId="{3D399047-53B3-4C2F-96BD-448C27A72259}" type="pres">
      <dgm:prSet presAssocID="{8F9CF7CC-8935-4278-9234-F7221D276C4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664D5105-AD65-45D6-AAE0-010EF870ABFA}" srcId="{9C2D166F-4402-42AA-AF80-4F59B4A5FE83}" destId="{34C14E5D-0391-4412-928A-E20A40406721}" srcOrd="4" destOrd="0" parTransId="{ED6C0153-E40E-4C1B-A917-F115E5608FFB}" sibTransId="{9164150A-CDF5-44DF-869C-4294D2C3A91F}"/>
    <dgm:cxn modelId="{C65E1106-2B1F-4A97-BF0B-3670275CE16C}" type="presOf" srcId="{10D91DFA-86DE-4436-81FE-5E2C04CD9598}" destId="{94554D69-DB9E-4E79-BF33-150C2B8E548E}" srcOrd="0" destOrd="0" presId="urn:microsoft.com/office/officeart/2005/8/layout/vList2"/>
    <dgm:cxn modelId="{05E6EE0A-BF26-4BDA-8B47-ED16B8D1D333}" srcId="{9C2D166F-4402-42AA-AF80-4F59B4A5FE83}" destId="{E20C51E1-DCA6-464C-8358-574AA0D7E721}" srcOrd="2" destOrd="0" parTransId="{5CA8ED96-038F-4930-BCFC-A9FBE4DC2859}" sibTransId="{DFACDFCD-19F2-4F47-9071-69DEC5CF92EE}"/>
    <dgm:cxn modelId="{C91A5E1A-5E33-4434-9EAC-98729D8BDEEF}" srcId="{9C2D166F-4402-42AA-AF80-4F59B4A5FE83}" destId="{397A3ED0-EF57-40FC-AD85-00C2A95A8125}" srcOrd="6" destOrd="0" parTransId="{F57071A4-48DA-485A-B3DC-75CC8B0E09EF}" sibTransId="{6FBE8F2C-8FE3-4292-9A7E-AF39574702AA}"/>
    <dgm:cxn modelId="{5308B61E-20EB-4AC2-A9AF-7E142ACD274F}" srcId="{9C2D166F-4402-42AA-AF80-4F59B4A5FE83}" destId="{10D91DFA-86DE-4436-81FE-5E2C04CD9598}" srcOrd="3" destOrd="0" parTransId="{45639A64-1046-4DE3-AA04-665951C4ACEA}" sibTransId="{8000FFD7-6256-4A3C-B2AB-9CD22EDDC4E2}"/>
    <dgm:cxn modelId="{FCF16F26-DF14-407E-A053-974261E9346E}" srcId="{9C2D166F-4402-42AA-AF80-4F59B4A5FE83}" destId="{260C1C10-0BBA-4A40-88F7-9846FBFD1F16}" srcOrd="1" destOrd="0" parTransId="{EEF7FBD4-62AC-4FAE-8677-8CB367BE8B02}" sibTransId="{674D520D-DED4-4215-A321-F1889E165178}"/>
    <dgm:cxn modelId="{14E2355D-8BDD-4CF3-BF07-7F109A3776D5}" type="presOf" srcId="{397A3ED0-EF57-40FC-AD85-00C2A95A8125}" destId="{FFB98434-C2D6-4C67-8A75-9E1A5294016C}" srcOrd="0" destOrd="0" presId="urn:microsoft.com/office/officeart/2005/8/layout/vList2"/>
    <dgm:cxn modelId="{FC8EE85E-58A7-4CCA-9A8C-187F0672C659}" type="presOf" srcId="{8F9CF7CC-8935-4278-9234-F7221D276C4C}" destId="{3D399047-53B3-4C2F-96BD-448C27A72259}" srcOrd="0" destOrd="0" presId="urn:microsoft.com/office/officeart/2005/8/layout/vList2"/>
    <dgm:cxn modelId="{EAEB0A49-CE1B-42A8-ABD0-126BA121ADCC}" type="presOf" srcId="{27AD287D-A1DD-48A1-A698-0C113977109F}" destId="{EEE7B19C-2589-4EFD-B54C-D2AA09075D44}" srcOrd="0" destOrd="0" presId="urn:microsoft.com/office/officeart/2005/8/layout/vList2"/>
    <dgm:cxn modelId="{5C61746E-598A-4EFD-81EF-4BBFAC533DAA}" type="presOf" srcId="{E20C51E1-DCA6-464C-8358-574AA0D7E721}" destId="{B59F7AD4-8118-4FFD-81E9-DB95F12C8279}" srcOrd="0" destOrd="0" presId="urn:microsoft.com/office/officeart/2005/8/layout/vList2"/>
    <dgm:cxn modelId="{AB320773-4FDB-4BAF-9FDA-26EE8255528E}" type="presOf" srcId="{6476D340-4783-41DE-BC30-C882D87BC8E4}" destId="{960AFEE7-8806-4375-BA3D-B2F1EF5D3BC9}" srcOrd="0" destOrd="0" presId="urn:microsoft.com/office/officeart/2005/8/layout/vList2"/>
    <dgm:cxn modelId="{AD9A188C-677F-4320-9B68-B00DF9259B6C}" srcId="{9C2D166F-4402-42AA-AF80-4F59B4A5FE83}" destId="{27AD287D-A1DD-48A1-A698-0C113977109F}" srcOrd="0" destOrd="0" parTransId="{C71FA1A5-8322-4757-B3D0-17F947D5E20E}" sibTransId="{65B14A39-D1D6-402D-87D5-8AFAD0E2D27B}"/>
    <dgm:cxn modelId="{DE11A9B8-E99B-4E21-AAAC-B368823C3D40}" type="presOf" srcId="{34C14E5D-0391-4412-928A-E20A40406721}" destId="{424C978B-0316-46CD-88CC-3BF96AE0C3F4}" srcOrd="0" destOrd="0" presId="urn:microsoft.com/office/officeart/2005/8/layout/vList2"/>
    <dgm:cxn modelId="{F10E3CBF-D408-46EC-92DC-44F62B83D7BC}" type="presOf" srcId="{EF1CD26F-E7BD-4776-883E-C9FAA8FFC03F}" destId="{A96809BB-F00C-4619-8783-501579467287}" srcOrd="0" destOrd="0" presId="urn:microsoft.com/office/officeart/2005/8/layout/vList2"/>
    <dgm:cxn modelId="{FBA632C0-DC7E-4F29-82A5-C5CC54D3ECF4}" type="presOf" srcId="{260C1C10-0BBA-4A40-88F7-9846FBFD1F16}" destId="{862AFC1F-B096-439C-A5A4-D3CBC250AD6E}" srcOrd="0" destOrd="0" presId="urn:microsoft.com/office/officeart/2005/8/layout/vList2"/>
    <dgm:cxn modelId="{B0D254C0-1F37-47BF-8E66-50EA6BC5D481}" type="presOf" srcId="{9C2D166F-4402-42AA-AF80-4F59B4A5FE83}" destId="{A967EBA4-643A-4B73-8D36-D5FBA2F8D019}" srcOrd="0" destOrd="0" presId="urn:microsoft.com/office/officeart/2005/8/layout/vList2"/>
    <dgm:cxn modelId="{073C5AC9-58FD-4669-BDAE-3D9DD00F31FB}" srcId="{9C2D166F-4402-42AA-AF80-4F59B4A5FE83}" destId="{8F9CF7CC-8935-4278-9234-F7221D276C4C}" srcOrd="8" destOrd="0" parTransId="{E68ACEE4-74ED-4D8F-AB19-FD96431F9BCB}" sibTransId="{879DA511-5449-4F54-A2F9-5DCAD38F963D}"/>
    <dgm:cxn modelId="{DA4B8ED7-F522-4A7A-A6D7-2300637D7833}" srcId="{9C2D166F-4402-42AA-AF80-4F59B4A5FE83}" destId="{6476D340-4783-41DE-BC30-C882D87BC8E4}" srcOrd="5" destOrd="0" parTransId="{332ABDBE-5EB7-4E5A-9643-E26B10EC8A1E}" sibTransId="{F836DD9B-2A92-4166-B3B8-42321FA7487C}"/>
    <dgm:cxn modelId="{032AA9F8-37C0-4483-9D16-2ECCE2511731}" srcId="{9C2D166F-4402-42AA-AF80-4F59B4A5FE83}" destId="{EF1CD26F-E7BD-4776-883E-C9FAA8FFC03F}" srcOrd="7" destOrd="0" parTransId="{D8280A02-FF9C-4846-9B43-E774D80CA945}" sibTransId="{374F6CED-ACFB-4DEB-BF86-F29E6A91C401}"/>
    <dgm:cxn modelId="{B53B8217-891A-4339-ADE0-53D99FEA3381}" type="presParOf" srcId="{A967EBA4-643A-4B73-8D36-D5FBA2F8D019}" destId="{EEE7B19C-2589-4EFD-B54C-D2AA09075D44}" srcOrd="0" destOrd="0" presId="urn:microsoft.com/office/officeart/2005/8/layout/vList2"/>
    <dgm:cxn modelId="{2D334E91-6CC8-4D11-92E8-CC76AB4CF098}" type="presParOf" srcId="{A967EBA4-643A-4B73-8D36-D5FBA2F8D019}" destId="{77CD08E1-59FC-4A7F-BA80-90446C5916C4}" srcOrd="1" destOrd="0" presId="urn:microsoft.com/office/officeart/2005/8/layout/vList2"/>
    <dgm:cxn modelId="{A47D0049-D1BF-4AF7-8882-888BC46758C4}" type="presParOf" srcId="{A967EBA4-643A-4B73-8D36-D5FBA2F8D019}" destId="{862AFC1F-B096-439C-A5A4-D3CBC250AD6E}" srcOrd="2" destOrd="0" presId="urn:microsoft.com/office/officeart/2005/8/layout/vList2"/>
    <dgm:cxn modelId="{63BFF030-1639-43C3-A302-F63CE21AEC18}" type="presParOf" srcId="{A967EBA4-643A-4B73-8D36-D5FBA2F8D019}" destId="{E9F577D9-0552-4D07-B8F7-AF90EF8ED6B7}" srcOrd="3" destOrd="0" presId="urn:microsoft.com/office/officeart/2005/8/layout/vList2"/>
    <dgm:cxn modelId="{8AF2D823-1D66-4434-A043-37F88075812E}" type="presParOf" srcId="{A967EBA4-643A-4B73-8D36-D5FBA2F8D019}" destId="{B59F7AD4-8118-4FFD-81E9-DB95F12C8279}" srcOrd="4" destOrd="0" presId="urn:microsoft.com/office/officeart/2005/8/layout/vList2"/>
    <dgm:cxn modelId="{04FA5420-4261-4297-9AB0-9226AE853991}" type="presParOf" srcId="{A967EBA4-643A-4B73-8D36-D5FBA2F8D019}" destId="{4B0693F7-7956-4A88-BE35-C2CDD0BC458E}" srcOrd="5" destOrd="0" presId="urn:microsoft.com/office/officeart/2005/8/layout/vList2"/>
    <dgm:cxn modelId="{39CD299E-4A3B-4406-AD9A-98EC6B41EA53}" type="presParOf" srcId="{A967EBA4-643A-4B73-8D36-D5FBA2F8D019}" destId="{94554D69-DB9E-4E79-BF33-150C2B8E548E}" srcOrd="6" destOrd="0" presId="urn:microsoft.com/office/officeart/2005/8/layout/vList2"/>
    <dgm:cxn modelId="{F01504C6-1FEB-4A0E-8551-87A52002CB83}" type="presParOf" srcId="{A967EBA4-643A-4B73-8D36-D5FBA2F8D019}" destId="{C225F662-2483-4A75-BF89-DEFE17BD3D22}" srcOrd="7" destOrd="0" presId="urn:microsoft.com/office/officeart/2005/8/layout/vList2"/>
    <dgm:cxn modelId="{F93CCD96-228E-4037-99E0-1087658C2FBE}" type="presParOf" srcId="{A967EBA4-643A-4B73-8D36-D5FBA2F8D019}" destId="{424C978B-0316-46CD-88CC-3BF96AE0C3F4}" srcOrd="8" destOrd="0" presId="urn:microsoft.com/office/officeart/2005/8/layout/vList2"/>
    <dgm:cxn modelId="{B60ED4EC-F307-42E7-804C-6E7E5E378D6B}" type="presParOf" srcId="{A967EBA4-643A-4B73-8D36-D5FBA2F8D019}" destId="{FA57B2D7-C450-4D5F-8CE6-9C70D861670E}" srcOrd="9" destOrd="0" presId="urn:microsoft.com/office/officeart/2005/8/layout/vList2"/>
    <dgm:cxn modelId="{ACED442C-0357-4014-B311-C6FF0E07CBBE}" type="presParOf" srcId="{A967EBA4-643A-4B73-8D36-D5FBA2F8D019}" destId="{960AFEE7-8806-4375-BA3D-B2F1EF5D3BC9}" srcOrd="10" destOrd="0" presId="urn:microsoft.com/office/officeart/2005/8/layout/vList2"/>
    <dgm:cxn modelId="{056AF572-41BA-4DBB-BF52-0FAF7147380E}" type="presParOf" srcId="{A967EBA4-643A-4B73-8D36-D5FBA2F8D019}" destId="{22006978-3DF7-4458-84D0-2BF4AB9B5CC9}" srcOrd="11" destOrd="0" presId="urn:microsoft.com/office/officeart/2005/8/layout/vList2"/>
    <dgm:cxn modelId="{FE3CA1E2-1B96-4C6F-8F95-D74695F13F51}" type="presParOf" srcId="{A967EBA4-643A-4B73-8D36-D5FBA2F8D019}" destId="{FFB98434-C2D6-4C67-8A75-9E1A5294016C}" srcOrd="12" destOrd="0" presId="urn:microsoft.com/office/officeart/2005/8/layout/vList2"/>
    <dgm:cxn modelId="{8C872E93-F459-4E4A-92EA-ACEC04D711CA}" type="presParOf" srcId="{A967EBA4-643A-4B73-8D36-D5FBA2F8D019}" destId="{406C4A88-7511-49C7-8D1A-2A32105C61C9}" srcOrd="13" destOrd="0" presId="urn:microsoft.com/office/officeart/2005/8/layout/vList2"/>
    <dgm:cxn modelId="{302857CA-CF36-4855-9908-9F7BABE7ED45}" type="presParOf" srcId="{A967EBA4-643A-4B73-8D36-D5FBA2F8D019}" destId="{A96809BB-F00C-4619-8783-501579467287}" srcOrd="14" destOrd="0" presId="urn:microsoft.com/office/officeart/2005/8/layout/vList2"/>
    <dgm:cxn modelId="{FB3275CB-24E3-440D-867F-3A4517716F48}" type="presParOf" srcId="{A967EBA4-643A-4B73-8D36-D5FBA2F8D019}" destId="{F44E4C38-4F40-4FF2-AF95-40C111E1B777}" srcOrd="15" destOrd="0" presId="urn:microsoft.com/office/officeart/2005/8/layout/vList2"/>
    <dgm:cxn modelId="{3780BC1D-A4B8-45CE-BA99-9CF61C6307ED}" type="presParOf" srcId="{A967EBA4-643A-4B73-8D36-D5FBA2F8D019}" destId="{3D399047-53B3-4C2F-96BD-448C27A7225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6E1E8-B34A-4BF7-A9F4-C5E32BB43B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FFB65ED-DAE4-4AA0-9F30-776D53A08149}">
      <dgm:prSet/>
      <dgm:spPr/>
      <dgm:t>
        <a:bodyPr/>
        <a:lstStyle/>
        <a:p>
          <a:r>
            <a:rPr lang="pt-BR"/>
            <a:t>Oposição dos administradores, dos senhores feudais acostumados a mandar e desmandar em suas regiões.</a:t>
          </a:r>
          <a:endParaRPr lang="en-US"/>
        </a:p>
      </dgm:t>
    </dgm:pt>
    <dgm:pt modelId="{B196268B-FF21-435C-8530-E58B231C9BDF}" type="parTrans" cxnId="{AE1B22F5-0497-438D-BABE-795D3C5D8B11}">
      <dgm:prSet/>
      <dgm:spPr/>
      <dgm:t>
        <a:bodyPr/>
        <a:lstStyle/>
        <a:p>
          <a:endParaRPr lang="en-US"/>
        </a:p>
      </dgm:t>
    </dgm:pt>
    <dgm:pt modelId="{09BA01C9-F1F3-47F1-82B8-711E2F3E6C53}" type="sibTrans" cxnId="{AE1B22F5-0497-438D-BABE-795D3C5D8B11}">
      <dgm:prSet/>
      <dgm:spPr/>
      <dgm:t>
        <a:bodyPr/>
        <a:lstStyle/>
        <a:p>
          <a:endParaRPr lang="en-US"/>
        </a:p>
      </dgm:t>
    </dgm:pt>
    <dgm:pt modelId="{DC78CEE3-F3C7-45DB-962B-79F6A5402E4D}">
      <dgm:prSet/>
      <dgm:spPr/>
      <dgm:t>
        <a:bodyPr/>
        <a:lstStyle/>
        <a:p>
          <a:r>
            <a:rPr lang="pt-BR"/>
            <a:t>Setores da burguesia queria o fortalecimento do Rei pois assim o estado se tornaria mais eficaz.</a:t>
          </a:r>
          <a:endParaRPr lang="en-US"/>
        </a:p>
      </dgm:t>
    </dgm:pt>
    <dgm:pt modelId="{103FDF72-3087-4A91-8C05-21F2D1821844}" type="parTrans" cxnId="{4C5734A2-155F-4A88-B09B-51E3B1E534DB}">
      <dgm:prSet/>
      <dgm:spPr/>
      <dgm:t>
        <a:bodyPr/>
        <a:lstStyle/>
        <a:p>
          <a:endParaRPr lang="en-US"/>
        </a:p>
      </dgm:t>
    </dgm:pt>
    <dgm:pt modelId="{D574FE62-005C-452E-96EB-B4AEE5F5893E}" type="sibTrans" cxnId="{4C5734A2-155F-4A88-B09B-51E3B1E534DB}">
      <dgm:prSet/>
      <dgm:spPr/>
      <dgm:t>
        <a:bodyPr/>
        <a:lstStyle/>
        <a:p>
          <a:endParaRPr lang="en-US"/>
        </a:p>
      </dgm:t>
    </dgm:pt>
    <dgm:pt modelId="{D668CE39-3378-498D-BB16-06CA953D2A00}">
      <dgm:prSet/>
      <dgm:spPr/>
      <dgm:t>
        <a:bodyPr/>
        <a:lstStyle/>
        <a:p>
          <a:r>
            <a:rPr lang="pt-BR"/>
            <a:t>Reprimir revoltas camponesas contra a nobreza feudal, proteger a propriedade das terras e os privilégios da nobreza.</a:t>
          </a:r>
          <a:endParaRPr lang="en-US"/>
        </a:p>
      </dgm:t>
    </dgm:pt>
    <dgm:pt modelId="{661D3865-E88B-4575-AF29-6B642B27B278}" type="parTrans" cxnId="{B8FCD522-8F63-4F35-A2B7-3207302A25CA}">
      <dgm:prSet/>
      <dgm:spPr/>
      <dgm:t>
        <a:bodyPr/>
        <a:lstStyle/>
        <a:p>
          <a:endParaRPr lang="en-US"/>
        </a:p>
      </dgm:t>
    </dgm:pt>
    <dgm:pt modelId="{6AA79CF5-9E1E-4318-8157-16C94A33B390}" type="sibTrans" cxnId="{B8FCD522-8F63-4F35-A2B7-3207302A25CA}">
      <dgm:prSet/>
      <dgm:spPr/>
      <dgm:t>
        <a:bodyPr/>
        <a:lstStyle/>
        <a:p>
          <a:endParaRPr lang="en-US"/>
        </a:p>
      </dgm:t>
    </dgm:pt>
    <dgm:pt modelId="{3B33D65B-4D77-4DF6-BDBC-1F69C72211CE}">
      <dgm:prSet/>
      <dgm:spPr/>
      <dgm:t>
        <a:bodyPr/>
        <a:lstStyle/>
        <a:p>
          <a:r>
            <a:rPr lang="pt-BR"/>
            <a:t>Melhorar as estradas e a segurança publica, uniformizar as moedas e padronizar pesos e medidas, criar leis e procedimentos jurídicos de âmbito nacional</a:t>
          </a:r>
          <a:endParaRPr lang="en-US"/>
        </a:p>
      </dgm:t>
    </dgm:pt>
    <dgm:pt modelId="{4CFD60FA-D605-4450-9F8D-F4C3426A073C}" type="parTrans" cxnId="{72D50D51-C811-40C9-9D7C-39CDE0A0E9E4}">
      <dgm:prSet/>
      <dgm:spPr/>
      <dgm:t>
        <a:bodyPr/>
        <a:lstStyle/>
        <a:p>
          <a:endParaRPr lang="en-US"/>
        </a:p>
      </dgm:t>
    </dgm:pt>
    <dgm:pt modelId="{816F9A2D-B6EE-4FC7-A6B6-A4EBE84E8C48}" type="sibTrans" cxnId="{72D50D51-C811-40C9-9D7C-39CDE0A0E9E4}">
      <dgm:prSet/>
      <dgm:spPr/>
      <dgm:t>
        <a:bodyPr/>
        <a:lstStyle/>
        <a:p>
          <a:endParaRPr lang="en-US"/>
        </a:p>
      </dgm:t>
    </dgm:pt>
    <dgm:pt modelId="{0B8B9465-F8F1-4324-9DAE-8727C45AD0C2}">
      <dgm:prSet/>
      <dgm:spPr/>
      <dgm:t>
        <a:bodyPr/>
        <a:lstStyle/>
        <a:p>
          <a:r>
            <a:rPr lang="pt-BR"/>
            <a:t>Tudo isso com o objetivo de desenvolvimento do comércio.</a:t>
          </a:r>
          <a:endParaRPr lang="en-US"/>
        </a:p>
      </dgm:t>
    </dgm:pt>
    <dgm:pt modelId="{14C6C073-0BA4-44C1-BCDB-5E344DCA518B}" type="parTrans" cxnId="{B512705E-9667-45A1-A346-41B17BE5EA24}">
      <dgm:prSet/>
      <dgm:spPr/>
      <dgm:t>
        <a:bodyPr/>
        <a:lstStyle/>
        <a:p>
          <a:endParaRPr lang="en-US"/>
        </a:p>
      </dgm:t>
    </dgm:pt>
    <dgm:pt modelId="{8810E66E-8BC0-40CF-8D96-1103E488DFC7}" type="sibTrans" cxnId="{B512705E-9667-45A1-A346-41B17BE5EA24}">
      <dgm:prSet/>
      <dgm:spPr/>
      <dgm:t>
        <a:bodyPr/>
        <a:lstStyle/>
        <a:p>
          <a:endParaRPr lang="en-US"/>
        </a:p>
      </dgm:t>
    </dgm:pt>
    <dgm:pt modelId="{1415866D-EC24-4F0E-BA9E-5A2361992C68}" type="pres">
      <dgm:prSet presAssocID="{4816E1E8-B34A-4BF7-A9F4-C5E32BB43B4C}" presName="root" presStyleCnt="0">
        <dgm:presLayoutVars>
          <dgm:dir/>
          <dgm:resizeHandles val="exact"/>
        </dgm:presLayoutVars>
      </dgm:prSet>
      <dgm:spPr/>
    </dgm:pt>
    <dgm:pt modelId="{24E56323-148B-4B21-BDC6-D0F6A8D13B3E}" type="pres">
      <dgm:prSet presAssocID="{1FFB65ED-DAE4-4AA0-9F30-776D53A08149}" presName="compNode" presStyleCnt="0"/>
      <dgm:spPr/>
    </dgm:pt>
    <dgm:pt modelId="{82954EA4-891B-42FC-82EC-94B3DEF8425A}" type="pres">
      <dgm:prSet presAssocID="{1FFB65ED-DAE4-4AA0-9F30-776D53A08149}" presName="bgRect" presStyleLbl="bgShp" presStyleIdx="0" presStyleCnt="5"/>
      <dgm:spPr/>
    </dgm:pt>
    <dgm:pt modelId="{3609F12E-BDD6-4D05-A49A-C39ABE733343}" type="pres">
      <dgm:prSet presAssocID="{1FFB65ED-DAE4-4AA0-9F30-776D53A081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BC1FA3F-976B-4A58-9B3C-B7D8A2357C09}" type="pres">
      <dgm:prSet presAssocID="{1FFB65ED-DAE4-4AA0-9F30-776D53A08149}" presName="spaceRect" presStyleCnt="0"/>
      <dgm:spPr/>
    </dgm:pt>
    <dgm:pt modelId="{7F40BFF5-92C1-487E-99B4-2BB430922615}" type="pres">
      <dgm:prSet presAssocID="{1FFB65ED-DAE4-4AA0-9F30-776D53A08149}" presName="parTx" presStyleLbl="revTx" presStyleIdx="0" presStyleCnt="5">
        <dgm:presLayoutVars>
          <dgm:chMax val="0"/>
          <dgm:chPref val="0"/>
        </dgm:presLayoutVars>
      </dgm:prSet>
      <dgm:spPr/>
    </dgm:pt>
    <dgm:pt modelId="{4EDC73BF-FC4A-4C69-B6FC-C6DC1B941626}" type="pres">
      <dgm:prSet presAssocID="{09BA01C9-F1F3-47F1-82B8-711E2F3E6C53}" presName="sibTrans" presStyleCnt="0"/>
      <dgm:spPr/>
    </dgm:pt>
    <dgm:pt modelId="{232CF050-2D93-4448-A08D-A35931A6240E}" type="pres">
      <dgm:prSet presAssocID="{DC78CEE3-F3C7-45DB-962B-79F6A5402E4D}" presName="compNode" presStyleCnt="0"/>
      <dgm:spPr/>
    </dgm:pt>
    <dgm:pt modelId="{88C9DB3D-BBD6-46B8-AAEF-CF812811F5B1}" type="pres">
      <dgm:prSet presAssocID="{DC78CEE3-F3C7-45DB-962B-79F6A5402E4D}" presName="bgRect" presStyleLbl="bgShp" presStyleIdx="1" presStyleCnt="5"/>
      <dgm:spPr/>
    </dgm:pt>
    <dgm:pt modelId="{28C04213-B5E5-4D79-B8D2-2A9877EE6615}" type="pres">
      <dgm:prSet presAssocID="{DC78CEE3-F3C7-45DB-962B-79F6A5402E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691A07F-188B-476E-AD1D-A700824C1637}" type="pres">
      <dgm:prSet presAssocID="{DC78CEE3-F3C7-45DB-962B-79F6A5402E4D}" presName="spaceRect" presStyleCnt="0"/>
      <dgm:spPr/>
    </dgm:pt>
    <dgm:pt modelId="{57EB3640-3C33-4B27-ADD3-8F8A85DBEEDA}" type="pres">
      <dgm:prSet presAssocID="{DC78CEE3-F3C7-45DB-962B-79F6A5402E4D}" presName="parTx" presStyleLbl="revTx" presStyleIdx="1" presStyleCnt="5">
        <dgm:presLayoutVars>
          <dgm:chMax val="0"/>
          <dgm:chPref val="0"/>
        </dgm:presLayoutVars>
      </dgm:prSet>
      <dgm:spPr/>
    </dgm:pt>
    <dgm:pt modelId="{4EFF9709-378A-4DC7-8C2C-28DB12A46D5D}" type="pres">
      <dgm:prSet presAssocID="{D574FE62-005C-452E-96EB-B4AEE5F5893E}" presName="sibTrans" presStyleCnt="0"/>
      <dgm:spPr/>
    </dgm:pt>
    <dgm:pt modelId="{687897CC-68B3-4045-9D50-B1912119F582}" type="pres">
      <dgm:prSet presAssocID="{D668CE39-3378-498D-BB16-06CA953D2A00}" presName="compNode" presStyleCnt="0"/>
      <dgm:spPr/>
    </dgm:pt>
    <dgm:pt modelId="{77068B1C-8956-4EE3-BA30-919431FBC0DD}" type="pres">
      <dgm:prSet presAssocID="{D668CE39-3378-498D-BB16-06CA953D2A00}" presName="bgRect" presStyleLbl="bgShp" presStyleIdx="2" presStyleCnt="5"/>
      <dgm:spPr/>
    </dgm:pt>
    <dgm:pt modelId="{E067F831-8470-4711-8834-B9D45F7FBE33}" type="pres">
      <dgm:prSet presAssocID="{D668CE39-3378-498D-BB16-06CA953D2A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258322F2-FA60-4934-988D-612101EA15DD}" type="pres">
      <dgm:prSet presAssocID="{D668CE39-3378-498D-BB16-06CA953D2A00}" presName="spaceRect" presStyleCnt="0"/>
      <dgm:spPr/>
    </dgm:pt>
    <dgm:pt modelId="{8F7693B2-8434-4F9E-9CE2-168E2B93DE37}" type="pres">
      <dgm:prSet presAssocID="{D668CE39-3378-498D-BB16-06CA953D2A00}" presName="parTx" presStyleLbl="revTx" presStyleIdx="2" presStyleCnt="5">
        <dgm:presLayoutVars>
          <dgm:chMax val="0"/>
          <dgm:chPref val="0"/>
        </dgm:presLayoutVars>
      </dgm:prSet>
      <dgm:spPr/>
    </dgm:pt>
    <dgm:pt modelId="{77878E3A-F3CC-48DC-9470-64A7900EF411}" type="pres">
      <dgm:prSet presAssocID="{6AA79CF5-9E1E-4318-8157-16C94A33B390}" presName="sibTrans" presStyleCnt="0"/>
      <dgm:spPr/>
    </dgm:pt>
    <dgm:pt modelId="{8C92A788-A754-4A84-A842-F19B574CD800}" type="pres">
      <dgm:prSet presAssocID="{3B33D65B-4D77-4DF6-BDBC-1F69C72211CE}" presName="compNode" presStyleCnt="0"/>
      <dgm:spPr/>
    </dgm:pt>
    <dgm:pt modelId="{3EAC2CAC-08FB-4834-9C72-631B114B9FD0}" type="pres">
      <dgm:prSet presAssocID="{3B33D65B-4D77-4DF6-BDBC-1F69C72211CE}" presName="bgRect" presStyleLbl="bgShp" presStyleIdx="3" presStyleCnt="5"/>
      <dgm:spPr/>
    </dgm:pt>
    <dgm:pt modelId="{53CFABF1-CE82-420E-B722-D31BF68B11AA}" type="pres">
      <dgm:prSet presAssocID="{3B33D65B-4D77-4DF6-BDBC-1F69C72211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B6B1064-3EF0-4ACD-B51B-BB6DD0444D63}" type="pres">
      <dgm:prSet presAssocID="{3B33D65B-4D77-4DF6-BDBC-1F69C72211CE}" presName="spaceRect" presStyleCnt="0"/>
      <dgm:spPr/>
    </dgm:pt>
    <dgm:pt modelId="{8E468166-868C-411E-8265-8F125BC6B0E4}" type="pres">
      <dgm:prSet presAssocID="{3B33D65B-4D77-4DF6-BDBC-1F69C72211CE}" presName="parTx" presStyleLbl="revTx" presStyleIdx="3" presStyleCnt="5">
        <dgm:presLayoutVars>
          <dgm:chMax val="0"/>
          <dgm:chPref val="0"/>
        </dgm:presLayoutVars>
      </dgm:prSet>
      <dgm:spPr/>
    </dgm:pt>
    <dgm:pt modelId="{218584F9-5FCA-405C-9284-195EA71617C2}" type="pres">
      <dgm:prSet presAssocID="{816F9A2D-B6EE-4FC7-A6B6-A4EBE84E8C48}" presName="sibTrans" presStyleCnt="0"/>
      <dgm:spPr/>
    </dgm:pt>
    <dgm:pt modelId="{DE522DCC-9ED6-4C06-8F3C-0D67D0886C1B}" type="pres">
      <dgm:prSet presAssocID="{0B8B9465-F8F1-4324-9DAE-8727C45AD0C2}" presName="compNode" presStyleCnt="0"/>
      <dgm:spPr/>
    </dgm:pt>
    <dgm:pt modelId="{0B78D1E0-FC26-41CB-B2D5-266E7AB87A2E}" type="pres">
      <dgm:prSet presAssocID="{0B8B9465-F8F1-4324-9DAE-8727C45AD0C2}" presName="bgRect" presStyleLbl="bgShp" presStyleIdx="4" presStyleCnt="5"/>
      <dgm:spPr/>
    </dgm:pt>
    <dgm:pt modelId="{4849BD6B-6521-44BE-975F-DDFB7C481B99}" type="pres">
      <dgm:prSet presAssocID="{0B8B9465-F8F1-4324-9DAE-8727C45AD0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6FC5DD8-032C-4371-AB0C-70EE9A03B23D}" type="pres">
      <dgm:prSet presAssocID="{0B8B9465-F8F1-4324-9DAE-8727C45AD0C2}" presName="spaceRect" presStyleCnt="0"/>
      <dgm:spPr/>
    </dgm:pt>
    <dgm:pt modelId="{81B431CD-3DD6-4BF3-9123-323056F25F9A}" type="pres">
      <dgm:prSet presAssocID="{0B8B9465-F8F1-4324-9DAE-8727C45AD0C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8FCD522-8F63-4F35-A2B7-3207302A25CA}" srcId="{4816E1E8-B34A-4BF7-A9F4-C5E32BB43B4C}" destId="{D668CE39-3378-498D-BB16-06CA953D2A00}" srcOrd="2" destOrd="0" parTransId="{661D3865-E88B-4575-AF29-6B642B27B278}" sibTransId="{6AA79CF5-9E1E-4318-8157-16C94A33B390}"/>
    <dgm:cxn modelId="{93DDF129-185C-4849-B59D-6585EDCFC52D}" type="presOf" srcId="{3B33D65B-4D77-4DF6-BDBC-1F69C72211CE}" destId="{8E468166-868C-411E-8265-8F125BC6B0E4}" srcOrd="0" destOrd="0" presId="urn:microsoft.com/office/officeart/2018/2/layout/IconVerticalSolidList"/>
    <dgm:cxn modelId="{B512705E-9667-45A1-A346-41B17BE5EA24}" srcId="{4816E1E8-B34A-4BF7-A9F4-C5E32BB43B4C}" destId="{0B8B9465-F8F1-4324-9DAE-8727C45AD0C2}" srcOrd="4" destOrd="0" parTransId="{14C6C073-0BA4-44C1-BCDB-5E344DCA518B}" sibTransId="{8810E66E-8BC0-40CF-8D96-1103E488DFC7}"/>
    <dgm:cxn modelId="{902D6244-7E22-4A6B-BAAF-3C8BF6BB311D}" type="presOf" srcId="{D668CE39-3378-498D-BB16-06CA953D2A00}" destId="{8F7693B2-8434-4F9E-9CE2-168E2B93DE37}" srcOrd="0" destOrd="0" presId="urn:microsoft.com/office/officeart/2018/2/layout/IconVerticalSolidList"/>
    <dgm:cxn modelId="{D0D6CC6F-ABC3-47DB-8B1B-5F460F8B713C}" type="presOf" srcId="{4816E1E8-B34A-4BF7-A9F4-C5E32BB43B4C}" destId="{1415866D-EC24-4F0E-BA9E-5A2361992C68}" srcOrd="0" destOrd="0" presId="urn:microsoft.com/office/officeart/2018/2/layout/IconVerticalSolidList"/>
    <dgm:cxn modelId="{72D50D51-C811-40C9-9D7C-39CDE0A0E9E4}" srcId="{4816E1E8-B34A-4BF7-A9F4-C5E32BB43B4C}" destId="{3B33D65B-4D77-4DF6-BDBC-1F69C72211CE}" srcOrd="3" destOrd="0" parTransId="{4CFD60FA-D605-4450-9F8D-F4C3426A073C}" sibTransId="{816F9A2D-B6EE-4FC7-A6B6-A4EBE84E8C48}"/>
    <dgm:cxn modelId="{D1B31C52-EE8E-4DA6-B1E4-B80AE98962AF}" type="presOf" srcId="{1FFB65ED-DAE4-4AA0-9F30-776D53A08149}" destId="{7F40BFF5-92C1-487E-99B4-2BB430922615}" srcOrd="0" destOrd="0" presId="urn:microsoft.com/office/officeart/2018/2/layout/IconVerticalSolidList"/>
    <dgm:cxn modelId="{D2AA7B7E-5B38-4D48-A525-4CA4250C3ED1}" type="presOf" srcId="{DC78CEE3-F3C7-45DB-962B-79F6A5402E4D}" destId="{57EB3640-3C33-4B27-ADD3-8F8A85DBEEDA}" srcOrd="0" destOrd="0" presId="urn:microsoft.com/office/officeart/2018/2/layout/IconVerticalSolidList"/>
    <dgm:cxn modelId="{4C5734A2-155F-4A88-B09B-51E3B1E534DB}" srcId="{4816E1E8-B34A-4BF7-A9F4-C5E32BB43B4C}" destId="{DC78CEE3-F3C7-45DB-962B-79F6A5402E4D}" srcOrd="1" destOrd="0" parTransId="{103FDF72-3087-4A91-8C05-21F2D1821844}" sibTransId="{D574FE62-005C-452E-96EB-B4AEE5F5893E}"/>
    <dgm:cxn modelId="{AE1B22F5-0497-438D-BABE-795D3C5D8B11}" srcId="{4816E1E8-B34A-4BF7-A9F4-C5E32BB43B4C}" destId="{1FFB65ED-DAE4-4AA0-9F30-776D53A08149}" srcOrd="0" destOrd="0" parTransId="{B196268B-FF21-435C-8530-E58B231C9BDF}" sibTransId="{09BA01C9-F1F3-47F1-82B8-711E2F3E6C53}"/>
    <dgm:cxn modelId="{F0054FF9-9ABE-49BD-AF77-766714D96699}" type="presOf" srcId="{0B8B9465-F8F1-4324-9DAE-8727C45AD0C2}" destId="{81B431CD-3DD6-4BF3-9123-323056F25F9A}" srcOrd="0" destOrd="0" presId="urn:microsoft.com/office/officeart/2018/2/layout/IconVerticalSolidList"/>
    <dgm:cxn modelId="{16771F64-1791-414A-B321-6512FC073FBD}" type="presParOf" srcId="{1415866D-EC24-4F0E-BA9E-5A2361992C68}" destId="{24E56323-148B-4B21-BDC6-D0F6A8D13B3E}" srcOrd="0" destOrd="0" presId="urn:microsoft.com/office/officeart/2018/2/layout/IconVerticalSolidList"/>
    <dgm:cxn modelId="{D9B4B811-8E80-4628-9DC2-167F858F0633}" type="presParOf" srcId="{24E56323-148B-4B21-BDC6-D0F6A8D13B3E}" destId="{82954EA4-891B-42FC-82EC-94B3DEF8425A}" srcOrd="0" destOrd="0" presId="urn:microsoft.com/office/officeart/2018/2/layout/IconVerticalSolidList"/>
    <dgm:cxn modelId="{56F2B41F-DA07-4AFE-B3E3-66CD7F5E92BC}" type="presParOf" srcId="{24E56323-148B-4B21-BDC6-D0F6A8D13B3E}" destId="{3609F12E-BDD6-4D05-A49A-C39ABE733343}" srcOrd="1" destOrd="0" presId="urn:microsoft.com/office/officeart/2018/2/layout/IconVerticalSolidList"/>
    <dgm:cxn modelId="{AFC1CF7A-D25B-4B06-ABF6-C15201CB07A3}" type="presParOf" srcId="{24E56323-148B-4B21-BDC6-D0F6A8D13B3E}" destId="{DBC1FA3F-976B-4A58-9B3C-B7D8A2357C09}" srcOrd="2" destOrd="0" presId="urn:microsoft.com/office/officeart/2018/2/layout/IconVerticalSolidList"/>
    <dgm:cxn modelId="{84DEA965-79F3-4EEF-8591-6DED6BB72063}" type="presParOf" srcId="{24E56323-148B-4B21-BDC6-D0F6A8D13B3E}" destId="{7F40BFF5-92C1-487E-99B4-2BB430922615}" srcOrd="3" destOrd="0" presId="urn:microsoft.com/office/officeart/2018/2/layout/IconVerticalSolidList"/>
    <dgm:cxn modelId="{9263512D-32EC-4DE5-99A7-E0D5F9532FE6}" type="presParOf" srcId="{1415866D-EC24-4F0E-BA9E-5A2361992C68}" destId="{4EDC73BF-FC4A-4C69-B6FC-C6DC1B941626}" srcOrd="1" destOrd="0" presId="urn:microsoft.com/office/officeart/2018/2/layout/IconVerticalSolidList"/>
    <dgm:cxn modelId="{8E5C1EC6-CFC0-4788-AD13-73A72C912B56}" type="presParOf" srcId="{1415866D-EC24-4F0E-BA9E-5A2361992C68}" destId="{232CF050-2D93-4448-A08D-A35931A6240E}" srcOrd="2" destOrd="0" presId="urn:microsoft.com/office/officeart/2018/2/layout/IconVerticalSolidList"/>
    <dgm:cxn modelId="{15FDFF18-2C5F-4415-8A35-57FDA181A352}" type="presParOf" srcId="{232CF050-2D93-4448-A08D-A35931A6240E}" destId="{88C9DB3D-BBD6-46B8-AAEF-CF812811F5B1}" srcOrd="0" destOrd="0" presId="urn:microsoft.com/office/officeart/2018/2/layout/IconVerticalSolidList"/>
    <dgm:cxn modelId="{0FA0300C-BE1B-45E8-A587-B203CF858E9E}" type="presParOf" srcId="{232CF050-2D93-4448-A08D-A35931A6240E}" destId="{28C04213-B5E5-4D79-B8D2-2A9877EE6615}" srcOrd="1" destOrd="0" presId="urn:microsoft.com/office/officeart/2018/2/layout/IconVerticalSolidList"/>
    <dgm:cxn modelId="{FF97EBE2-CC0D-41F4-90BF-967F5FB7BB0F}" type="presParOf" srcId="{232CF050-2D93-4448-A08D-A35931A6240E}" destId="{C691A07F-188B-476E-AD1D-A700824C1637}" srcOrd="2" destOrd="0" presId="urn:microsoft.com/office/officeart/2018/2/layout/IconVerticalSolidList"/>
    <dgm:cxn modelId="{BAAA5A4A-6C4F-4EA1-8374-71DFEF2EFEA2}" type="presParOf" srcId="{232CF050-2D93-4448-A08D-A35931A6240E}" destId="{57EB3640-3C33-4B27-ADD3-8F8A85DBEEDA}" srcOrd="3" destOrd="0" presId="urn:microsoft.com/office/officeart/2018/2/layout/IconVerticalSolidList"/>
    <dgm:cxn modelId="{8FAB1BC5-ED00-46DA-8903-38A4F395FEAD}" type="presParOf" srcId="{1415866D-EC24-4F0E-BA9E-5A2361992C68}" destId="{4EFF9709-378A-4DC7-8C2C-28DB12A46D5D}" srcOrd="3" destOrd="0" presId="urn:microsoft.com/office/officeart/2018/2/layout/IconVerticalSolidList"/>
    <dgm:cxn modelId="{DA69358D-584C-410A-B2A4-D4440784C2D2}" type="presParOf" srcId="{1415866D-EC24-4F0E-BA9E-5A2361992C68}" destId="{687897CC-68B3-4045-9D50-B1912119F582}" srcOrd="4" destOrd="0" presId="urn:microsoft.com/office/officeart/2018/2/layout/IconVerticalSolidList"/>
    <dgm:cxn modelId="{C7383E07-1C31-4B5C-868D-583AECE01F00}" type="presParOf" srcId="{687897CC-68B3-4045-9D50-B1912119F582}" destId="{77068B1C-8956-4EE3-BA30-919431FBC0DD}" srcOrd="0" destOrd="0" presId="urn:microsoft.com/office/officeart/2018/2/layout/IconVerticalSolidList"/>
    <dgm:cxn modelId="{C0DFDF04-789F-4810-9779-6E790FAB1B31}" type="presParOf" srcId="{687897CC-68B3-4045-9D50-B1912119F582}" destId="{E067F831-8470-4711-8834-B9D45F7FBE33}" srcOrd="1" destOrd="0" presId="urn:microsoft.com/office/officeart/2018/2/layout/IconVerticalSolidList"/>
    <dgm:cxn modelId="{92A4C754-9247-4AAE-A007-117B5D5F89D6}" type="presParOf" srcId="{687897CC-68B3-4045-9D50-B1912119F582}" destId="{258322F2-FA60-4934-988D-612101EA15DD}" srcOrd="2" destOrd="0" presId="urn:microsoft.com/office/officeart/2018/2/layout/IconVerticalSolidList"/>
    <dgm:cxn modelId="{AD09CF72-1A29-49FF-A761-D39F2E37B90C}" type="presParOf" srcId="{687897CC-68B3-4045-9D50-B1912119F582}" destId="{8F7693B2-8434-4F9E-9CE2-168E2B93DE37}" srcOrd="3" destOrd="0" presId="urn:microsoft.com/office/officeart/2018/2/layout/IconVerticalSolidList"/>
    <dgm:cxn modelId="{ABCB4373-F5A9-41CC-BEE3-019CC86BCCC8}" type="presParOf" srcId="{1415866D-EC24-4F0E-BA9E-5A2361992C68}" destId="{77878E3A-F3CC-48DC-9470-64A7900EF411}" srcOrd="5" destOrd="0" presId="urn:microsoft.com/office/officeart/2018/2/layout/IconVerticalSolidList"/>
    <dgm:cxn modelId="{45BAE725-5A88-48E8-8210-6EF0C3196DA5}" type="presParOf" srcId="{1415866D-EC24-4F0E-BA9E-5A2361992C68}" destId="{8C92A788-A754-4A84-A842-F19B574CD800}" srcOrd="6" destOrd="0" presId="urn:microsoft.com/office/officeart/2018/2/layout/IconVerticalSolidList"/>
    <dgm:cxn modelId="{914064A8-3EFF-4BB5-A893-1DE01D35BF6C}" type="presParOf" srcId="{8C92A788-A754-4A84-A842-F19B574CD800}" destId="{3EAC2CAC-08FB-4834-9C72-631B114B9FD0}" srcOrd="0" destOrd="0" presId="urn:microsoft.com/office/officeart/2018/2/layout/IconVerticalSolidList"/>
    <dgm:cxn modelId="{D9E3FD03-0BFE-4D61-BBE5-F8CD35363E57}" type="presParOf" srcId="{8C92A788-A754-4A84-A842-F19B574CD800}" destId="{53CFABF1-CE82-420E-B722-D31BF68B11AA}" srcOrd="1" destOrd="0" presId="urn:microsoft.com/office/officeart/2018/2/layout/IconVerticalSolidList"/>
    <dgm:cxn modelId="{1C1324DE-F426-40F5-8055-90C8A59C66EE}" type="presParOf" srcId="{8C92A788-A754-4A84-A842-F19B574CD800}" destId="{2B6B1064-3EF0-4ACD-B51B-BB6DD0444D63}" srcOrd="2" destOrd="0" presId="urn:microsoft.com/office/officeart/2018/2/layout/IconVerticalSolidList"/>
    <dgm:cxn modelId="{67D7CBF7-6AE2-472A-9479-3AC075E6AC11}" type="presParOf" srcId="{8C92A788-A754-4A84-A842-F19B574CD800}" destId="{8E468166-868C-411E-8265-8F125BC6B0E4}" srcOrd="3" destOrd="0" presId="urn:microsoft.com/office/officeart/2018/2/layout/IconVerticalSolidList"/>
    <dgm:cxn modelId="{8B38FA34-C66A-4130-A4E7-FF54E3DDF764}" type="presParOf" srcId="{1415866D-EC24-4F0E-BA9E-5A2361992C68}" destId="{218584F9-5FCA-405C-9284-195EA71617C2}" srcOrd="7" destOrd="0" presId="urn:microsoft.com/office/officeart/2018/2/layout/IconVerticalSolidList"/>
    <dgm:cxn modelId="{8C2768D9-F904-4CB8-B542-55BA165836E5}" type="presParOf" srcId="{1415866D-EC24-4F0E-BA9E-5A2361992C68}" destId="{DE522DCC-9ED6-4C06-8F3C-0D67D0886C1B}" srcOrd="8" destOrd="0" presId="urn:microsoft.com/office/officeart/2018/2/layout/IconVerticalSolidList"/>
    <dgm:cxn modelId="{44F110C0-B2C2-47BB-9409-91D74FFA58E6}" type="presParOf" srcId="{DE522DCC-9ED6-4C06-8F3C-0D67D0886C1B}" destId="{0B78D1E0-FC26-41CB-B2D5-266E7AB87A2E}" srcOrd="0" destOrd="0" presId="urn:microsoft.com/office/officeart/2018/2/layout/IconVerticalSolidList"/>
    <dgm:cxn modelId="{E4EA294A-3929-40FA-BB34-C5E3DE4476A6}" type="presParOf" srcId="{DE522DCC-9ED6-4C06-8F3C-0D67D0886C1B}" destId="{4849BD6B-6521-44BE-975F-DDFB7C481B99}" srcOrd="1" destOrd="0" presId="urn:microsoft.com/office/officeart/2018/2/layout/IconVerticalSolidList"/>
    <dgm:cxn modelId="{95946C53-02DB-4BD3-B85D-3D96E3529A74}" type="presParOf" srcId="{DE522DCC-9ED6-4C06-8F3C-0D67D0886C1B}" destId="{66FC5DD8-032C-4371-AB0C-70EE9A03B23D}" srcOrd="2" destOrd="0" presId="urn:microsoft.com/office/officeart/2018/2/layout/IconVerticalSolidList"/>
    <dgm:cxn modelId="{6F781872-FDA3-4B13-AAD9-5D4E98A2F2A5}" type="presParOf" srcId="{DE522DCC-9ED6-4C06-8F3C-0D67D0886C1B}" destId="{81B431CD-3DD6-4BF3-9123-323056F25F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A0975-F3CE-4D8A-974A-7D9CFEB62D2E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3B2551F1-9B46-476D-AC59-EC8F82CABF28}">
      <dgm:prSet phldrT="[Texto]"/>
      <dgm:spPr/>
      <dgm:t>
        <a:bodyPr/>
        <a:lstStyle/>
        <a:p>
          <a:r>
            <a:rPr lang="pt-BR" dirty="0"/>
            <a:t>Nicolau Maquiavel (1469 – 1527)</a:t>
          </a:r>
        </a:p>
      </dgm:t>
    </dgm:pt>
    <dgm:pt modelId="{130ED315-E61A-4827-A895-49F06105A9D2}" type="parTrans" cxnId="{6DD5ABCA-B50A-4E6F-86EA-69AA83E1911C}">
      <dgm:prSet/>
      <dgm:spPr/>
      <dgm:t>
        <a:bodyPr/>
        <a:lstStyle/>
        <a:p>
          <a:endParaRPr lang="pt-BR"/>
        </a:p>
      </dgm:t>
    </dgm:pt>
    <dgm:pt modelId="{20A23D27-21A5-4E4C-8D85-A8B61C7B2AB6}" type="sibTrans" cxnId="{6DD5ABCA-B50A-4E6F-86EA-69AA83E1911C}">
      <dgm:prSet/>
      <dgm:spPr/>
      <dgm:t>
        <a:bodyPr/>
        <a:lstStyle/>
        <a:p>
          <a:endParaRPr lang="pt-BR"/>
        </a:p>
      </dgm:t>
    </dgm:pt>
    <dgm:pt modelId="{79E3812F-B5B8-4DB7-99A4-3E710925D3B7}">
      <dgm:prSet phldrT="[Texto]" phldr="1"/>
      <dgm:spPr/>
      <dgm:t>
        <a:bodyPr/>
        <a:lstStyle/>
        <a:p>
          <a:endParaRPr lang="pt-BR" dirty="0"/>
        </a:p>
      </dgm:t>
    </dgm:pt>
    <dgm:pt modelId="{E60A3167-049A-4353-99FF-ED777B946973}" type="parTrans" cxnId="{6E72A3A8-E116-4A1D-8785-1F9528B7FFDD}">
      <dgm:prSet/>
      <dgm:spPr/>
      <dgm:t>
        <a:bodyPr/>
        <a:lstStyle/>
        <a:p>
          <a:endParaRPr lang="pt-BR"/>
        </a:p>
      </dgm:t>
    </dgm:pt>
    <dgm:pt modelId="{A399954B-3F7C-49EE-80B9-6FE8CAEACA18}" type="sibTrans" cxnId="{6E72A3A8-E116-4A1D-8785-1F9528B7FFDD}">
      <dgm:prSet/>
      <dgm:spPr/>
      <dgm:t>
        <a:bodyPr/>
        <a:lstStyle/>
        <a:p>
          <a:endParaRPr lang="pt-BR"/>
        </a:p>
      </dgm:t>
    </dgm:pt>
    <dgm:pt modelId="{E005E3E5-AAA1-40E9-AAD2-36A0E22C70D8}">
      <dgm:prSet phldrT="[Texto]" phldr="1"/>
      <dgm:spPr/>
      <dgm:t>
        <a:bodyPr/>
        <a:lstStyle/>
        <a:p>
          <a:endParaRPr lang="pt-BR"/>
        </a:p>
      </dgm:t>
    </dgm:pt>
    <dgm:pt modelId="{9A50E2B9-CA0B-4B80-9AC0-99C4A4EFF907}" type="parTrans" cxnId="{0F72F54F-17DD-40B9-8E5C-33154C7587C9}">
      <dgm:prSet/>
      <dgm:spPr/>
      <dgm:t>
        <a:bodyPr/>
        <a:lstStyle/>
        <a:p>
          <a:endParaRPr lang="pt-BR"/>
        </a:p>
      </dgm:t>
    </dgm:pt>
    <dgm:pt modelId="{0E1C110A-E1C3-4002-B7BB-CC7141B26318}" type="sibTrans" cxnId="{0F72F54F-17DD-40B9-8E5C-33154C7587C9}">
      <dgm:prSet/>
      <dgm:spPr/>
      <dgm:t>
        <a:bodyPr/>
        <a:lstStyle/>
        <a:p>
          <a:endParaRPr lang="pt-BR"/>
        </a:p>
      </dgm:t>
    </dgm:pt>
    <dgm:pt modelId="{06676105-06BC-40CD-B7EC-0CA071BF6E42}">
      <dgm:prSet phldrT="[Texto]"/>
      <dgm:spPr/>
      <dgm:t>
        <a:bodyPr/>
        <a:lstStyle/>
        <a:p>
          <a:r>
            <a:rPr lang="pt-BR" dirty="0"/>
            <a:t>Jean </a:t>
          </a:r>
          <a:r>
            <a:rPr lang="pt-BR" dirty="0" err="1"/>
            <a:t>Bodin</a:t>
          </a:r>
          <a:r>
            <a:rPr lang="pt-BR" dirty="0"/>
            <a:t> ( 1530 – 1596)</a:t>
          </a:r>
        </a:p>
      </dgm:t>
    </dgm:pt>
    <dgm:pt modelId="{518313DD-807D-4FD0-A162-FF1651128F5F}" type="parTrans" cxnId="{BCE57C75-18D6-45E1-8156-57F54803B4B0}">
      <dgm:prSet/>
      <dgm:spPr/>
      <dgm:t>
        <a:bodyPr/>
        <a:lstStyle/>
        <a:p>
          <a:endParaRPr lang="pt-BR"/>
        </a:p>
      </dgm:t>
    </dgm:pt>
    <dgm:pt modelId="{31E3D40D-A9BE-4CAE-9020-35988B29A2FB}" type="sibTrans" cxnId="{BCE57C75-18D6-45E1-8156-57F54803B4B0}">
      <dgm:prSet/>
      <dgm:spPr/>
      <dgm:t>
        <a:bodyPr/>
        <a:lstStyle/>
        <a:p>
          <a:endParaRPr lang="pt-BR"/>
        </a:p>
      </dgm:t>
    </dgm:pt>
    <dgm:pt modelId="{2345162A-B58E-423A-A38F-80C60AB3902B}">
      <dgm:prSet phldrT="[Texto]" phldr="1"/>
      <dgm:spPr/>
      <dgm:t>
        <a:bodyPr/>
        <a:lstStyle/>
        <a:p>
          <a:endParaRPr lang="pt-BR"/>
        </a:p>
      </dgm:t>
    </dgm:pt>
    <dgm:pt modelId="{D5514E71-8AEB-490A-8E14-6908CEF30B0E}" type="parTrans" cxnId="{77B21A32-7F9C-4317-8D72-876CDBDAD5D1}">
      <dgm:prSet/>
      <dgm:spPr/>
      <dgm:t>
        <a:bodyPr/>
        <a:lstStyle/>
        <a:p>
          <a:endParaRPr lang="pt-BR"/>
        </a:p>
      </dgm:t>
    </dgm:pt>
    <dgm:pt modelId="{12817392-DA09-4825-8ED1-0827D3C9BA9D}" type="sibTrans" cxnId="{77B21A32-7F9C-4317-8D72-876CDBDAD5D1}">
      <dgm:prSet/>
      <dgm:spPr/>
      <dgm:t>
        <a:bodyPr/>
        <a:lstStyle/>
        <a:p>
          <a:endParaRPr lang="pt-BR"/>
        </a:p>
      </dgm:t>
    </dgm:pt>
    <dgm:pt modelId="{8D81B794-D609-4FEA-AA78-DD65BB6769D5}">
      <dgm:prSet phldrT="[Texto]" phldr="1"/>
      <dgm:spPr/>
      <dgm:t>
        <a:bodyPr/>
        <a:lstStyle/>
        <a:p>
          <a:endParaRPr lang="pt-BR"/>
        </a:p>
      </dgm:t>
    </dgm:pt>
    <dgm:pt modelId="{7DFE051A-D847-4379-82DE-C9B8A620EC67}" type="parTrans" cxnId="{64A3CFBE-4E8B-49CD-B154-8DE242AB8E6F}">
      <dgm:prSet/>
      <dgm:spPr/>
      <dgm:t>
        <a:bodyPr/>
        <a:lstStyle/>
        <a:p>
          <a:endParaRPr lang="pt-BR"/>
        </a:p>
      </dgm:t>
    </dgm:pt>
    <dgm:pt modelId="{489A46F7-7FEB-4A36-BBD7-B07A13F7BED5}" type="sibTrans" cxnId="{64A3CFBE-4E8B-49CD-B154-8DE242AB8E6F}">
      <dgm:prSet/>
      <dgm:spPr/>
      <dgm:t>
        <a:bodyPr/>
        <a:lstStyle/>
        <a:p>
          <a:endParaRPr lang="pt-BR"/>
        </a:p>
      </dgm:t>
    </dgm:pt>
    <dgm:pt modelId="{4E2FAE67-BF02-4AE1-9C6E-764903311A65}">
      <dgm:prSet phldrT="[Texto]"/>
      <dgm:spPr/>
      <dgm:t>
        <a:bodyPr/>
        <a:lstStyle/>
        <a:p>
          <a:r>
            <a:rPr lang="pt-BR" dirty="0"/>
            <a:t>Thomas Hobbes (1558 – 1679)</a:t>
          </a:r>
        </a:p>
      </dgm:t>
    </dgm:pt>
    <dgm:pt modelId="{5F989442-DB34-4AEA-B2FE-16F26B884DA7}" type="parTrans" cxnId="{00FDB293-38E0-4099-AA42-AEE7BEA97E3F}">
      <dgm:prSet/>
      <dgm:spPr/>
      <dgm:t>
        <a:bodyPr/>
        <a:lstStyle/>
        <a:p>
          <a:endParaRPr lang="pt-BR"/>
        </a:p>
      </dgm:t>
    </dgm:pt>
    <dgm:pt modelId="{0DBFDBC1-7AE0-426C-B177-3C92C17630EE}" type="sibTrans" cxnId="{00FDB293-38E0-4099-AA42-AEE7BEA97E3F}">
      <dgm:prSet/>
      <dgm:spPr/>
      <dgm:t>
        <a:bodyPr/>
        <a:lstStyle/>
        <a:p>
          <a:endParaRPr lang="pt-BR"/>
        </a:p>
      </dgm:t>
    </dgm:pt>
    <dgm:pt modelId="{B4D7829D-96BB-428F-A0B2-8D9822ABF088}">
      <dgm:prSet phldrT="[Texto]" phldr="1"/>
      <dgm:spPr/>
      <dgm:t>
        <a:bodyPr/>
        <a:lstStyle/>
        <a:p>
          <a:endParaRPr lang="pt-BR"/>
        </a:p>
      </dgm:t>
    </dgm:pt>
    <dgm:pt modelId="{C897BD31-EBAA-48EF-A983-B8A29C8DCDAC}" type="parTrans" cxnId="{4C628462-5F40-4830-B1B8-ADADE566ECBD}">
      <dgm:prSet/>
      <dgm:spPr/>
      <dgm:t>
        <a:bodyPr/>
        <a:lstStyle/>
        <a:p>
          <a:endParaRPr lang="pt-BR"/>
        </a:p>
      </dgm:t>
    </dgm:pt>
    <dgm:pt modelId="{C566C14D-819E-4EB4-BAC6-4DC0A6345B44}" type="sibTrans" cxnId="{4C628462-5F40-4830-B1B8-ADADE566ECBD}">
      <dgm:prSet/>
      <dgm:spPr/>
      <dgm:t>
        <a:bodyPr/>
        <a:lstStyle/>
        <a:p>
          <a:endParaRPr lang="pt-BR"/>
        </a:p>
      </dgm:t>
    </dgm:pt>
    <dgm:pt modelId="{493127C8-DECD-4029-9769-23041A3A215B}">
      <dgm:prSet phldrT="[Texto]" phldr="1"/>
      <dgm:spPr/>
      <dgm:t>
        <a:bodyPr/>
        <a:lstStyle/>
        <a:p>
          <a:endParaRPr lang="pt-BR" dirty="0"/>
        </a:p>
      </dgm:t>
    </dgm:pt>
    <dgm:pt modelId="{6CAC365F-1183-4B0D-98EC-57E649E32D41}" type="parTrans" cxnId="{C74725FC-6D7A-48CE-A037-CA4C84B37B84}">
      <dgm:prSet/>
      <dgm:spPr/>
      <dgm:t>
        <a:bodyPr/>
        <a:lstStyle/>
        <a:p>
          <a:endParaRPr lang="pt-BR"/>
        </a:p>
      </dgm:t>
    </dgm:pt>
    <dgm:pt modelId="{B2B05BEA-3B97-4D1A-AB89-75075ADE2591}" type="sibTrans" cxnId="{C74725FC-6D7A-48CE-A037-CA4C84B37B84}">
      <dgm:prSet/>
      <dgm:spPr/>
      <dgm:t>
        <a:bodyPr/>
        <a:lstStyle/>
        <a:p>
          <a:endParaRPr lang="pt-BR"/>
        </a:p>
      </dgm:t>
    </dgm:pt>
    <dgm:pt modelId="{92EFE149-29B6-48DC-8398-8B51C7EC52B8}">
      <dgm:prSet phldrT="[Texto]"/>
      <dgm:spPr/>
      <dgm:t>
        <a:bodyPr/>
        <a:lstStyle/>
        <a:p>
          <a:r>
            <a:rPr lang="pt-BR" dirty="0"/>
            <a:t>Jaques </a:t>
          </a:r>
          <a:r>
            <a:rPr lang="pt-BR" dirty="0" err="1"/>
            <a:t>Bossuet</a:t>
          </a:r>
          <a:r>
            <a:rPr lang="pt-BR" dirty="0"/>
            <a:t> ( 1627 – 1704)</a:t>
          </a:r>
        </a:p>
        <a:p>
          <a:endParaRPr lang="pt-BR" dirty="0"/>
        </a:p>
      </dgm:t>
    </dgm:pt>
    <dgm:pt modelId="{C4D0D358-AF7B-448C-A292-E63EA7345F66}" type="parTrans" cxnId="{19272494-248A-4E40-9B35-0777B6114C16}">
      <dgm:prSet/>
      <dgm:spPr/>
    </dgm:pt>
    <dgm:pt modelId="{4C8CE96E-8187-4094-B9AB-DE9B04C3CFE0}" type="sibTrans" cxnId="{19272494-248A-4E40-9B35-0777B6114C16}">
      <dgm:prSet/>
      <dgm:spPr/>
    </dgm:pt>
    <dgm:pt modelId="{0AE24028-E116-4505-A24C-319D57F65473}" type="pres">
      <dgm:prSet presAssocID="{877A0975-F3CE-4D8A-974A-7D9CFEB62D2E}" presName="linear" presStyleCnt="0">
        <dgm:presLayoutVars>
          <dgm:dir/>
          <dgm:resizeHandles val="exact"/>
        </dgm:presLayoutVars>
      </dgm:prSet>
      <dgm:spPr/>
    </dgm:pt>
    <dgm:pt modelId="{3E1EA2C1-0F32-4185-8F27-CC9DF299483C}" type="pres">
      <dgm:prSet presAssocID="{3B2551F1-9B46-476D-AC59-EC8F82CABF28}" presName="comp" presStyleCnt="0"/>
      <dgm:spPr/>
    </dgm:pt>
    <dgm:pt modelId="{C81B7C5D-106B-4BD3-9B6A-08D0979243E2}" type="pres">
      <dgm:prSet presAssocID="{3B2551F1-9B46-476D-AC59-EC8F82CABF28}" presName="box" presStyleLbl="node1" presStyleIdx="0" presStyleCnt="4"/>
      <dgm:spPr/>
    </dgm:pt>
    <dgm:pt modelId="{F394D665-2D1A-4E7C-8FB6-4B2FB9377512}" type="pres">
      <dgm:prSet presAssocID="{3B2551F1-9B46-476D-AC59-EC8F82CABF2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3C10A6-B8E7-4CBD-BF1B-F34EB5463032}" type="pres">
      <dgm:prSet presAssocID="{3B2551F1-9B46-476D-AC59-EC8F82CABF28}" presName="text" presStyleLbl="node1" presStyleIdx="0" presStyleCnt="4">
        <dgm:presLayoutVars>
          <dgm:bulletEnabled val="1"/>
        </dgm:presLayoutVars>
      </dgm:prSet>
      <dgm:spPr/>
    </dgm:pt>
    <dgm:pt modelId="{089832B2-A03A-4308-93B3-13717E33DA7A}" type="pres">
      <dgm:prSet presAssocID="{20A23D27-21A5-4E4C-8D85-A8B61C7B2AB6}" presName="spacer" presStyleCnt="0"/>
      <dgm:spPr/>
    </dgm:pt>
    <dgm:pt modelId="{1954431A-0272-44E7-82D9-CDD09CA2BC37}" type="pres">
      <dgm:prSet presAssocID="{06676105-06BC-40CD-B7EC-0CA071BF6E42}" presName="comp" presStyleCnt="0"/>
      <dgm:spPr/>
    </dgm:pt>
    <dgm:pt modelId="{E9C3E37F-2FB4-4099-B757-A54F0453DBD0}" type="pres">
      <dgm:prSet presAssocID="{06676105-06BC-40CD-B7EC-0CA071BF6E42}" presName="box" presStyleLbl="node1" presStyleIdx="1" presStyleCnt="4"/>
      <dgm:spPr/>
    </dgm:pt>
    <dgm:pt modelId="{24E8C415-4268-4D73-A3F1-BF88EE811936}" type="pres">
      <dgm:prSet presAssocID="{06676105-06BC-40CD-B7EC-0CA071BF6E4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4469F2-DB7C-46FD-98B5-DA9E44D7496D}" type="pres">
      <dgm:prSet presAssocID="{06676105-06BC-40CD-B7EC-0CA071BF6E42}" presName="text" presStyleLbl="node1" presStyleIdx="1" presStyleCnt="4">
        <dgm:presLayoutVars>
          <dgm:bulletEnabled val="1"/>
        </dgm:presLayoutVars>
      </dgm:prSet>
      <dgm:spPr/>
    </dgm:pt>
    <dgm:pt modelId="{6A89A251-0035-49B4-8984-A9D04794018B}" type="pres">
      <dgm:prSet presAssocID="{31E3D40D-A9BE-4CAE-9020-35988B29A2FB}" presName="spacer" presStyleCnt="0"/>
      <dgm:spPr/>
    </dgm:pt>
    <dgm:pt modelId="{80498FDC-397B-4A66-B32B-5FF653CE7597}" type="pres">
      <dgm:prSet presAssocID="{4E2FAE67-BF02-4AE1-9C6E-764903311A65}" presName="comp" presStyleCnt="0"/>
      <dgm:spPr/>
    </dgm:pt>
    <dgm:pt modelId="{C6F30E4D-777F-4870-B320-6BEF46DCE43A}" type="pres">
      <dgm:prSet presAssocID="{4E2FAE67-BF02-4AE1-9C6E-764903311A65}" presName="box" presStyleLbl="node1" presStyleIdx="2" presStyleCnt="4"/>
      <dgm:spPr/>
    </dgm:pt>
    <dgm:pt modelId="{C4DB1338-03FA-4E8B-BD1E-30C4677125B2}" type="pres">
      <dgm:prSet presAssocID="{4E2FAE67-BF02-4AE1-9C6E-764903311A6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F9D95D7-F548-4E9C-A9CD-F0912645832A}" type="pres">
      <dgm:prSet presAssocID="{4E2FAE67-BF02-4AE1-9C6E-764903311A65}" presName="text" presStyleLbl="node1" presStyleIdx="2" presStyleCnt="4">
        <dgm:presLayoutVars>
          <dgm:bulletEnabled val="1"/>
        </dgm:presLayoutVars>
      </dgm:prSet>
      <dgm:spPr/>
    </dgm:pt>
    <dgm:pt modelId="{BFED1120-FDF2-496B-8678-603450922FF8}" type="pres">
      <dgm:prSet presAssocID="{0DBFDBC1-7AE0-426C-B177-3C92C17630EE}" presName="spacer" presStyleCnt="0"/>
      <dgm:spPr/>
    </dgm:pt>
    <dgm:pt modelId="{1EF62DC7-06E2-442F-91C6-12EA773F1474}" type="pres">
      <dgm:prSet presAssocID="{92EFE149-29B6-48DC-8398-8B51C7EC52B8}" presName="comp" presStyleCnt="0"/>
      <dgm:spPr/>
    </dgm:pt>
    <dgm:pt modelId="{89FEFD9D-5303-4A50-A18B-88D8CECDA8CF}" type="pres">
      <dgm:prSet presAssocID="{92EFE149-29B6-48DC-8398-8B51C7EC52B8}" presName="box" presStyleLbl="node1" presStyleIdx="3" presStyleCnt="4"/>
      <dgm:spPr/>
    </dgm:pt>
    <dgm:pt modelId="{9B9888A5-2442-4DD5-A164-D24BD77CE739}" type="pres">
      <dgm:prSet presAssocID="{92EFE149-29B6-48DC-8398-8B51C7EC52B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58976C-9990-44D9-BC8D-1E090E09A9D8}" type="pres">
      <dgm:prSet presAssocID="{92EFE149-29B6-48DC-8398-8B51C7EC52B8}" presName="text" presStyleLbl="node1" presStyleIdx="3" presStyleCnt="4">
        <dgm:presLayoutVars>
          <dgm:bulletEnabled val="1"/>
        </dgm:presLayoutVars>
      </dgm:prSet>
      <dgm:spPr/>
    </dgm:pt>
  </dgm:ptLst>
  <dgm:cxnLst>
    <dgm:cxn modelId="{121DA302-5DFB-4326-AD78-61A9E5832260}" type="presOf" srcId="{8D81B794-D609-4FEA-AA78-DD65BB6769D5}" destId="{794469F2-DB7C-46FD-98B5-DA9E44D7496D}" srcOrd="1" destOrd="2" presId="urn:microsoft.com/office/officeart/2005/8/layout/vList4#1"/>
    <dgm:cxn modelId="{3538B30E-C1A4-4C52-9804-A3EF6F398238}" type="presOf" srcId="{79E3812F-B5B8-4DB7-99A4-3E710925D3B7}" destId="{143C10A6-B8E7-4CBD-BF1B-F34EB5463032}" srcOrd="1" destOrd="1" presId="urn:microsoft.com/office/officeart/2005/8/layout/vList4#1"/>
    <dgm:cxn modelId="{ED2AF125-9235-4201-B0C3-4B767518BAFB}" type="presOf" srcId="{8D81B794-D609-4FEA-AA78-DD65BB6769D5}" destId="{E9C3E37F-2FB4-4099-B757-A54F0453DBD0}" srcOrd="0" destOrd="2" presId="urn:microsoft.com/office/officeart/2005/8/layout/vList4#1"/>
    <dgm:cxn modelId="{1E334227-41A6-457C-9586-261568C7455B}" type="presOf" srcId="{4E2FAE67-BF02-4AE1-9C6E-764903311A65}" destId="{C6F30E4D-777F-4870-B320-6BEF46DCE43A}" srcOrd="0" destOrd="0" presId="urn:microsoft.com/office/officeart/2005/8/layout/vList4#1"/>
    <dgm:cxn modelId="{7431F22F-3338-4E93-B2AE-00171E82F33A}" type="presOf" srcId="{92EFE149-29B6-48DC-8398-8B51C7EC52B8}" destId="{89FEFD9D-5303-4A50-A18B-88D8CECDA8CF}" srcOrd="0" destOrd="0" presId="urn:microsoft.com/office/officeart/2005/8/layout/vList4#1"/>
    <dgm:cxn modelId="{77B21A32-7F9C-4317-8D72-876CDBDAD5D1}" srcId="{06676105-06BC-40CD-B7EC-0CA071BF6E42}" destId="{2345162A-B58E-423A-A38F-80C60AB3902B}" srcOrd="0" destOrd="0" parTransId="{D5514E71-8AEB-490A-8E14-6908CEF30B0E}" sibTransId="{12817392-DA09-4825-8ED1-0827D3C9BA9D}"/>
    <dgm:cxn modelId="{0BB67C39-E187-4808-A606-EAABE619C815}" type="presOf" srcId="{2345162A-B58E-423A-A38F-80C60AB3902B}" destId="{E9C3E37F-2FB4-4099-B757-A54F0453DBD0}" srcOrd="0" destOrd="1" presId="urn:microsoft.com/office/officeart/2005/8/layout/vList4#1"/>
    <dgm:cxn modelId="{337D1D60-D985-48B7-AA99-C82205E37A67}" type="presOf" srcId="{3B2551F1-9B46-476D-AC59-EC8F82CABF28}" destId="{C81B7C5D-106B-4BD3-9B6A-08D0979243E2}" srcOrd="0" destOrd="0" presId="urn:microsoft.com/office/officeart/2005/8/layout/vList4#1"/>
    <dgm:cxn modelId="{4C628462-5F40-4830-B1B8-ADADE566ECBD}" srcId="{4E2FAE67-BF02-4AE1-9C6E-764903311A65}" destId="{B4D7829D-96BB-428F-A0B2-8D9822ABF088}" srcOrd="0" destOrd="0" parTransId="{C897BD31-EBAA-48EF-A983-B8A29C8DCDAC}" sibTransId="{C566C14D-819E-4EB4-BAC6-4DC0A6345B44}"/>
    <dgm:cxn modelId="{71AB6043-E8A6-4E27-B6E3-9C851F97D933}" type="presOf" srcId="{4E2FAE67-BF02-4AE1-9C6E-764903311A65}" destId="{1F9D95D7-F548-4E9C-A9CD-F0912645832A}" srcOrd="1" destOrd="0" presId="urn:microsoft.com/office/officeart/2005/8/layout/vList4#1"/>
    <dgm:cxn modelId="{C1F0BD65-71C3-469F-9B0C-8C58DE18D323}" type="presOf" srcId="{92EFE149-29B6-48DC-8398-8B51C7EC52B8}" destId="{A758976C-9990-44D9-BC8D-1E090E09A9D8}" srcOrd="1" destOrd="0" presId="urn:microsoft.com/office/officeart/2005/8/layout/vList4#1"/>
    <dgm:cxn modelId="{86D7AD47-20C3-4CC1-AB42-81902CF294C4}" type="presOf" srcId="{2345162A-B58E-423A-A38F-80C60AB3902B}" destId="{794469F2-DB7C-46FD-98B5-DA9E44D7496D}" srcOrd="1" destOrd="1" presId="urn:microsoft.com/office/officeart/2005/8/layout/vList4#1"/>
    <dgm:cxn modelId="{71553A4A-995E-41FD-8506-B86A7CA0E244}" type="presOf" srcId="{877A0975-F3CE-4D8A-974A-7D9CFEB62D2E}" destId="{0AE24028-E116-4505-A24C-319D57F65473}" srcOrd="0" destOrd="0" presId="urn:microsoft.com/office/officeart/2005/8/layout/vList4#1"/>
    <dgm:cxn modelId="{0F72F54F-17DD-40B9-8E5C-33154C7587C9}" srcId="{3B2551F1-9B46-476D-AC59-EC8F82CABF28}" destId="{E005E3E5-AAA1-40E9-AAD2-36A0E22C70D8}" srcOrd="1" destOrd="0" parTransId="{9A50E2B9-CA0B-4B80-9AC0-99C4A4EFF907}" sibTransId="{0E1C110A-E1C3-4002-B7BB-CC7141B26318}"/>
    <dgm:cxn modelId="{C0AB4B75-93D8-41A2-957A-19ED39BD40E3}" type="presOf" srcId="{06676105-06BC-40CD-B7EC-0CA071BF6E42}" destId="{794469F2-DB7C-46FD-98B5-DA9E44D7496D}" srcOrd="1" destOrd="0" presId="urn:microsoft.com/office/officeart/2005/8/layout/vList4#1"/>
    <dgm:cxn modelId="{BCE57C75-18D6-45E1-8156-57F54803B4B0}" srcId="{877A0975-F3CE-4D8A-974A-7D9CFEB62D2E}" destId="{06676105-06BC-40CD-B7EC-0CA071BF6E42}" srcOrd="1" destOrd="0" parTransId="{518313DD-807D-4FD0-A162-FF1651128F5F}" sibTransId="{31E3D40D-A9BE-4CAE-9020-35988B29A2FB}"/>
    <dgm:cxn modelId="{3F3A6A80-C190-405A-95DD-8FE8EB9774A8}" type="presOf" srcId="{79E3812F-B5B8-4DB7-99A4-3E710925D3B7}" destId="{C81B7C5D-106B-4BD3-9B6A-08D0979243E2}" srcOrd="0" destOrd="1" presId="urn:microsoft.com/office/officeart/2005/8/layout/vList4#1"/>
    <dgm:cxn modelId="{C4C48E8D-83A0-4487-AE63-FC5FAF9378C5}" type="presOf" srcId="{E005E3E5-AAA1-40E9-AAD2-36A0E22C70D8}" destId="{C81B7C5D-106B-4BD3-9B6A-08D0979243E2}" srcOrd="0" destOrd="2" presId="urn:microsoft.com/office/officeart/2005/8/layout/vList4#1"/>
    <dgm:cxn modelId="{00FDB293-38E0-4099-AA42-AEE7BEA97E3F}" srcId="{877A0975-F3CE-4D8A-974A-7D9CFEB62D2E}" destId="{4E2FAE67-BF02-4AE1-9C6E-764903311A65}" srcOrd="2" destOrd="0" parTransId="{5F989442-DB34-4AEA-B2FE-16F26B884DA7}" sibTransId="{0DBFDBC1-7AE0-426C-B177-3C92C17630EE}"/>
    <dgm:cxn modelId="{19272494-248A-4E40-9B35-0777B6114C16}" srcId="{877A0975-F3CE-4D8A-974A-7D9CFEB62D2E}" destId="{92EFE149-29B6-48DC-8398-8B51C7EC52B8}" srcOrd="3" destOrd="0" parTransId="{C4D0D358-AF7B-448C-A292-E63EA7345F66}" sibTransId="{4C8CE96E-8187-4094-B9AB-DE9B04C3CFE0}"/>
    <dgm:cxn modelId="{AB49419A-6E5C-4E0B-A545-9940E651F68D}" type="presOf" srcId="{06676105-06BC-40CD-B7EC-0CA071BF6E42}" destId="{E9C3E37F-2FB4-4099-B757-A54F0453DBD0}" srcOrd="0" destOrd="0" presId="urn:microsoft.com/office/officeart/2005/8/layout/vList4#1"/>
    <dgm:cxn modelId="{6E72A3A8-E116-4A1D-8785-1F9528B7FFDD}" srcId="{3B2551F1-9B46-476D-AC59-EC8F82CABF28}" destId="{79E3812F-B5B8-4DB7-99A4-3E710925D3B7}" srcOrd="0" destOrd="0" parTransId="{E60A3167-049A-4353-99FF-ED777B946973}" sibTransId="{A399954B-3F7C-49EE-80B9-6FE8CAEACA18}"/>
    <dgm:cxn modelId="{083716AC-7C2F-4F2D-B4B3-DA02DFB3758A}" type="presOf" srcId="{E005E3E5-AAA1-40E9-AAD2-36A0E22C70D8}" destId="{143C10A6-B8E7-4CBD-BF1B-F34EB5463032}" srcOrd="1" destOrd="2" presId="urn:microsoft.com/office/officeart/2005/8/layout/vList4#1"/>
    <dgm:cxn modelId="{5F2B3FB1-1661-4949-8405-489C928C81D5}" type="presOf" srcId="{B4D7829D-96BB-428F-A0B2-8D9822ABF088}" destId="{C6F30E4D-777F-4870-B320-6BEF46DCE43A}" srcOrd="0" destOrd="1" presId="urn:microsoft.com/office/officeart/2005/8/layout/vList4#1"/>
    <dgm:cxn modelId="{64A3CFBE-4E8B-49CD-B154-8DE242AB8E6F}" srcId="{06676105-06BC-40CD-B7EC-0CA071BF6E42}" destId="{8D81B794-D609-4FEA-AA78-DD65BB6769D5}" srcOrd="1" destOrd="0" parTransId="{7DFE051A-D847-4379-82DE-C9B8A620EC67}" sibTransId="{489A46F7-7FEB-4A36-BBD7-B07A13F7BED5}"/>
    <dgm:cxn modelId="{178DFAC1-E412-47B4-9B4B-10BFC6CADE99}" type="presOf" srcId="{3B2551F1-9B46-476D-AC59-EC8F82CABF28}" destId="{143C10A6-B8E7-4CBD-BF1B-F34EB5463032}" srcOrd="1" destOrd="0" presId="urn:microsoft.com/office/officeart/2005/8/layout/vList4#1"/>
    <dgm:cxn modelId="{A668A5C7-CD75-4970-92BC-4DA3FF78A3D9}" type="presOf" srcId="{493127C8-DECD-4029-9769-23041A3A215B}" destId="{C6F30E4D-777F-4870-B320-6BEF46DCE43A}" srcOrd="0" destOrd="2" presId="urn:microsoft.com/office/officeart/2005/8/layout/vList4#1"/>
    <dgm:cxn modelId="{6DD5ABCA-B50A-4E6F-86EA-69AA83E1911C}" srcId="{877A0975-F3CE-4D8A-974A-7D9CFEB62D2E}" destId="{3B2551F1-9B46-476D-AC59-EC8F82CABF28}" srcOrd="0" destOrd="0" parTransId="{130ED315-E61A-4827-A895-49F06105A9D2}" sibTransId="{20A23D27-21A5-4E4C-8D85-A8B61C7B2AB6}"/>
    <dgm:cxn modelId="{0A274BDD-6741-4BBE-9F4D-FFB4AF30872F}" type="presOf" srcId="{493127C8-DECD-4029-9769-23041A3A215B}" destId="{1F9D95D7-F548-4E9C-A9CD-F0912645832A}" srcOrd="1" destOrd="2" presId="urn:microsoft.com/office/officeart/2005/8/layout/vList4#1"/>
    <dgm:cxn modelId="{21B6D5E8-C585-4A63-9710-728E890057E8}" type="presOf" srcId="{B4D7829D-96BB-428F-A0B2-8D9822ABF088}" destId="{1F9D95D7-F548-4E9C-A9CD-F0912645832A}" srcOrd="1" destOrd="1" presId="urn:microsoft.com/office/officeart/2005/8/layout/vList4#1"/>
    <dgm:cxn modelId="{C74725FC-6D7A-48CE-A037-CA4C84B37B84}" srcId="{4E2FAE67-BF02-4AE1-9C6E-764903311A65}" destId="{493127C8-DECD-4029-9769-23041A3A215B}" srcOrd="1" destOrd="0" parTransId="{6CAC365F-1183-4B0D-98EC-57E649E32D41}" sibTransId="{B2B05BEA-3B97-4D1A-AB89-75075ADE2591}"/>
    <dgm:cxn modelId="{F00ADA44-44AE-42DA-B3E8-C1DF8403DC20}" type="presParOf" srcId="{0AE24028-E116-4505-A24C-319D57F65473}" destId="{3E1EA2C1-0F32-4185-8F27-CC9DF299483C}" srcOrd="0" destOrd="0" presId="urn:microsoft.com/office/officeart/2005/8/layout/vList4#1"/>
    <dgm:cxn modelId="{22EF007E-0379-4655-85DF-89784CD87F05}" type="presParOf" srcId="{3E1EA2C1-0F32-4185-8F27-CC9DF299483C}" destId="{C81B7C5D-106B-4BD3-9B6A-08D0979243E2}" srcOrd="0" destOrd="0" presId="urn:microsoft.com/office/officeart/2005/8/layout/vList4#1"/>
    <dgm:cxn modelId="{22E633C4-8BE3-4465-8E46-60A4F4002D4F}" type="presParOf" srcId="{3E1EA2C1-0F32-4185-8F27-CC9DF299483C}" destId="{F394D665-2D1A-4E7C-8FB6-4B2FB9377512}" srcOrd="1" destOrd="0" presId="urn:microsoft.com/office/officeart/2005/8/layout/vList4#1"/>
    <dgm:cxn modelId="{20A79E67-F4DA-4719-ADD9-355F6DCF66C5}" type="presParOf" srcId="{3E1EA2C1-0F32-4185-8F27-CC9DF299483C}" destId="{143C10A6-B8E7-4CBD-BF1B-F34EB5463032}" srcOrd="2" destOrd="0" presId="urn:microsoft.com/office/officeart/2005/8/layout/vList4#1"/>
    <dgm:cxn modelId="{BF997A51-2FF4-405E-B0FA-7FD5C0C2DDDE}" type="presParOf" srcId="{0AE24028-E116-4505-A24C-319D57F65473}" destId="{089832B2-A03A-4308-93B3-13717E33DA7A}" srcOrd="1" destOrd="0" presId="urn:microsoft.com/office/officeart/2005/8/layout/vList4#1"/>
    <dgm:cxn modelId="{8AF5F19C-FE53-43C1-8E43-396EBCBCEDE8}" type="presParOf" srcId="{0AE24028-E116-4505-A24C-319D57F65473}" destId="{1954431A-0272-44E7-82D9-CDD09CA2BC37}" srcOrd="2" destOrd="0" presId="urn:microsoft.com/office/officeart/2005/8/layout/vList4#1"/>
    <dgm:cxn modelId="{FA381B95-F117-4E78-A0DF-A7A4B8C3F825}" type="presParOf" srcId="{1954431A-0272-44E7-82D9-CDD09CA2BC37}" destId="{E9C3E37F-2FB4-4099-B757-A54F0453DBD0}" srcOrd="0" destOrd="0" presId="urn:microsoft.com/office/officeart/2005/8/layout/vList4#1"/>
    <dgm:cxn modelId="{81F268BA-ECC7-4738-A18B-AC142DDC0384}" type="presParOf" srcId="{1954431A-0272-44E7-82D9-CDD09CA2BC37}" destId="{24E8C415-4268-4D73-A3F1-BF88EE811936}" srcOrd="1" destOrd="0" presId="urn:microsoft.com/office/officeart/2005/8/layout/vList4#1"/>
    <dgm:cxn modelId="{EE7700FB-AD42-48E1-9784-1F6BE7407ACB}" type="presParOf" srcId="{1954431A-0272-44E7-82D9-CDD09CA2BC37}" destId="{794469F2-DB7C-46FD-98B5-DA9E44D7496D}" srcOrd="2" destOrd="0" presId="urn:microsoft.com/office/officeart/2005/8/layout/vList4#1"/>
    <dgm:cxn modelId="{C0A58962-6B7F-42CC-BC86-8A701CF700F8}" type="presParOf" srcId="{0AE24028-E116-4505-A24C-319D57F65473}" destId="{6A89A251-0035-49B4-8984-A9D04794018B}" srcOrd="3" destOrd="0" presId="urn:microsoft.com/office/officeart/2005/8/layout/vList4#1"/>
    <dgm:cxn modelId="{5B47F577-CC5E-4B28-AD81-DBED18F04C53}" type="presParOf" srcId="{0AE24028-E116-4505-A24C-319D57F65473}" destId="{80498FDC-397B-4A66-B32B-5FF653CE7597}" srcOrd="4" destOrd="0" presId="urn:microsoft.com/office/officeart/2005/8/layout/vList4#1"/>
    <dgm:cxn modelId="{2E03E427-BDCF-47B1-BDFC-76C2E34FA869}" type="presParOf" srcId="{80498FDC-397B-4A66-B32B-5FF653CE7597}" destId="{C6F30E4D-777F-4870-B320-6BEF46DCE43A}" srcOrd="0" destOrd="0" presId="urn:microsoft.com/office/officeart/2005/8/layout/vList4#1"/>
    <dgm:cxn modelId="{F2679C4C-F012-4E72-8CE7-E5D186F1C7B7}" type="presParOf" srcId="{80498FDC-397B-4A66-B32B-5FF653CE7597}" destId="{C4DB1338-03FA-4E8B-BD1E-30C4677125B2}" srcOrd="1" destOrd="0" presId="urn:microsoft.com/office/officeart/2005/8/layout/vList4#1"/>
    <dgm:cxn modelId="{B7553ADD-8CA4-46F8-BD07-F4031CE0FDB3}" type="presParOf" srcId="{80498FDC-397B-4A66-B32B-5FF653CE7597}" destId="{1F9D95D7-F548-4E9C-A9CD-F0912645832A}" srcOrd="2" destOrd="0" presId="urn:microsoft.com/office/officeart/2005/8/layout/vList4#1"/>
    <dgm:cxn modelId="{D05718FD-C9C6-4F79-81D3-A417D46CCF02}" type="presParOf" srcId="{0AE24028-E116-4505-A24C-319D57F65473}" destId="{BFED1120-FDF2-496B-8678-603450922FF8}" srcOrd="5" destOrd="0" presId="urn:microsoft.com/office/officeart/2005/8/layout/vList4#1"/>
    <dgm:cxn modelId="{A76848CB-0029-4BD9-84EE-09D2EC67D0FB}" type="presParOf" srcId="{0AE24028-E116-4505-A24C-319D57F65473}" destId="{1EF62DC7-06E2-442F-91C6-12EA773F1474}" srcOrd="6" destOrd="0" presId="urn:microsoft.com/office/officeart/2005/8/layout/vList4#1"/>
    <dgm:cxn modelId="{F9318138-16A4-415E-B800-6CB2B59C6D9C}" type="presParOf" srcId="{1EF62DC7-06E2-442F-91C6-12EA773F1474}" destId="{89FEFD9D-5303-4A50-A18B-88D8CECDA8CF}" srcOrd="0" destOrd="0" presId="urn:microsoft.com/office/officeart/2005/8/layout/vList4#1"/>
    <dgm:cxn modelId="{FCE77387-4EA4-4EFB-AEA7-67330E113371}" type="presParOf" srcId="{1EF62DC7-06E2-442F-91C6-12EA773F1474}" destId="{9B9888A5-2442-4DD5-A164-D24BD77CE739}" srcOrd="1" destOrd="0" presId="urn:microsoft.com/office/officeart/2005/8/layout/vList4#1"/>
    <dgm:cxn modelId="{FD5FCB40-E562-4D31-A3DA-8EC2DF168C81}" type="presParOf" srcId="{1EF62DC7-06E2-442F-91C6-12EA773F1474}" destId="{A758976C-9990-44D9-BC8D-1E090E09A9D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7B19C-2589-4EFD-B54C-D2AA09075D44}">
      <dsp:nvSpPr>
        <dsp:cNvPr id="0" name=""/>
        <dsp:cNvSpPr/>
      </dsp:nvSpPr>
      <dsp:spPr>
        <a:xfrm>
          <a:off x="0" y="1033168"/>
          <a:ext cx="5098256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Séculos Finais da idade media formação de um estado nacional</a:t>
          </a:r>
          <a:endParaRPr lang="en-US" sz="1500" kern="1200"/>
        </a:p>
      </dsp:txBody>
      <dsp:txXfrm>
        <a:off x="17563" y="1050731"/>
        <a:ext cx="5063130" cy="324648"/>
      </dsp:txXfrm>
    </dsp:sp>
    <dsp:sp modelId="{862AFC1F-B096-439C-A5A4-D3CBC250AD6E}">
      <dsp:nvSpPr>
        <dsp:cNvPr id="0" name=""/>
        <dsp:cNvSpPr/>
      </dsp:nvSpPr>
      <dsp:spPr>
        <a:xfrm>
          <a:off x="0" y="1436143"/>
          <a:ext cx="5098256" cy="359774"/>
        </a:xfrm>
        <a:prstGeom prst="roundRect">
          <a:avLst/>
        </a:prstGeom>
        <a:solidFill>
          <a:schemeClr val="accent2">
            <a:hueOff val="149450"/>
            <a:satOff val="92"/>
            <a:lumOff val="12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Formação de Monarquias Nacionais </a:t>
          </a:r>
          <a:endParaRPr lang="en-US" sz="1500" kern="1200"/>
        </a:p>
      </dsp:txBody>
      <dsp:txXfrm>
        <a:off x="17563" y="1453706"/>
        <a:ext cx="5063130" cy="324648"/>
      </dsp:txXfrm>
    </dsp:sp>
    <dsp:sp modelId="{B59F7AD4-8118-4FFD-81E9-DB95F12C8279}">
      <dsp:nvSpPr>
        <dsp:cNvPr id="0" name=""/>
        <dsp:cNvSpPr/>
      </dsp:nvSpPr>
      <dsp:spPr>
        <a:xfrm>
          <a:off x="0" y="1839118"/>
          <a:ext cx="5098256" cy="359774"/>
        </a:xfrm>
        <a:prstGeom prst="roundRect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Fortalecimento do Rei</a:t>
          </a:r>
          <a:endParaRPr lang="en-US" sz="1500" kern="1200"/>
        </a:p>
      </dsp:txBody>
      <dsp:txXfrm>
        <a:off x="17563" y="1856681"/>
        <a:ext cx="5063130" cy="324648"/>
      </dsp:txXfrm>
    </dsp:sp>
    <dsp:sp modelId="{94554D69-DB9E-4E79-BF33-150C2B8E548E}">
      <dsp:nvSpPr>
        <dsp:cNvPr id="0" name=""/>
        <dsp:cNvSpPr/>
      </dsp:nvSpPr>
      <dsp:spPr>
        <a:xfrm>
          <a:off x="0" y="2242093"/>
          <a:ext cx="5098256" cy="359774"/>
        </a:xfrm>
        <a:prstGeom prst="roundRect">
          <a:avLst/>
        </a:prstGeom>
        <a:solidFill>
          <a:schemeClr val="accent2">
            <a:hueOff val="448350"/>
            <a:satOff val="276"/>
            <a:lumOff val="36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Fatores:</a:t>
          </a:r>
          <a:endParaRPr lang="en-US" sz="1500" kern="1200"/>
        </a:p>
      </dsp:txBody>
      <dsp:txXfrm>
        <a:off x="17563" y="2259656"/>
        <a:ext cx="5063130" cy="324648"/>
      </dsp:txXfrm>
    </dsp:sp>
    <dsp:sp modelId="{424C978B-0316-46CD-88CC-3BF96AE0C3F4}">
      <dsp:nvSpPr>
        <dsp:cNvPr id="0" name=""/>
        <dsp:cNvSpPr/>
      </dsp:nvSpPr>
      <dsp:spPr>
        <a:xfrm>
          <a:off x="0" y="2645068"/>
          <a:ext cx="5098256" cy="359774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- Desaparecimento da servidão</a:t>
          </a:r>
          <a:endParaRPr lang="en-US" sz="1500" kern="1200"/>
        </a:p>
      </dsp:txBody>
      <dsp:txXfrm>
        <a:off x="17563" y="2662631"/>
        <a:ext cx="5063130" cy="324648"/>
      </dsp:txXfrm>
    </dsp:sp>
    <dsp:sp modelId="{960AFEE7-8806-4375-BA3D-B2F1EF5D3BC9}">
      <dsp:nvSpPr>
        <dsp:cNvPr id="0" name=""/>
        <dsp:cNvSpPr/>
      </dsp:nvSpPr>
      <dsp:spPr>
        <a:xfrm>
          <a:off x="0" y="3048043"/>
          <a:ext cx="5098256" cy="359774"/>
        </a:xfrm>
        <a:prstGeom prst="roundRect">
          <a:avLst/>
        </a:prstGeom>
        <a:solidFill>
          <a:schemeClr val="accent2">
            <a:hueOff val="747249"/>
            <a:satOff val="459"/>
            <a:lumOff val="60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- As revoltas camponesas</a:t>
          </a:r>
          <a:endParaRPr lang="en-US" sz="1500" kern="1200"/>
        </a:p>
      </dsp:txBody>
      <dsp:txXfrm>
        <a:off x="17563" y="3065606"/>
        <a:ext cx="5063130" cy="324648"/>
      </dsp:txXfrm>
    </dsp:sp>
    <dsp:sp modelId="{FFB98434-C2D6-4C67-8A75-9E1A5294016C}">
      <dsp:nvSpPr>
        <dsp:cNvPr id="0" name=""/>
        <dsp:cNvSpPr/>
      </dsp:nvSpPr>
      <dsp:spPr>
        <a:xfrm>
          <a:off x="0" y="3451018"/>
          <a:ext cx="5098256" cy="359774"/>
        </a:xfrm>
        <a:prstGeom prst="roundRect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- O Desenvolvimento do Comercio Urbano</a:t>
          </a:r>
          <a:endParaRPr lang="en-US" sz="1500" kern="1200"/>
        </a:p>
      </dsp:txBody>
      <dsp:txXfrm>
        <a:off x="17563" y="3468581"/>
        <a:ext cx="5063130" cy="324648"/>
      </dsp:txXfrm>
    </dsp:sp>
    <dsp:sp modelId="{A96809BB-F00C-4619-8783-501579467287}">
      <dsp:nvSpPr>
        <dsp:cNvPr id="0" name=""/>
        <dsp:cNvSpPr/>
      </dsp:nvSpPr>
      <dsp:spPr>
        <a:xfrm>
          <a:off x="0" y="3853993"/>
          <a:ext cx="5098256" cy="359774"/>
        </a:xfrm>
        <a:prstGeom prst="roundRect">
          <a:avLst/>
        </a:prstGeom>
        <a:solidFill>
          <a:schemeClr val="accent2">
            <a:hueOff val="1046149"/>
            <a:satOff val="643"/>
            <a:lumOff val="84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- A produção agrícola  voltada para o mercado </a:t>
          </a:r>
          <a:endParaRPr lang="en-US" sz="1500" kern="1200"/>
        </a:p>
      </dsp:txBody>
      <dsp:txXfrm>
        <a:off x="17563" y="3871556"/>
        <a:ext cx="5063130" cy="324648"/>
      </dsp:txXfrm>
    </dsp:sp>
    <dsp:sp modelId="{3D399047-53B3-4C2F-96BD-448C27A72259}">
      <dsp:nvSpPr>
        <dsp:cNvPr id="0" name=""/>
        <dsp:cNvSpPr/>
      </dsp:nvSpPr>
      <dsp:spPr>
        <a:xfrm>
          <a:off x="0" y="4256968"/>
          <a:ext cx="5098256" cy="359774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- Enfraquecimento do poder local</a:t>
          </a:r>
          <a:endParaRPr lang="en-US" sz="1500" kern="1200"/>
        </a:p>
      </dsp:txBody>
      <dsp:txXfrm>
        <a:off x="17563" y="4274531"/>
        <a:ext cx="5063130" cy="32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54EA4-891B-42FC-82EC-94B3DEF8425A}">
      <dsp:nvSpPr>
        <dsp:cNvPr id="0" name=""/>
        <dsp:cNvSpPr/>
      </dsp:nvSpPr>
      <dsp:spPr>
        <a:xfrm>
          <a:off x="0" y="3946"/>
          <a:ext cx="5182791" cy="840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9F12E-BDD6-4D05-A49A-C39ABE733343}">
      <dsp:nvSpPr>
        <dsp:cNvPr id="0" name=""/>
        <dsp:cNvSpPr/>
      </dsp:nvSpPr>
      <dsp:spPr>
        <a:xfrm>
          <a:off x="254278" y="193078"/>
          <a:ext cx="462323" cy="4623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0BFF5-92C1-487E-99B4-2BB430922615}">
      <dsp:nvSpPr>
        <dsp:cNvPr id="0" name=""/>
        <dsp:cNvSpPr/>
      </dsp:nvSpPr>
      <dsp:spPr>
        <a:xfrm>
          <a:off x="970879" y="3946"/>
          <a:ext cx="4211911" cy="8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2" tIns="88962" rIns="88962" bIns="889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Oposição dos administradores, dos senhores feudais acostumados a mandar e desmandar em suas regiões.</a:t>
          </a:r>
          <a:endParaRPr lang="en-US" sz="1400" kern="1200"/>
        </a:p>
      </dsp:txBody>
      <dsp:txXfrm>
        <a:off x="970879" y="3946"/>
        <a:ext cx="4211911" cy="840588"/>
      </dsp:txXfrm>
    </dsp:sp>
    <dsp:sp modelId="{88C9DB3D-BBD6-46B8-AAEF-CF812811F5B1}">
      <dsp:nvSpPr>
        <dsp:cNvPr id="0" name=""/>
        <dsp:cNvSpPr/>
      </dsp:nvSpPr>
      <dsp:spPr>
        <a:xfrm>
          <a:off x="0" y="1054682"/>
          <a:ext cx="5182791" cy="8405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04213-B5E5-4D79-B8D2-2A9877EE6615}">
      <dsp:nvSpPr>
        <dsp:cNvPr id="0" name=""/>
        <dsp:cNvSpPr/>
      </dsp:nvSpPr>
      <dsp:spPr>
        <a:xfrm>
          <a:off x="254278" y="1243814"/>
          <a:ext cx="462323" cy="4623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B3640-3C33-4B27-ADD3-8F8A85DBEEDA}">
      <dsp:nvSpPr>
        <dsp:cNvPr id="0" name=""/>
        <dsp:cNvSpPr/>
      </dsp:nvSpPr>
      <dsp:spPr>
        <a:xfrm>
          <a:off x="970879" y="1054682"/>
          <a:ext cx="4211911" cy="8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2" tIns="88962" rIns="88962" bIns="889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Setores da burguesia queria o fortalecimento do Rei pois assim o estado se tornaria mais eficaz.</a:t>
          </a:r>
          <a:endParaRPr lang="en-US" sz="1400" kern="1200"/>
        </a:p>
      </dsp:txBody>
      <dsp:txXfrm>
        <a:off x="970879" y="1054682"/>
        <a:ext cx="4211911" cy="840588"/>
      </dsp:txXfrm>
    </dsp:sp>
    <dsp:sp modelId="{77068B1C-8956-4EE3-BA30-919431FBC0DD}">
      <dsp:nvSpPr>
        <dsp:cNvPr id="0" name=""/>
        <dsp:cNvSpPr/>
      </dsp:nvSpPr>
      <dsp:spPr>
        <a:xfrm>
          <a:off x="0" y="2105418"/>
          <a:ext cx="5182791" cy="8405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7F831-8470-4711-8834-B9D45F7FBE33}">
      <dsp:nvSpPr>
        <dsp:cNvPr id="0" name=""/>
        <dsp:cNvSpPr/>
      </dsp:nvSpPr>
      <dsp:spPr>
        <a:xfrm>
          <a:off x="254278" y="2294550"/>
          <a:ext cx="462323" cy="4623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93B2-8434-4F9E-9CE2-168E2B93DE37}">
      <dsp:nvSpPr>
        <dsp:cNvPr id="0" name=""/>
        <dsp:cNvSpPr/>
      </dsp:nvSpPr>
      <dsp:spPr>
        <a:xfrm>
          <a:off x="970879" y="2105418"/>
          <a:ext cx="4211911" cy="8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2" tIns="88962" rIns="88962" bIns="889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Reprimir revoltas camponesas contra a nobreza feudal, proteger a propriedade das terras e os privilégios da nobreza.</a:t>
          </a:r>
          <a:endParaRPr lang="en-US" sz="1400" kern="1200"/>
        </a:p>
      </dsp:txBody>
      <dsp:txXfrm>
        <a:off x="970879" y="2105418"/>
        <a:ext cx="4211911" cy="840588"/>
      </dsp:txXfrm>
    </dsp:sp>
    <dsp:sp modelId="{3EAC2CAC-08FB-4834-9C72-631B114B9FD0}">
      <dsp:nvSpPr>
        <dsp:cNvPr id="0" name=""/>
        <dsp:cNvSpPr/>
      </dsp:nvSpPr>
      <dsp:spPr>
        <a:xfrm>
          <a:off x="0" y="3156154"/>
          <a:ext cx="5182791" cy="840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ABF1-CE82-420E-B722-D31BF68B11AA}">
      <dsp:nvSpPr>
        <dsp:cNvPr id="0" name=""/>
        <dsp:cNvSpPr/>
      </dsp:nvSpPr>
      <dsp:spPr>
        <a:xfrm>
          <a:off x="254278" y="3345286"/>
          <a:ext cx="462323" cy="4623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8166-868C-411E-8265-8F125BC6B0E4}">
      <dsp:nvSpPr>
        <dsp:cNvPr id="0" name=""/>
        <dsp:cNvSpPr/>
      </dsp:nvSpPr>
      <dsp:spPr>
        <a:xfrm>
          <a:off x="970879" y="3156154"/>
          <a:ext cx="4211911" cy="8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2" tIns="88962" rIns="88962" bIns="889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Melhorar as estradas e a segurança publica, uniformizar as moedas e padronizar pesos e medidas, criar leis e procedimentos jurídicos de âmbito nacional</a:t>
          </a:r>
          <a:endParaRPr lang="en-US" sz="1400" kern="1200"/>
        </a:p>
      </dsp:txBody>
      <dsp:txXfrm>
        <a:off x="970879" y="3156154"/>
        <a:ext cx="4211911" cy="840588"/>
      </dsp:txXfrm>
    </dsp:sp>
    <dsp:sp modelId="{0B78D1E0-FC26-41CB-B2D5-266E7AB87A2E}">
      <dsp:nvSpPr>
        <dsp:cNvPr id="0" name=""/>
        <dsp:cNvSpPr/>
      </dsp:nvSpPr>
      <dsp:spPr>
        <a:xfrm>
          <a:off x="0" y="4206889"/>
          <a:ext cx="5182791" cy="8405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9BD6B-6521-44BE-975F-DDFB7C481B99}">
      <dsp:nvSpPr>
        <dsp:cNvPr id="0" name=""/>
        <dsp:cNvSpPr/>
      </dsp:nvSpPr>
      <dsp:spPr>
        <a:xfrm>
          <a:off x="254278" y="4396022"/>
          <a:ext cx="462323" cy="4623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431CD-3DD6-4BF3-9123-323056F25F9A}">
      <dsp:nvSpPr>
        <dsp:cNvPr id="0" name=""/>
        <dsp:cNvSpPr/>
      </dsp:nvSpPr>
      <dsp:spPr>
        <a:xfrm>
          <a:off x="970879" y="4206889"/>
          <a:ext cx="4211911" cy="84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62" tIns="88962" rIns="88962" bIns="889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Tudo isso com o objetivo de desenvolvimento do comércio.</a:t>
          </a:r>
          <a:endParaRPr lang="en-US" sz="1400" kern="1200"/>
        </a:p>
      </dsp:txBody>
      <dsp:txXfrm>
        <a:off x="970879" y="4206889"/>
        <a:ext cx="4211911" cy="840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B7C5D-106B-4BD3-9B6A-08D0979243E2}">
      <dsp:nvSpPr>
        <dsp:cNvPr id="0" name=""/>
        <dsp:cNvSpPr/>
      </dsp:nvSpPr>
      <dsp:spPr>
        <a:xfrm>
          <a:off x="0" y="0"/>
          <a:ext cx="7543800" cy="934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Nicolau Maquiavel (1469 – 1527)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</dsp:txBody>
      <dsp:txXfrm>
        <a:off x="1602256" y="0"/>
        <a:ext cx="5941543" cy="934969"/>
      </dsp:txXfrm>
    </dsp:sp>
    <dsp:sp modelId="{F394D665-2D1A-4E7C-8FB6-4B2FB9377512}">
      <dsp:nvSpPr>
        <dsp:cNvPr id="0" name=""/>
        <dsp:cNvSpPr/>
      </dsp:nvSpPr>
      <dsp:spPr>
        <a:xfrm>
          <a:off x="93496" y="93496"/>
          <a:ext cx="1508760" cy="747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E37F-2FB4-4099-B757-A54F0453DBD0}">
      <dsp:nvSpPr>
        <dsp:cNvPr id="0" name=""/>
        <dsp:cNvSpPr/>
      </dsp:nvSpPr>
      <dsp:spPr>
        <a:xfrm>
          <a:off x="0" y="1028466"/>
          <a:ext cx="7543800" cy="9349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Jean </a:t>
          </a:r>
          <a:r>
            <a:rPr lang="pt-BR" sz="1800" kern="1200" dirty="0" err="1"/>
            <a:t>Bodin</a:t>
          </a:r>
          <a:r>
            <a:rPr lang="pt-BR" sz="1800" kern="1200" dirty="0"/>
            <a:t> ( 1530 – 1596)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</dsp:txBody>
      <dsp:txXfrm>
        <a:off x="1602256" y="1028466"/>
        <a:ext cx="5941543" cy="934969"/>
      </dsp:txXfrm>
    </dsp:sp>
    <dsp:sp modelId="{24E8C415-4268-4D73-A3F1-BF88EE811936}">
      <dsp:nvSpPr>
        <dsp:cNvPr id="0" name=""/>
        <dsp:cNvSpPr/>
      </dsp:nvSpPr>
      <dsp:spPr>
        <a:xfrm>
          <a:off x="93496" y="1121963"/>
          <a:ext cx="1508760" cy="747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30E4D-777F-4870-B320-6BEF46DCE43A}">
      <dsp:nvSpPr>
        <dsp:cNvPr id="0" name=""/>
        <dsp:cNvSpPr/>
      </dsp:nvSpPr>
      <dsp:spPr>
        <a:xfrm>
          <a:off x="0" y="2056932"/>
          <a:ext cx="7543800" cy="9349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Thomas Hobbes (1558 – 1679)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</dsp:txBody>
      <dsp:txXfrm>
        <a:off x="1602256" y="2056932"/>
        <a:ext cx="5941543" cy="934969"/>
      </dsp:txXfrm>
    </dsp:sp>
    <dsp:sp modelId="{C4DB1338-03FA-4E8B-BD1E-30C4677125B2}">
      <dsp:nvSpPr>
        <dsp:cNvPr id="0" name=""/>
        <dsp:cNvSpPr/>
      </dsp:nvSpPr>
      <dsp:spPr>
        <a:xfrm>
          <a:off x="93496" y="2150429"/>
          <a:ext cx="1508760" cy="747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FD9D-5303-4A50-A18B-88D8CECDA8CF}">
      <dsp:nvSpPr>
        <dsp:cNvPr id="0" name=""/>
        <dsp:cNvSpPr/>
      </dsp:nvSpPr>
      <dsp:spPr>
        <a:xfrm>
          <a:off x="0" y="3085398"/>
          <a:ext cx="7543800" cy="9349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Jaques </a:t>
          </a:r>
          <a:r>
            <a:rPr lang="pt-BR" sz="1800" kern="1200" dirty="0" err="1"/>
            <a:t>Bossuet</a:t>
          </a:r>
          <a:r>
            <a:rPr lang="pt-BR" sz="1800" kern="1200" dirty="0"/>
            <a:t> ( 1627 – 1704)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1602256" y="3085398"/>
        <a:ext cx="5941543" cy="934969"/>
      </dsp:txXfrm>
    </dsp:sp>
    <dsp:sp modelId="{9B9888A5-2442-4DD5-A164-D24BD77CE739}">
      <dsp:nvSpPr>
        <dsp:cNvPr id="0" name=""/>
        <dsp:cNvSpPr/>
      </dsp:nvSpPr>
      <dsp:spPr>
        <a:xfrm>
          <a:off x="93496" y="3178895"/>
          <a:ext cx="1508760" cy="7479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63C7-0D46-4156-9421-0B9D302FE4A8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DF3F7-C8D3-4AE6-B271-8A4907BBA7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Titulo nobiliárquico – titulo que distingue o membro</a:t>
            </a:r>
            <a:r>
              <a:rPr lang="pt-BR" baseline="0" dirty="0"/>
              <a:t> da nobreza eis os principais títulos da </a:t>
            </a:r>
            <a:r>
              <a:rPr lang="pt-BR" baseline="0"/>
              <a:t>hierarquia nobiliárquica </a:t>
            </a:r>
            <a:r>
              <a:rPr lang="pt-BR" baseline="0" dirty="0"/>
              <a:t>– barão, visconde, conde, marques, duque e arquiduque.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DF3F7-C8D3-4AE6-B271-8A4907BBA71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73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17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5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8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81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5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7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58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9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5D4AD0-1BBF-4FA1-A217-BA3D44CA9C8B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D3E0C2-B087-485A-937A-79C7934A5BD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0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t-BR" sz="4800" dirty="0">
                <a:solidFill>
                  <a:schemeClr val="accent5">
                    <a:lumMod val="75000"/>
                  </a:schemeClr>
                </a:solidFill>
                <a:latin typeface="Bernard MT Condensed" pitchFamily="18" charset="0"/>
              </a:rPr>
            </a:br>
            <a:r>
              <a:rPr lang="pt-BR" dirty="0">
                <a:solidFill>
                  <a:srgbClr val="FFFF00"/>
                </a:solidFill>
                <a:latin typeface="Bernard MT Condensed" pitchFamily="18" charset="0"/>
              </a:rPr>
              <a:t>Estado Moderno</a:t>
            </a:r>
            <a:endParaRPr lang="pt-BR" sz="4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</a:t>
            </a:r>
            <a:r>
              <a:rPr lang="pt-BR"/>
              <a:t>Bruno Ferreira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9773" b="6342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 err="1">
                <a:solidFill>
                  <a:srgbClr val="FFFFFF"/>
                </a:solidFill>
              </a:rPr>
              <a:t>Expansão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Maritima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5" name="Rectangle 71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Espanha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737683"/>
            <a:ext cx="4088720" cy="3062593"/>
          </a:xfrm>
          <a:prstGeom prst="rect">
            <a:avLst/>
          </a:prstGeom>
          <a:noFill/>
        </p:spPr>
      </p:pic>
      <p:cxnSp>
        <p:nvCxnSpPr>
          <p:cNvPr id="5126" name="Straight Connector 73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Reinos cristãos, que mais tarde, formariam o território espanhol lutaram pela expulsão dos Mouros da península Ibérica.</a:t>
            </a:r>
          </a:p>
          <a:p>
            <a:r>
              <a:rPr lang="pt-BR" sz="1700"/>
              <a:t>A partir do século XIII, apenas dois grandes reinos tinham condição de disputar a liderança cristã da região: o de Costela e o de Aragão.</a:t>
            </a:r>
          </a:p>
          <a:p>
            <a:r>
              <a:rPr lang="pt-BR" sz="1700"/>
              <a:t>Em 1469 a rainha Isabel, de Castela casou-se com rei Fernando de Aragão, unificando a Espanha.</a:t>
            </a:r>
          </a:p>
          <a:p>
            <a:r>
              <a:rPr lang="pt-BR" sz="1700"/>
              <a:t>Expulsão dos Mouros de Granada e fortalecimento da burguesia se lançando as navegações marítimas no Atlântico.</a:t>
            </a:r>
          </a:p>
        </p:txBody>
      </p:sp>
      <p:sp>
        <p:nvSpPr>
          <p:cNvPr id="5127" name="Rectangle 75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França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296955"/>
            <a:ext cx="3000986" cy="2000657"/>
          </a:xfrm>
          <a:prstGeom prst="rect">
            <a:avLst/>
          </a:prstGeom>
          <a:noFill/>
        </p:spPr>
      </p:pic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300"/>
              <a:t>O processo de centralização política teve inicio com a dinastia dos </a:t>
            </a:r>
            <a:r>
              <a:rPr lang="pt-BR" sz="1300" err="1"/>
              <a:t>Capetos</a:t>
            </a:r>
            <a:r>
              <a:rPr lang="pt-BR" sz="1300"/>
              <a:t>, que desde de o século XIII, vinham tomando medidas para a formação do estado Francês</a:t>
            </a:r>
          </a:p>
          <a:p>
            <a:r>
              <a:rPr lang="pt-BR" sz="1300"/>
              <a:t>Eles tomaram a seguintes medidas substituição de obrigações  feudais por tributos pagos à coroa real restrições a autoridade do papa sobre sacerdotes franceses, criação progressiva de um exercito nacional subordinado ao rei atribuição do rei promover justiça.</a:t>
            </a:r>
          </a:p>
          <a:p>
            <a:r>
              <a:rPr lang="pt-BR" sz="1300"/>
              <a:t>Na guerra do cem anos 1337 -1453  cresceu o sentimento nacional francês, o poder da nobreza foi enfraquecendo quanto o do rei ganhava força</a:t>
            </a:r>
          </a:p>
          <a:p>
            <a:r>
              <a:rPr lang="pt-BR" sz="1300"/>
              <a:t>A dinastia de </a:t>
            </a:r>
            <a:r>
              <a:rPr lang="pt-BR" sz="1300" err="1"/>
              <a:t>Valois</a:t>
            </a:r>
            <a:r>
              <a:rPr lang="pt-BR" sz="1300"/>
              <a:t> fortalece ainda mais o poder real criando órgãos que assessoravam o rei nas atividades administrativas do Estado .</a:t>
            </a:r>
          </a:p>
          <a:p>
            <a:r>
              <a:rPr lang="pt-BR" sz="1300"/>
              <a:t>O ponto Maximo chega com Luis XIV 1661 – 1715 com a dinastia dos </a:t>
            </a:r>
            <a:r>
              <a:rPr lang="pt-BR" sz="1300" err="1"/>
              <a:t>Bourbons</a:t>
            </a:r>
            <a:r>
              <a:rPr lang="pt-BR" sz="1300"/>
              <a:t>.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Luiz XIV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084" r="12858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731076" y="2198914"/>
            <a:ext cx="4931230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Conhecido como Rei Sol, Luis XIV tornou-se o símbolo supremo do absolutismo francês, atribuindo-se a ele a famosa frase.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L’État c’est moi ou seja  - ( O Estado sou Eu)</a:t>
            </a: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BF4327A-3D4D-4F6A-9B0B-A3D5CC4E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FD3AE7-FBCC-43F0-9C3D-EC56854E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Inglaterra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400">
                <a:solidFill>
                  <a:srgbClr val="FFFFFF"/>
                </a:solidFill>
              </a:rPr>
              <a:t>O absolutismo inglês teve início com o rei Henrique com a dinastia dos Tudor (1485 – 1509)</a:t>
            </a:r>
          </a:p>
          <a:p>
            <a:r>
              <a:rPr lang="pt-BR" sz="1400">
                <a:solidFill>
                  <a:srgbClr val="FFFFFF"/>
                </a:solidFill>
              </a:rPr>
              <a:t>Que assume o trono depois de um sangrento confronto entre famílias os Lancaster e os York a conhecido como a Guerra das Duas Rosas (1455 – 1485)</a:t>
            </a:r>
          </a:p>
          <a:p>
            <a:r>
              <a:rPr lang="pt-BR" sz="1400">
                <a:solidFill>
                  <a:srgbClr val="FFFFFF"/>
                </a:solidFill>
              </a:rPr>
              <a:t>Henrique VII tinha parentesco com os Lancaster e os York recebeu apoio  da burguesia inglesa, identificada com as atividades do comércio e das manufaturas para conseguir pacificar o país.</a:t>
            </a:r>
          </a:p>
          <a:p>
            <a:r>
              <a:rPr lang="pt-BR" sz="1400">
                <a:solidFill>
                  <a:srgbClr val="FFFFFF"/>
                </a:solidFill>
              </a:rPr>
              <a:t>A rainha Elisabeth I ampliou o absolutismo inglês teve a partir do reinado dela a expansão capitalista, e aumento da pirataria contra navios espanhóis.</a:t>
            </a:r>
          </a:p>
          <a:p>
            <a:r>
              <a:rPr lang="pt-BR" sz="1400">
                <a:solidFill>
                  <a:srgbClr val="FFFFFF"/>
                </a:solidFill>
              </a:rPr>
              <a:t>Com Jaime I iniciava a dinastia dos Stuart que implantou de forma jurídica o absolutismo.</a:t>
            </a:r>
          </a:p>
          <a:p>
            <a:endParaRPr lang="pt-BR" sz="1400">
              <a:solidFill>
                <a:srgbClr val="FFFFFF"/>
              </a:solidFill>
            </a:endParaRPr>
          </a:p>
          <a:p>
            <a:endParaRPr lang="pt-BR" sz="1400">
              <a:solidFill>
                <a:srgbClr val="FFFFFF"/>
              </a:solidFill>
            </a:endParaRPr>
          </a:p>
          <a:p>
            <a:endParaRPr lang="pt-BR" sz="1400">
              <a:solidFill>
                <a:srgbClr val="FFFFFF"/>
              </a:solidFill>
            </a:endParaRPr>
          </a:p>
          <a:p>
            <a:endParaRPr lang="pt-BR" sz="1400">
              <a:solidFill>
                <a:srgbClr val="FFFFFF"/>
              </a:solidFill>
            </a:endParaRPr>
          </a:p>
          <a:p>
            <a:endParaRPr lang="pt-BR" sz="1400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B65676-9307-48DE-BC17-F55230F75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7" r="1" b="1"/>
          <a:stretch/>
        </p:blipFill>
        <p:spPr bwMode="auto">
          <a:xfrm>
            <a:off x="5708926" y="10"/>
            <a:ext cx="3433918" cy="3396985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2A953E0-9C7B-4E96-AF03-B5506AF8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083" r="17390" b="-4"/>
          <a:stretch/>
        </p:blipFill>
        <p:spPr bwMode="auto">
          <a:xfrm>
            <a:off x="5708926" y="3461004"/>
            <a:ext cx="3435073" cy="3396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Quem disse a famosa frase  “ O Estado Sou Eu” e o qual era a intenção dessa frase no contexto político da época.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Estado Moderno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F538FDC2-C505-4329-B88D-3587B93FB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5084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682A25-42C8-4715-BF21-184A2A33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pt-BR"/>
              <a:t>Jogo de Forças sociais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6393-45A9-49C6-90FF-3486BD423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D8F8B-6BDD-4751-800C-E84F1A8F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1D79A-75FF-4A04-80E0-85755EA7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8B8DCF33-A16F-4A1F-B0D2-0D8533FE7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990030"/>
              </p:ext>
            </p:extLst>
          </p:nvPr>
        </p:nvGraphicFramePr>
        <p:xfrm>
          <a:off x="475059" y="639763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Formação do Estado Moderno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sz="1100" b="1"/>
              <a:t>Ele se formou se opondo :</a:t>
            </a:r>
          </a:p>
          <a:p>
            <a:r>
              <a:rPr lang="pt-BR" sz="1100" b="1"/>
              <a:t>- o regionalismo político dos feudos e comunas que gerava fragmentação.</a:t>
            </a:r>
          </a:p>
          <a:p>
            <a:r>
              <a:rPr lang="pt-BR" sz="1100" b="1"/>
              <a:t>- o universalismo religioso da igreja católica que impunha a autoridade do papa sobre os diversos reinos da cristandade ocidental.</a:t>
            </a:r>
          </a:p>
          <a:p>
            <a:endParaRPr lang="pt-BR" sz="1100" b="1"/>
          </a:p>
          <a:p>
            <a:r>
              <a:rPr lang="pt-BR" sz="1100" b="1"/>
              <a:t>O estado moderno se estrutura em novas bases</a:t>
            </a:r>
          </a:p>
          <a:p>
            <a:r>
              <a:rPr lang="pt-BR" sz="1100" b="1"/>
              <a:t>Soberania  do rei onde seria direito dele fazer suas decisões perante os súditos.</a:t>
            </a:r>
          </a:p>
          <a:p>
            <a:r>
              <a:rPr lang="pt-BR" sz="1100" b="1"/>
              <a:t>O Estado moderno desenvolveu meios para garantir o controle:</a:t>
            </a:r>
          </a:p>
          <a:p>
            <a:endParaRPr lang="pt-BR" sz="1100" b="1"/>
          </a:p>
          <a:p>
            <a:r>
              <a:rPr lang="pt-BR" sz="1100" b="1"/>
              <a:t>- Burocracia administrativa – corpo de funcionários compostos por nobres e burgueses que compravam títulos.</a:t>
            </a:r>
          </a:p>
          <a:p>
            <a:r>
              <a:rPr lang="pt-BR" sz="1100" b="1"/>
              <a:t>- Força militar – forças armadas para assegurar a autoridade do rei.</a:t>
            </a:r>
          </a:p>
          <a:p>
            <a:r>
              <a:rPr lang="pt-BR" sz="1100" b="1"/>
              <a:t>- leis e justiça unificadas – legislações nacionais e uma justiça publica.</a:t>
            </a:r>
          </a:p>
          <a:p>
            <a:r>
              <a:rPr lang="pt-BR" sz="1100" b="1"/>
              <a:t>- Sistema tributário – sistema de tributos (impostos, taxas </a:t>
            </a:r>
            <a:r>
              <a:rPr lang="pt-BR" sz="1100" b="1" err="1"/>
              <a:t>etc</a:t>
            </a:r>
            <a:r>
              <a:rPr lang="pt-BR" sz="1100" b="1"/>
              <a:t>)</a:t>
            </a:r>
          </a:p>
          <a:p>
            <a:r>
              <a:rPr lang="pt-BR" sz="1100" b="1"/>
              <a:t>- Idioma nacional – língua oficial, e valorização da cultura de cada povo.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1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8" name="Rectangle 73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99" name="Straight Connector 75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00" name="Rectangle 77">
            <a:extLst>
              <a:ext uri="{FF2B5EF4-FFF2-40B4-BE49-F238E27FC236}">
                <a16:creationId xmlns:a16="http://schemas.microsoft.com/office/drawing/2014/main" id="{5C8E9CDB-D43B-406A-A383-9ACA480BA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675736"/>
            <a:ext cx="4706750" cy="3506528"/>
          </a:xfrm>
          <a:prstGeom prst="rect">
            <a:avLst/>
          </a:prstGeom>
          <a:noFill/>
        </p:spPr>
      </p:pic>
      <p:sp>
        <p:nvSpPr>
          <p:cNvPr id="8201" name="Rectangle 79">
            <a:extLst>
              <a:ext uri="{FF2B5EF4-FFF2-40B4-BE49-F238E27FC236}">
                <a16:creationId xmlns:a16="http://schemas.microsoft.com/office/drawing/2014/main" id="{93C8016D-8063-469F-8F60-CDDA584AB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Valorização Nacional de Cada Povo</a:t>
            </a:r>
          </a:p>
        </p:txBody>
      </p:sp>
      <p:sp>
        <p:nvSpPr>
          <p:cNvPr id="8202" name="Rectangle 81">
            <a:extLst>
              <a:ext uri="{FF2B5EF4-FFF2-40B4-BE49-F238E27FC236}">
                <a16:creationId xmlns:a16="http://schemas.microsoft.com/office/drawing/2014/main" id="{ABFEE421-0374-4B8E-A6B8-6A1718AF4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Absolutismo Monárquico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 b="1"/>
              <a:t>Com a consolidação do Estado Moderno século (XVI a XVIII) os reis foram concentrando poderes em suas mãos.</a:t>
            </a:r>
          </a:p>
          <a:p>
            <a:r>
              <a:rPr lang="pt-BR" b="1"/>
              <a:t>Passaram a decretar e arrecadar tributos</a:t>
            </a:r>
          </a:p>
          <a:p>
            <a:r>
              <a:rPr lang="pt-BR" b="1"/>
              <a:t>Surge o absolutismo monárquico.</a:t>
            </a:r>
          </a:p>
          <a:p>
            <a:r>
              <a:rPr lang="pt-BR" b="1"/>
              <a:t>Vários pensadores formularam teses para justificar o absolutismo. </a:t>
            </a:r>
          </a:p>
          <a:p>
            <a:r>
              <a:rPr lang="pt-BR" b="1"/>
              <a:t>Entre  eles destacam – se: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Pensadores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60"/>
          <a:stretch/>
        </p:blipFill>
        <p:spPr bwMode="auto">
          <a:xfrm>
            <a:off x="-24" y="10"/>
            <a:ext cx="9144023" cy="4915066"/>
          </a:xfrm>
          <a:prstGeom prst="rect">
            <a:avLst/>
          </a:prstGeom>
          <a:noFill/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Estados Absolutistas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98909" y="5943600"/>
            <a:ext cx="7543800" cy="5435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300" cap="all" spc="200">
                <a:solidFill>
                  <a:srgbClr val="FFFFFF"/>
                </a:solidFill>
                <a:latin typeface="+mj-lt"/>
              </a:rPr>
              <a:t>Vejamos a formação de alguns estados modernos na Europa.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r="10668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Portugal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chemeClr val="tx1"/>
                </a:solidFill>
              </a:rPr>
              <a:t>Portugal surge como reino Independente  em 1139</a:t>
            </a:r>
          </a:p>
          <a:p>
            <a:r>
              <a:rPr lang="pt-BR" sz="1600">
                <a:solidFill>
                  <a:schemeClr val="tx1"/>
                </a:solidFill>
              </a:rPr>
              <a:t>Primeiro Rei – D. Afonso Dinastia de Borgonha</a:t>
            </a:r>
          </a:p>
          <a:p>
            <a:r>
              <a:rPr lang="pt-BR" sz="1600">
                <a:solidFill>
                  <a:schemeClr val="tx1"/>
                </a:solidFill>
              </a:rPr>
              <a:t>Por muito tempo o reino português permaneceu envolvido nas expulsão dos Mouros</a:t>
            </a:r>
          </a:p>
          <a:p>
            <a:r>
              <a:rPr lang="pt-BR" sz="1600">
                <a:solidFill>
                  <a:schemeClr val="tx1"/>
                </a:solidFill>
              </a:rPr>
              <a:t>Essa Luta e conhecida como reconquista cristã</a:t>
            </a:r>
          </a:p>
          <a:p>
            <a:r>
              <a:rPr lang="pt-BR" sz="1600">
                <a:solidFill>
                  <a:schemeClr val="tx1"/>
                </a:solidFill>
              </a:rPr>
              <a:t>D. Dinis (1279 – 1325) período de reorganização interna.</a:t>
            </a:r>
          </a:p>
          <a:p>
            <a:r>
              <a:rPr lang="pt-BR" sz="1600">
                <a:solidFill>
                  <a:schemeClr val="tx1"/>
                </a:solidFill>
              </a:rPr>
              <a:t>1383 – D. João teve inicio a dinastia de Avis isso ocorre após a luta entre o Rei de Costela.</a:t>
            </a:r>
          </a:p>
          <a:p>
            <a:r>
              <a:rPr lang="pt-BR" sz="1600">
                <a:solidFill>
                  <a:schemeClr val="tx1"/>
                </a:solidFill>
              </a:rPr>
              <a:t>Saiu vitorioso a burguesia de mercadores do Litoral sob a sociedade agrária que dominava o país.</a:t>
            </a:r>
          </a:p>
          <a:p>
            <a:r>
              <a:rPr lang="pt-BR" sz="1600">
                <a:solidFill>
                  <a:schemeClr val="tx1"/>
                </a:solidFill>
              </a:rPr>
              <a:t>D. João centralizou o poder e favoreceu a expansão marítima – comercial</a:t>
            </a:r>
          </a:p>
          <a:p>
            <a:r>
              <a:rPr lang="pt-BR" sz="1600">
                <a:solidFill>
                  <a:schemeClr val="tx1"/>
                </a:solidFill>
              </a:rPr>
              <a:t>Portugal foi o primeiro Estado Absolutista Moderno.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926</Words>
  <Application>Microsoft Office PowerPoint</Application>
  <PresentationFormat>Apresentação na tela (4:3)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Bernard MT Condensed</vt:lpstr>
      <vt:lpstr>Calibri</vt:lpstr>
      <vt:lpstr>Calibri Light</vt:lpstr>
      <vt:lpstr>Retrospectiva</vt:lpstr>
      <vt:lpstr> Estado Moderno</vt:lpstr>
      <vt:lpstr>Estado Moderno</vt:lpstr>
      <vt:lpstr>Jogo de Forças sociais</vt:lpstr>
      <vt:lpstr>Formação do Estado Moderno</vt:lpstr>
      <vt:lpstr>Valorização Nacional de Cada Povo</vt:lpstr>
      <vt:lpstr>Absolutismo Monárquico</vt:lpstr>
      <vt:lpstr>Pensadores</vt:lpstr>
      <vt:lpstr>Estados Absolutistas</vt:lpstr>
      <vt:lpstr>Portugal </vt:lpstr>
      <vt:lpstr>Expansão Maritima</vt:lpstr>
      <vt:lpstr>Espanha</vt:lpstr>
      <vt:lpstr>França</vt:lpstr>
      <vt:lpstr>Luiz XIV</vt:lpstr>
      <vt:lpstr>Inglaterra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Estado Moderno</dc:title>
  <dc:creator>BRUNO FERREIRA</dc:creator>
  <cp:lastModifiedBy>BRUNO FERREIRA</cp:lastModifiedBy>
  <cp:revision>1</cp:revision>
  <dcterms:created xsi:type="dcterms:W3CDTF">2019-06-29T22:42:29Z</dcterms:created>
  <dcterms:modified xsi:type="dcterms:W3CDTF">2019-06-29T22:43:50Z</dcterms:modified>
</cp:coreProperties>
</file>