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503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BD272-3CCD-4D9A-8CB7-A82992D302EC}" type="datetimeFigureOut">
              <a:rPr lang="pt-BR" smtClean="0"/>
              <a:t>31/01/2021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D8FC5-0996-4C2F-B254-FD7E64563B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1534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/>
              <a:t>Muito obrigado pelo tempo de vocês;</a:t>
            </a:r>
          </a:p>
          <a:p>
            <a:pPr rtl="0"/>
            <a:endParaRPr lang="pt-BR" dirty="0"/>
          </a:p>
          <a:p>
            <a:pPr rtl="0"/>
            <a:r>
              <a:rPr lang="pt-BR" dirty="0"/>
              <a:t>Esse momento é para vocês, não pra mim;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2675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Raiz do produto;</a:t>
            </a:r>
            <a:br>
              <a:rPr lang="pt-BR" dirty="0"/>
            </a:br>
            <a:br>
              <a:rPr lang="pt-BR" dirty="0"/>
            </a:br>
            <a:r>
              <a:rPr lang="pt-BR" dirty="0"/>
              <a:t>Temporal (começo, meio e fim);</a:t>
            </a:r>
          </a:p>
          <a:p>
            <a:endParaRPr lang="pt-BR" dirty="0"/>
          </a:p>
          <a:p>
            <a:r>
              <a:rPr lang="pt-BR" dirty="0"/>
              <a:t>Atemporal (repositório “vivo”);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F8F48A-6110-47DA-8521-A1D1FFD22FEF}" type="slidenum">
              <a:rPr lang="pt-BR" noProof="0" smtClean="0"/>
              <a:t>2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002378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209442-7E5C-4BAA-9312-A05CF7BBF0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AE1516B-C1F2-454B-B452-556B4CA160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7E212F6-3A3B-4715-AD8C-04E8BC147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E242-D144-481A-B1E8-E4DDFE719889}" type="datetimeFigureOut">
              <a:rPr lang="pt-BR" smtClean="0"/>
              <a:t>31/01/2021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ED9E58B-4C59-4646-ABE7-D97E273A0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2081E0F-B9DC-4755-B55B-7466A7B83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6455-BC77-45BD-B3A1-3034FDDA41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9356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F5F203-AF7C-474F-A08A-DFD3AA17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8D29824-3BEF-4337-ACA7-2E2455E14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F2EBBC1-02DC-4BFC-A8B2-612E15B90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E242-D144-481A-B1E8-E4DDFE719889}" type="datetimeFigureOut">
              <a:rPr lang="pt-BR" smtClean="0"/>
              <a:t>31/01/2021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7DFB1A6-9BF2-4CDC-95CA-08ED897ED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71F4B47-17C6-4E79-A07E-7F6685A04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6455-BC77-45BD-B3A1-3034FDDA41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5588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1EFCEE8-8850-484F-BB3F-C0583D2DCA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941AD86-0DEA-4951-859F-6D1159BB19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82BC63E-9B5D-46C3-A736-199E71657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E242-D144-481A-B1E8-E4DDFE719889}" type="datetimeFigureOut">
              <a:rPr lang="pt-BR" smtClean="0"/>
              <a:t>31/01/2021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BE95259-2E27-4DBD-BB2A-EACF09846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12D33E6-CFCE-47F7-A96A-CCA97B6A7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6455-BC77-45BD-B3A1-3034FDDA41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0490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CC0D01-501E-4F23-961D-BD4686D37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904979F-D608-42B7-80BA-C9D5AB132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EE2A9D-9206-4B09-941B-DD9071C56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E242-D144-481A-B1E8-E4DDFE719889}" type="datetimeFigureOut">
              <a:rPr lang="pt-BR" smtClean="0"/>
              <a:t>31/01/2021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64E4B0B-8A4A-4A28-9784-F165668EF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0F74F06-65B0-4146-921F-3E8183A0D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6455-BC77-45BD-B3A1-3034FDDA41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9595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3893F4-2FF3-4045-BD28-EE2DC0987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67B3D53-F798-4828-8BF1-1B730E9CB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D850DC-1966-455B-9F7A-10BFDDE19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E242-D144-481A-B1E8-E4DDFE719889}" type="datetimeFigureOut">
              <a:rPr lang="pt-BR" smtClean="0"/>
              <a:t>31/01/2021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E332A4-2488-45A4-B792-EA24556D7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C8AF7FE-ABDE-4452-9441-B94D2EFCD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6455-BC77-45BD-B3A1-3034FDDA41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287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6848AC-E78B-4593-8FBE-C7B5C5B7F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CC61418-580F-40F4-99AB-BCB291CBDD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38AA605-559E-4291-AF71-17714C8811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8628F3B-8B23-4D82-A95A-EAF9C94D2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E242-D144-481A-B1E8-E4DDFE719889}" type="datetimeFigureOut">
              <a:rPr lang="pt-BR" smtClean="0"/>
              <a:t>31/01/2021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140CA29-1852-4A9E-A058-0DBABFB76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8083037-34CB-409D-8486-D104AE8CE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6455-BC77-45BD-B3A1-3034FDDA41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157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B10C9A-4BF4-43A2-B4C8-487E48D82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7403029-550D-44D4-8A9C-BE6820A132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223197B-6CFD-47F1-9238-50C24981B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8695963-57E1-49D3-9253-7FBED0FB23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F912A2B-CCCE-49B4-A05D-F2CB1A4853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F2A6E49-402E-4F0B-A6D2-71A1CD2A0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E242-D144-481A-B1E8-E4DDFE719889}" type="datetimeFigureOut">
              <a:rPr lang="pt-BR" smtClean="0"/>
              <a:t>31/01/2021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7F0DCCC-6BEB-4088-874E-4DD2B9E1D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8E27C38-2423-4889-ADB2-3B3EBB8D7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6455-BC77-45BD-B3A1-3034FDDA41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228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4598-1A19-4C3B-A901-22031FD5B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14BCF7-DEDE-41EB-91CD-6C15AD861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E242-D144-481A-B1E8-E4DDFE719889}" type="datetimeFigureOut">
              <a:rPr lang="pt-BR" smtClean="0"/>
              <a:t>31/01/2021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D8FA3DD-329B-41E9-B2C0-B2C906F53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818665D-C593-474F-827E-9BECD3188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6455-BC77-45BD-B3A1-3034FDDA41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0997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ACE12BC-AEB8-4312-822F-9CD3106A1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E242-D144-481A-B1E8-E4DDFE719889}" type="datetimeFigureOut">
              <a:rPr lang="pt-BR" smtClean="0"/>
              <a:t>31/01/2021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E1234B-3542-4D74-A407-4DA732691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6C829DD-D374-4C8A-826B-131B278F4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6455-BC77-45BD-B3A1-3034FDDA41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725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3F576C-985E-4798-BA33-069039468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D69F50-4BC6-4A8D-BA77-4435D9DC6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630EBBF-28D2-4671-83CE-5EE0CEDC7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54004A9-2C4B-4610-BD8C-8AF9771AB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E242-D144-481A-B1E8-E4DDFE719889}" type="datetimeFigureOut">
              <a:rPr lang="pt-BR" smtClean="0"/>
              <a:t>31/01/2021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DFBAC61-E3D3-4AF4-AE44-E7F02935F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97A578B-0A66-4F6D-8A89-BC61C2FF8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6455-BC77-45BD-B3A1-3034FDDA41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8743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14D4CD-BB89-4314-B024-C2CC5017B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B6F605C-37A5-490B-AA94-ABB8D37766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99A99B4-C488-47D0-B639-272B39FE3C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DA79F9A-27D9-4D06-8670-DA83ABD31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E242-D144-481A-B1E8-E4DDFE719889}" type="datetimeFigureOut">
              <a:rPr lang="pt-BR" smtClean="0"/>
              <a:t>31/01/2021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322EF83-3BC2-4D8B-AC08-B30D00839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3E9DF02-C868-4BE9-8873-881F34C9E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6455-BC77-45BD-B3A1-3034FDDA41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712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0065A9D-8620-4F61-9FAB-8DA086285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3BCFE4E-51D5-4761-9087-9F3542F37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00484BB-F21F-4C81-95E2-E4EDB9A84B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FE242-D144-481A-B1E8-E4DDFE719889}" type="datetimeFigureOut">
              <a:rPr lang="pt-BR" smtClean="0"/>
              <a:t>31/01/2021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D1D588F-FD2B-443B-8521-76571474B0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36FBC4-BE0D-41DF-A335-44CB9F7C46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46455-BC77-45BD-B3A1-3034FDDA41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2660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hyperlink" Target="https://docs.google.com/forms/d/e/1FAIpQLSc-i5_dVMrvdEXuOmDTtC_KrRn1GY-D4NzNNpA7L5taj0QqlA/viewform" TargetMode="External"/><Relationship Id="rId7" Type="http://schemas.openxmlformats.org/officeDocument/2006/relationships/hyperlink" Target="https://uk.ixl.com/ela/year-1/sort-short-and-long-vowel-words" TargetMode="External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ixl.com/ela/year-1/identify-the-short-vowel-sound-in-a-word" TargetMode="External"/><Relationship Id="rId11" Type="http://schemas.openxmlformats.org/officeDocument/2006/relationships/image" Target="../media/image7.png"/><Relationship Id="rId5" Type="http://schemas.openxmlformats.org/officeDocument/2006/relationships/hyperlink" Target="https://uk.ixl.com/ela/year-1/choose-the-word-that-has-a-different-vowel-sound" TargetMode="External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hyperlink" Target="https://forms.gle/NKthdbgDR94ghLn48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BR" dirty="0"/>
              <a:t>Recursos humanos slide 1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A35B7EF-7CC5-4F53-8D23-34277C79B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1</a:t>
            </a:fld>
            <a:endParaRPr lang="pt-BR" noProof="0" dirty="0"/>
          </a:p>
        </p:txBody>
      </p:sp>
      <p:pic>
        <p:nvPicPr>
          <p:cNvPr id="10" name="Imagem 4">
            <a:extLst>
              <a:ext uri="{FF2B5EF4-FFF2-40B4-BE49-F238E27FC236}">
                <a16:creationId xmlns:a16="http://schemas.microsoft.com/office/drawing/2014/main" id="{23C8BC1A-AABE-CC4D-B0DB-3087F971476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113800" y="2339541"/>
            <a:ext cx="3240000" cy="3240000"/>
          </a:xfrm>
          <a:prstGeom prst="rect">
            <a:avLst/>
          </a:prstGeom>
        </p:spPr>
      </p:pic>
      <p:sp>
        <p:nvSpPr>
          <p:cNvPr id="11" name="Caixa de texto 1">
            <a:extLst>
              <a:ext uri="{FF2B5EF4-FFF2-40B4-BE49-F238E27FC236}">
                <a16:creationId xmlns:a16="http://schemas.microsoft.com/office/drawing/2014/main" id="{1377C9C3-4635-134C-BF5B-CA5C03907148}"/>
              </a:ext>
            </a:extLst>
          </p:cNvPr>
          <p:cNvSpPr txBox="1"/>
          <p:nvPr/>
        </p:nvSpPr>
        <p:spPr>
          <a:xfrm>
            <a:off x="1183820" y="738390"/>
            <a:ext cx="5242145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3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COMUNIDADE DA GRINGA</a:t>
            </a:r>
          </a:p>
        </p:txBody>
      </p:sp>
      <p:cxnSp>
        <p:nvCxnSpPr>
          <p:cNvPr id="12" name="Conector Reto 3">
            <a:extLst>
              <a:ext uri="{FF2B5EF4-FFF2-40B4-BE49-F238E27FC236}">
                <a16:creationId xmlns:a16="http://schemas.microsoft.com/office/drawing/2014/main" id="{6C8DE5B7-6A4E-EE43-B364-8E754BCC5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40229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BEB65DC3-DF92-514F-9483-877DC81F9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F872A8-8DCC-9447-8BA1-43E7B532D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6330880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latin typeface="+mj-lt"/>
            </a:endParaRPr>
          </a:p>
        </p:txBody>
      </p:sp>
      <p:pic>
        <p:nvPicPr>
          <p:cNvPr id="15" name="Imagem 4">
            <a:extLst>
              <a:ext uri="{FF2B5EF4-FFF2-40B4-BE49-F238E27FC236}">
                <a16:creationId xmlns:a16="http://schemas.microsoft.com/office/drawing/2014/main" id="{74A6C387-A769-A441-9707-7D2F41FA292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476000" y="2339541"/>
            <a:ext cx="3240000" cy="3240000"/>
          </a:xfrm>
          <a:prstGeom prst="rect">
            <a:avLst/>
          </a:prstGeom>
        </p:spPr>
      </p:pic>
      <p:pic>
        <p:nvPicPr>
          <p:cNvPr id="16" name="Imagem 4">
            <a:extLst>
              <a:ext uri="{FF2B5EF4-FFF2-40B4-BE49-F238E27FC236}">
                <a16:creationId xmlns:a16="http://schemas.microsoft.com/office/drawing/2014/main" id="{D50EAF14-72CD-104A-9152-1723462D264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38200" y="2339541"/>
            <a:ext cx="324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04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Conector Reto 109">
            <a:extLst>
              <a:ext uri="{FF2B5EF4-FFF2-40B4-BE49-F238E27FC236}">
                <a16:creationId xmlns:a16="http://schemas.microsoft.com/office/drawing/2014/main" id="{81FAD119-56A9-4FCD-B3EE-431BAAC5F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836993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5C2D5791-BECF-44B7-9A0A-99BD8166D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15197" y="6352518"/>
            <a:ext cx="443592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7B822798-F27D-4E22-82E5-F13A7B65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2</a:t>
            </a:fld>
            <a:endParaRPr lang="pt-BR" noProof="0" dirty="0"/>
          </a:p>
        </p:txBody>
      </p:sp>
      <p:sp>
        <p:nvSpPr>
          <p:cNvPr id="22" name="Caixa de texto 1">
            <a:extLst>
              <a:ext uri="{FF2B5EF4-FFF2-40B4-BE49-F238E27FC236}">
                <a16:creationId xmlns:a16="http://schemas.microsoft.com/office/drawing/2014/main" id="{D1543E17-60F7-7740-9F22-DEDF2F0EC303}"/>
              </a:ext>
            </a:extLst>
          </p:cNvPr>
          <p:cNvSpPr txBox="1"/>
          <p:nvPr/>
        </p:nvSpPr>
        <p:spPr>
          <a:xfrm>
            <a:off x="1441646" y="784559"/>
            <a:ext cx="598309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20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Beginner</a:t>
            </a:r>
            <a:r>
              <a:rPr lang="pt-BR" sz="20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</a:t>
            </a:r>
            <a:r>
              <a:rPr lang="pt-BR" sz="20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Countable</a:t>
            </a:r>
            <a:r>
              <a:rPr lang="pt-BR" sz="20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&amp; </a:t>
            </a:r>
            <a:r>
              <a:rPr lang="pt-BR" sz="20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Uncountable</a:t>
            </a:r>
            <a:r>
              <a:rPr lang="pt-BR" sz="20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pt-BR" sz="20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nouns</a:t>
            </a:r>
            <a:r>
              <a:rPr lang="pt-BR" sz="20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01.02.2021</a:t>
            </a:r>
          </a:p>
        </p:txBody>
      </p:sp>
      <p:sp>
        <p:nvSpPr>
          <p:cNvPr id="23" name="Retângulo 7">
            <a:extLst>
              <a:ext uri="{FF2B5EF4-FFF2-40B4-BE49-F238E27FC236}">
                <a16:creationId xmlns:a16="http://schemas.microsoft.com/office/drawing/2014/main" id="{F35C84D3-DFA0-3940-B625-D59252F840D4}"/>
              </a:ext>
            </a:extLst>
          </p:cNvPr>
          <p:cNvSpPr/>
          <p:nvPr/>
        </p:nvSpPr>
        <p:spPr>
          <a:xfrm>
            <a:off x="1441646" y="1770803"/>
            <a:ext cx="6521620" cy="461664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Watch new lesson.</a:t>
            </a:r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  <a:hlinkClick r:id="rId3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  <a:hlinkClick r:id="rId3"/>
            </a:endParaRPr>
          </a:p>
          <a:p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https://forms.gle/NKthdbgDR94ghLn48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homework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lesson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modulo 01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lesson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13</a:t>
            </a: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https://uk.ixl.com/ela/year-1/choose-the-word-that-has-a-different-vowel-sound</a:t>
            </a:r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Listen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questions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on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long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vowel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sounds</a:t>
            </a:r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https://uk.ixl.com/ela/year-1/identify-the-short-vowel-sound-in-a-word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find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short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vowel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sounds</a:t>
            </a:r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https://uk.ixl.com/ela/year-1/sort-short-and-long-vowel-words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Sort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long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short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vowel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sounds</a:t>
            </a:r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Watch Steve and Maggie on Prime or YouTube.</a:t>
            </a: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Revise vocabulary from the week</a:t>
            </a:r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4" name="Picture 23" descr="Shape&#10;&#10;Description automatically generated with low confidence">
            <a:extLst>
              <a:ext uri="{FF2B5EF4-FFF2-40B4-BE49-F238E27FC236}">
                <a16:creationId xmlns:a16="http://schemas.microsoft.com/office/drawing/2014/main" id="{A1F6F3A9-3403-5941-96C6-D4BF1C62C30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2180" y="4598880"/>
            <a:ext cx="434546" cy="434546"/>
          </a:xfrm>
          <a:prstGeom prst="rect">
            <a:avLst/>
          </a:prstGeom>
        </p:spPr>
      </p:pic>
      <p:pic>
        <p:nvPicPr>
          <p:cNvPr id="25" name="Picture 24" descr="Shape&#10;&#10;Description automatically generated with low confidence">
            <a:extLst>
              <a:ext uri="{FF2B5EF4-FFF2-40B4-BE49-F238E27FC236}">
                <a16:creationId xmlns:a16="http://schemas.microsoft.com/office/drawing/2014/main" id="{8191F094-80F0-CC48-8780-12CCE31A133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0186" y="1760400"/>
            <a:ext cx="434546" cy="434546"/>
          </a:xfrm>
          <a:prstGeom prst="rect">
            <a:avLst/>
          </a:prstGeom>
        </p:spPr>
      </p:pic>
      <p:pic>
        <p:nvPicPr>
          <p:cNvPr id="26" name="Picture 25" descr="Shape&#10;&#10;Description automatically generated with low confidence">
            <a:extLst>
              <a:ext uri="{FF2B5EF4-FFF2-40B4-BE49-F238E27FC236}">
                <a16:creationId xmlns:a16="http://schemas.microsoft.com/office/drawing/2014/main" id="{9E950A30-571E-FD4B-9B73-D622A275094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41349" y="5308500"/>
            <a:ext cx="434546" cy="434546"/>
          </a:xfrm>
          <a:prstGeom prst="rect">
            <a:avLst/>
          </a:prstGeom>
        </p:spPr>
      </p:pic>
      <p:pic>
        <p:nvPicPr>
          <p:cNvPr id="27" name="Picture 26" descr="Shape&#10;&#10;Description automatically generated with low confidence">
            <a:extLst>
              <a:ext uri="{FF2B5EF4-FFF2-40B4-BE49-F238E27FC236}">
                <a16:creationId xmlns:a16="http://schemas.microsoft.com/office/drawing/2014/main" id="{B217F079-DA52-3B45-8820-5A9EE987192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38200" y="6018120"/>
            <a:ext cx="434546" cy="434546"/>
          </a:xfrm>
          <a:prstGeom prst="rect">
            <a:avLst/>
          </a:prstGeom>
        </p:spPr>
      </p:pic>
      <p:pic>
        <p:nvPicPr>
          <p:cNvPr id="28" name="Picture 27" descr="Shape&#10;&#10;Description automatically generated with low confidence">
            <a:extLst>
              <a:ext uri="{FF2B5EF4-FFF2-40B4-BE49-F238E27FC236}">
                <a16:creationId xmlns:a16="http://schemas.microsoft.com/office/drawing/2014/main" id="{E53BAF97-91BF-4746-A1FE-8F988354BA1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50110" y="3889260"/>
            <a:ext cx="434546" cy="434546"/>
          </a:xfrm>
          <a:prstGeom prst="rect">
            <a:avLst/>
          </a:prstGeom>
        </p:spPr>
      </p:pic>
      <p:pic>
        <p:nvPicPr>
          <p:cNvPr id="29" name="Picture 28" descr="Shape&#10;&#10;Description automatically generated with low confidence">
            <a:extLst>
              <a:ext uri="{FF2B5EF4-FFF2-40B4-BE49-F238E27FC236}">
                <a16:creationId xmlns:a16="http://schemas.microsoft.com/office/drawing/2014/main" id="{650CDB7D-D1BF-F54A-8483-475BA814B16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44122" y="2470020"/>
            <a:ext cx="434546" cy="434546"/>
          </a:xfrm>
          <a:prstGeom prst="rect">
            <a:avLst/>
          </a:prstGeom>
        </p:spPr>
      </p:pic>
      <p:pic>
        <p:nvPicPr>
          <p:cNvPr id="30" name="Picture 29" descr="Shape&#10;&#10;Description automatically generated with low confidence">
            <a:extLst>
              <a:ext uri="{FF2B5EF4-FFF2-40B4-BE49-F238E27FC236}">
                <a16:creationId xmlns:a16="http://schemas.microsoft.com/office/drawing/2014/main" id="{00E996CF-2C7C-514F-9D7D-269B37586BF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46752" y="3179640"/>
            <a:ext cx="434546" cy="434546"/>
          </a:xfrm>
          <a:prstGeom prst="rect">
            <a:avLst/>
          </a:prstGeom>
        </p:spPr>
      </p:pic>
      <p:pic>
        <p:nvPicPr>
          <p:cNvPr id="31" name="Imagem 7" descr="Uma imagem contendo janela&#10;&#10;Descrição gerada automaticamente">
            <a:extLst>
              <a:ext uri="{FF2B5EF4-FFF2-40B4-BE49-F238E27FC236}">
                <a16:creationId xmlns:a16="http://schemas.microsoft.com/office/drawing/2014/main" id="{47A6378F-96DE-8443-8086-11954FE8DDB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00" y="1760400"/>
            <a:ext cx="2700000" cy="2700000"/>
          </a:xfrm>
          <a:prstGeom prst="rect">
            <a:avLst/>
          </a:prstGeom>
        </p:spPr>
      </p:pic>
      <p:sp>
        <p:nvSpPr>
          <p:cNvPr id="15" name="Oval 123">
            <a:extLst>
              <a:ext uri="{FF2B5EF4-FFF2-40B4-BE49-F238E27FC236}">
                <a16:creationId xmlns:a16="http://schemas.microsoft.com/office/drawing/2014/main" id="{0635FCE4-785A-9644-90D7-74DE7010DB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07928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38039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148</Words>
  <Application>Microsoft Office PowerPoint</Application>
  <PresentationFormat>Widescreen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Recursos humanos slide 1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Recursos humanos slide 1</dc:title>
  <dc:creator>User</dc:creator>
  <cp:lastModifiedBy>User</cp:lastModifiedBy>
  <cp:revision>1</cp:revision>
  <dcterms:created xsi:type="dcterms:W3CDTF">2021-02-01T00:41:08Z</dcterms:created>
  <dcterms:modified xsi:type="dcterms:W3CDTF">2021-02-01T00:42:55Z</dcterms:modified>
</cp:coreProperties>
</file>