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FCBAA5-6C4C-49A0-90A3-B0E59914DE0F}" type="datetimeFigureOut">
              <a:rPr lang="pt-BR" smtClean="0"/>
              <a:t>17/11/2019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15C1F-0364-46DD-BE5B-CD8C51808F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2824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1586E-367C-4EE8-9902-AB21A53C6CE6}" type="datetime1">
              <a:rPr lang="en-US" smtClean="0"/>
              <a:t>11/17/2019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Aula 26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422E7-907F-4E90-A450-1E8D23BC88C9}" type="datetime1">
              <a:rPr lang="en-US" smtClean="0"/>
              <a:t>11/17/2019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Aula 26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C5196-DF1D-426E-826B-23E5D525F1D3}" type="datetime1">
              <a:rPr lang="en-US" smtClean="0"/>
              <a:t>11/17/2019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Aula 26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6F683-DAD5-43D8-AFA6-DD80589DAA90}" type="datetime1">
              <a:rPr lang="en-US" smtClean="0"/>
              <a:t>11/17/2019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Aula 26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E7D36-5D85-4CCA-92DF-66452405F110}" type="datetime1">
              <a:rPr lang="en-US" smtClean="0"/>
              <a:t>11/17/2019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Aula 26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0A178-09CA-4D23-AD28-67150B23F589}" type="datetime1">
              <a:rPr lang="en-US" smtClean="0"/>
              <a:t>11/17/2019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Aula 26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66247-88A5-4F06-AE84-9127B9239FD2}" type="datetime1">
              <a:rPr lang="en-US" smtClean="0"/>
              <a:t>11/17/2019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Aula 26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D0B36-5192-433C-9662-4126B43BF0FD}" type="datetime1">
              <a:rPr lang="en-US" smtClean="0"/>
              <a:t>11/17/2019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Aula 26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01618-4871-478A-AF95-EDDBFD80D28E}" type="datetime1">
              <a:rPr lang="en-US" smtClean="0"/>
              <a:t>11/17/2019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Aula 26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EDB08-FB62-404D-B14C-02563C052886}" type="datetime1">
              <a:rPr lang="en-US" smtClean="0"/>
              <a:t>11/17/2019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Aula 26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F8857-C1F1-4C5F-BACC-A13D490A8ADD}" type="datetime1">
              <a:rPr lang="en-US" smtClean="0"/>
              <a:t>11/17/2019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Aula 26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94D08-5599-4614-BC2A-7CE8EE4EE371}" type="datetime1">
              <a:rPr lang="en-US" smtClean="0"/>
              <a:t>11/17/2019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Aula 26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C2223-6523-4A94-B8B8-BC162ACCA753}" type="datetime1">
              <a:rPr lang="en-US" smtClean="0"/>
              <a:t>11/17/2019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Aula 26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34734-4221-483C-83ED-A00D214F23F7}" type="datetime1">
              <a:rPr lang="en-US" smtClean="0"/>
              <a:t>11/17/2019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Aula 26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AF36F-7B94-49B8-8514-BE712087CE42}" type="datetime1">
              <a:rPr lang="en-US" smtClean="0"/>
              <a:t>11/17/2019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Aula 26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2CB70-0DAD-4549-9798-BF804C1130B3}" type="datetime1">
              <a:rPr lang="en-US" smtClean="0"/>
              <a:t>11/17/2019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Aula 26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6AF63-3009-458F-B5F7-6312A056A13E}" type="datetime1">
              <a:rPr lang="en-US" smtClean="0"/>
              <a:t>11/17/2019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Aula 26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418F49C4-1BCE-4EB4-A12A-E0AFBF122F2A}" type="datetime1">
              <a:rPr lang="en-US" smtClean="0"/>
              <a:t>11/17/2019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/>
              <a:t>Aula 26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d/3.0/" TargetMode="External"/><Relationship Id="rId3" Type="http://schemas.openxmlformats.org/officeDocument/2006/relationships/hyperlink" Target="http://theconversation.com/spot-the-difference-harmless-mole-or-potential-skin-cancer-33674" TargetMode="External"/><Relationship Id="rId7" Type="http://schemas.openxmlformats.org/officeDocument/2006/relationships/hyperlink" Target="https://en.wikipedia.org/wiki/Samir_Nasri" TargetMode="Externa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5.jpg"/><Relationship Id="rId5" Type="http://schemas.openxmlformats.org/officeDocument/2006/relationships/hyperlink" Target="https://commons.wikimedia.org/wiki/File:Coup_de_vent-huile_sur_toile.jpg" TargetMode="External"/><Relationship Id="rId4" Type="http://schemas.openxmlformats.org/officeDocument/2006/relationships/image" Target="../media/image24.jpg"/><Relationship Id="rId9" Type="http://schemas.openxmlformats.org/officeDocument/2006/relationships/hyperlink" Target="https://creativecommons.org/licenses/by-sa/3.0/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c-nd/3.0/" TargetMode="External"/><Relationship Id="rId3" Type="http://schemas.openxmlformats.org/officeDocument/2006/relationships/hyperlink" Target="http://meninaparadoxo.blogspot.com/2011/12/irracionalidade-inexplicavel.html" TargetMode="External"/><Relationship Id="rId7" Type="http://schemas.openxmlformats.org/officeDocument/2006/relationships/hyperlink" Target="http://imperioretro.blogspot.com/2016/02/iris-apfel-icone-fashion-aos-94-anos.html" TargetMode="Externa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8.jpg"/><Relationship Id="rId5" Type="http://schemas.openxmlformats.org/officeDocument/2006/relationships/hyperlink" Target="https://pixabay.com/pt/alvo-dardo-objectivo-sucesso-1414775/" TargetMode="External"/><Relationship Id="rId4" Type="http://schemas.openxmlformats.org/officeDocument/2006/relationships/image" Target="../media/image27.png"/><Relationship Id="rId9" Type="http://schemas.openxmlformats.org/officeDocument/2006/relationships/hyperlink" Target="https://creativecommons.org/licenses/by-nc/3.0/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c-nd/3.0/" TargetMode="External"/><Relationship Id="rId3" Type="http://schemas.openxmlformats.org/officeDocument/2006/relationships/hyperlink" Target="http://nao-obrigado.blogspot.com/2009/08/o-armagedom-da-moda-e-de-como-nao.html" TargetMode="External"/><Relationship Id="rId7" Type="http://schemas.openxmlformats.org/officeDocument/2006/relationships/hyperlink" Target="http://www.chessajedrez.com/longa-vencedor-en-vilaverde/3545/" TargetMode="External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1.jpg"/><Relationship Id="rId5" Type="http://schemas.openxmlformats.org/officeDocument/2006/relationships/hyperlink" Target="https://apublica.org/2014/07/as-criancas-nao-fogem-elas-sao-levadas/" TargetMode="External"/><Relationship Id="rId10" Type="http://schemas.openxmlformats.org/officeDocument/2006/relationships/hyperlink" Target="https://creativecommons.org/licenses/by-sa/3.0/" TargetMode="External"/><Relationship Id="rId4" Type="http://schemas.openxmlformats.org/officeDocument/2006/relationships/image" Target="../media/image30.jpg"/><Relationship Id="rId9" Type="http://schemas.openxmlformats.org/officeDocument/2006/relationships/hyperlink" Target="https://creativecommons.org/licenses/by-nd/3.0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patriciachalbaud.com/palabras-que-inspiran-certeza/" TargetMode="External"/><Relationship Id="rId7" Type="http://schemas.openxmlformats.org/officeDocument/2006/relationships/hyperlink" Target="https://creativecommons.org/licenses/by-nd/3.0/" TargetMode="External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creativecommons.org/licenses/by-nc-sa/3.0/" TargetMode="External"/><Relationship Id="rId5" Type="http://schemas.openxmlformats.org/officeDocument/2006/relationships/hyperlink" Target="https://gartic.com.br/bobeeeeee/desenho-jogo/bater" TargetMode="Externa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sa/3.0/" TargetMode="External"/><Relationship Id="rId3" Type="http://schemas.openxmlformats.org/officeDocument/2006/relationships/hyperlink" Target="https://pixabay.com/da/h%C3%A5nd-punch-magt-kamp-st%C3%A6rk-1925091/" TargetMode="External"/><Relationship Id="rId7" Type="http://schemas.openxmlformats.org/officeDocument/2006/relationships/hyperlink" Target="https://fr.wikipedia.org/wiki/Coup_de_pied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.jpg"/><Relationship Id="rId5" Type="http://schemas.openxmlformats.org/officeDocument/2006/relationships/hyperlink" Target="http://commons.wikimedia.org/wiki/file:coup_de_genou8.jpg" TargetMode="Externa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c-sa/3.0/" TargetMode="External"/><Relationship Id="rId3" Type="http://schemas.openxmlformats.org/officeDocument/2006/relationships/hyperlink" Target="https://www.flickr.com/photos/fjota/6218836614/" TargetMode="External"/><Relationship Id="rId7" Type="http://schemas.openxmlformats.org/officeDocument/2006/relationships/hyperlink" Target="http://pngimg.com/download/6169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.png"/><Relationship Id="rId5" Type="http://schemas.openxmlformats.org/officeDocument/2006/relationships/hyperlink" Target="https://fr.wikipedia.org/wiki/Ruade" TargetMode="External"/><Relationship Id="rId10" Type="http://schemas.openxmlformats.org/officeDocument/2006/relationships/hyperlink" Target="https://creativecommons.org/licenses/by-nc/3.0/" TargetMode="External"/><Relationship Id="rId4" Type="http://schemas.openxmlformats.org/officeDocument/2006/relationships/image" Target="../media/image6.jpg"/><Relationship Id="rId9" Type="http://schemas.openxmlformats.org/officeDocument/2006/relationships/hyperlink" Target="https://creativecommons.org/licenses/by-sa/3.0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sa/3.0/" TargetMode="External"/><Relationship Id="rId3" Type="http://schemas.openxmlformats.org/officeDocument/2006/relationships/hyperlink" Target="https://fr.wikipedia.org/wiki/Frappeur_(baseball)" TargetMode="External"/><Relationship Id="rId7" Type="http://schemas.openxmlformats.org/officeDocument/2006/relationships/hyperlink" Target="https://fr.wikipedia.org/wiki/Attaque_(escrime)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0.jpg"/><Relationship Id="rId5" Type="http://schemas.openxmlformats.org/officeDocument/2006/relationships/hyperlink" Target="http://desciclopedia.org/wiki/Whip" TargetMode="External"/><Relationship Id="rId4" Type="http://schemas.openxmlformats.org/officeDocument/2006/relationships/image" Target="../media/image9.gif"/><Relationship Id="rId9" Type="http://schemas.openxmlformats.org/officeDocument/2006/relationships/hyperlink" Target="https://creativecommons.org/licenses/by-nc-sa/3.0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/3.0/" TargetMode="External"/><Relationship Id="rId3" Type="http://schemas.openxmlformats.org/officeDocument/2006/relationships/hyperlink" Target="http://blogoosfero.cc/claudioandre/blog-do-claudio-andre-o-poeta/homem-leva-facada-na-garganta-perto-de-campo-de-futebol-no-centro-de-bom-conselho" TargetMode="External"/><Relationship Id="rId7" Type="http://schemas.openxmlformats.org/officeDocument/2006/relationships/hyperlink" Target="https://pt.wikipedia.org/wiki/Vickers_Armstrong_Modelo_XIX_(canh%C3%A3o)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3.jpg"/><Relationship Id="rId5" Type="http://schemas.openxmlformats.org/officeDocument/2006/relationships/hyperlink" Target="http://historiadelasarmasdefuego.blogspot.com/2012/01/la-postura-en-el-momento-del-disparo.html" TargetMode="External"/><Relationship Id="rId10" Type="http://schemas.openxmlformats.org/officeDocument/2006/relationships/hyperlink" Target="https://creativecommons.org/licenses/by-sa/3.0/" TargetMode="External"/><Relationship Id="rId4" Type="http://schemas.openxmlformats.org/officeDocument/2006/relationships/image" Target="../media/image12.jpg"/><Relationship Id="rId9" Type="http://schemas.openxmlformats.org/officeDocument/2006/relationships/hyperlink" Target="https://creativecommons.org/licenses/by-nc/3.0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c/3.0/" TargetMode="External"/><Relationship Id="rId3" Type="http://schemas.openxmlformats.org/officeDocument/2006/relationships/hyperlink" Target="https://historiadelasarmasdefuego.blogspot.com/2009/02/fusil-de-asalto-galil.html" TargetMode="External"/><Relationship Id="rId7" Type="http://schemas.openxmlformats.org/officeDocument/2006/relationships/hyperlink" Target="https://pingouin-grincheux.net/wordpress/2014/03/03/carnet-de-croquis-de-van-beurens-felix-le-chat/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6.jpg"/><Relationship Id="rId5" Type="http://schemas.openxmlformats.org/officeDocument/2006/relationships/hyperlink" Target="http://www.caoquefuma.com/2018/11/charada-658.html" TargetMode="External"/><Relationship Id="rId10" Type="http://schemas.openxmlformats.org/officeDocument/2006/relationships/hyperlink" Target="https://creativecommons.org/licenses/by-sa/3.0/" TargetMode="External"/><Relationship Id="rId4" Type="http://schemas.openxmlformats.org/officeDocument/2006/relationships/image" Target="../media/image15.jpg"/><Relationship Id="rId9" Type="http://schemas.openxmlformats.org/officeDocument/2006/relationships/hyperlink" Target="https://creativecommons.org/licenses/by-nc-nd/3.0/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sa/3.0/" TargetMode="External"/><Relationship Id="rId3" Type="http://schemas.openxmlformats.org/officeDocument/2006/relationships/hyperlink" Target="https://fr.vikidia.org/wiki/Aide:Accueil" TargetMode="External"/><Relationship Id="rId7" Type="http://schemas.openxmlformats.org/officeDocument/2006/relationships/hyperlink" Target="https://www.flickr.com/photos/65393953@N03/8289626149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9.jpg"/><Relationship Id="rId5" Type="http://schemas.openxmlformats.org/officeDocument/2006/relationships/hyperlink" Target="https://flickr.com/photos/chiperoni/4845230441" TargetMode="External"/><Relationship Id="rId4" Type="http://schemas.openxmlformats.org/officeDocument/2006/relationships/image" Target="../media/image18.jpg"/><Relationship Id="rId9" Type="http://schemas.openxmlformats.org/officeDocument/2006/relationships/hyperlink" Target="https://creativecommons.org/licenses/by-nc/3.0/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c-sa/3.0/" TargetMode="External"/><Relationship Id="rId3" Type="http://schemas.openxmlformats.org/officeDocument/2006/relationships/hyperlink" Target="http://lacalobra.vefblog.net/1581.html" TargetMode="External"/><Relationship Id="rId7" Type="http://schemas.openxmlformats.org/officeDocument/2006/relationships/hyperlink" Target="http://commons.wikimedia.org/wiki/file:foudre.jpg" TargetMode="External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2.JPG"/><Relationship Id="rId5" Type="http://schemas.openxmlformats.org/officeDocument/2006/relationships/hyperlink" Target="https://www.flickr.com/photos/69680866@N08/6951734215" TargetMode="External"/><Relationship Id="rId10" Type="http://schemas.openxmlformats.org/officeDocument/2006/relationships/hyperlink" Target="https://creativecommons.org/licenses/by-sa/3.0/" TargetMode="External"/><Relationship Id="rId4" Type="http://schemas.openxmlformats.org/officeDocument/2006/relationships/image" Target="../media/image21.jpg"/><Relationship Id="rId9" Type="http://schemas.openxmlformats.org/officeDocument/2006/relationships/hyperlink" Target="https://creativecommons.org/licenses/by-nd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461898-8BF9-411F-92F3-42B38160532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err="1"/>
              <a:t>Cours</a:t>
            </a:r>
            <a:r>
              <a:rPr lang="pt-BR" dirty="0"/>
              <a:t> de </a:t>
            </a:r>
            <a:r>
              <a:rPr lang="pt-BR" dirty="0" err="1"/>
              <a:t>Français</a:t>
            </a:r>
            <a:endParaRPr lang="pt-B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EDEBAF7-F78A-440E-A11F-57210A3FB6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err="1"/>
              <a:t>Niveau</a:t>
            </a:r>
            <a:r>
              <a:rPr lang="pt-BR" dirty="0"/>
              <a:t> </a:t>
            </a:r>
            <a:r>
              <a:rPr lang="pt-BR" dirty="0" err="1"/>
              <a:t>Intermédiaire</a:t>
            </a:r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10E0054-AE4B-498E-BBC4-CB6D83114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Aula 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34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F223DF-1BEC-41EC-ACDF-90E64090F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err="1"/>
              <a:t>Cours</a:t>
            </a:r>
            <a:r>
              <a:rPr lang="pt-BR" dirty="0"/>
              <a:t> de </a:t>
            </a:r>
            <a:r>
              <a:rPr lang="pt-BR" dirty="0" err="1"/>
              <a:t>Français</a:t>
            </a:r>
            <a:r>
              <a:rPr lang="pt-BR" dirty="0"/>
              <a:t> – </a:t>
            </a:r>
            <a:r>
              <a:rPr lang="pt-BR" dirty="0" err="1"/>
              <a:t>Niveau</a:t>
            </a:r>
            <a:r>
              <a:rPr lang="pt-BR" dirty="0"/>
              <a:t> </a:t>
            </a:r>
            <a:r>
              <a:rPr lang="pt-BR"/>
              <a:t>Intermédiaire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598345D-B0C4-4017-8A7C-1084394C38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4" name="Espaço Reservado para Imagem 13" descr="Homem sem camisa&#10;&#10;Descrição gerada automaticamente">
            <a:extLst>
              <a:ext uri="{FF2B5EF4-FFF2-40B4-BE49-F238E27FC236}">
                <a16:creationId xmlns:a16="http://schemas.microsoft.com/office/drawing/2014/main" id="{68BF673F-B8B4-4391-9CB1-80BDC25B62E9}"/>
              </a:ext>
            </a:extLst>
          </p:cNvPr>
          <p:cNvPicPr>
            <a:picLocks noGrp="1" noChangeAspect="1"/>
          </p:cNvPicPr>
          <p:nvPr>
            <p:ph type="pic" idx="15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1123" b="11123"/>
          <a:stretch>
            <a:fillRect/>
          </a:stretch>
        </p:blipFill>
        <p:spPr/>
      </p:pic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FD1C5642-0A91-45E9-B82A-F3DD150C79D3}"/>
              </a:ext>
            </a:extLst>
          </p:cNvPr>
          <p:cNvSpPr>
            <a:spLocks noGrp="1"/>
          </p:cNvSpPr>
          <p:nvPr>
            <p:ph type="body" sz="half" idx="18"/>
          </p:nvPr>
        </p:nvSpPr>
        <p:spPr/>
        <p:txBody>
          <a:bodyPr/>
          <a:lstStyle/>
          <a:p>
            <a:pPr algn="ctr"/>
            <a:r>
              <a:rPr lang="pt-BR" dirty="0"/>
              <a:t>de </a:t>
            </a:r>
            <a:r>
              <a:rPr lang="pt-BR" dirty="0" err="1"/>
              <a:t>soleil</a:t>
            </a:r>
            <a:endParaRPr lang="pt-BR" dirty="0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4183278-C344-4376-BEAE-C17B2A54FB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7" name="Espaço Reservado para Imagem 16" descr="Desenho de uma árvore&#10;&#10;Descrição gerada automaticamente">
            <a:extLst>
              <a:ext uri="{FF2B5EF4-FFF2-40B4-BE49-F238E27FC236}">
                <a16:creationId xmlns:a16="http://schemas.microsoft.com/office/drawing/2014/main" id="{FBB8EC7D-46E8-4010-8424-479E968A2F3A}"/>
              </a:ext>
            </a:extLst>
          </p:cNvPr>
          <p:cNvPicPr>
            <a:picLocks noGrp="1" noChangeAspect="1"/>
          </p:cNvPicPr>
          <p:nvPr>
            <p:ph type="pic" idx="21"/>
          </p:nvPr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12137" b="12137"/>
          <a:stretch>
            <a:fillRect/>
          </a:stretch>
        </p:blipFill>
        <p:spPr/>
      </p:pic>
      <p:sp>
        <p:nvSpPr>
          <p:cNvPr id="9" name="Espaço Reservado para Texto 8">
            <a:extLst>
              <a:ext uri="{FF2B5EF4-FFF2-40B4-BE49-F238E27FC236}">
                <a16:creationId xmlns:a16="http://schemas.microsoft.com/office/drawing/2014/main" id="{3CE5D326-B5B8-49DD-8BC1-83DC65A8D5DF}"/>
              </a:ext>
            </a:extLst>
          </p:cNvPr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pPr algn="ctr"/>
            <a:r>
              <a:rPr lang="pt-BR" dirty="0"/>
              <a:t>de </a:t>
            </a:r>
            <a:r>
              <a:rPr lang="pt-BR" dirty="0" err="1"/>
              <a:t>vent</a:t>
            </a:r>
            <a:endParaRPr lang="pt-BR" dirty="0"/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9EFEC25A-29EE-40DF-AE1F-D8BC92A7D7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" name="Espaço Reservado para Imagem 19" descr="Jogador de futebol correndo no campo&#10;&#10;Descrição gerada automaticamente">
            <a:extLst>
              <a:ext uri="{FF2B5EF4-FFF2-40B4-BE49-F238E27FC236}">
                <a16:creationId xmlns:a16="http://schemas.microsoft.com/office/drawing/2014/main" id="{55F79DE8-1738-47F5-B20E-BF815A47B9B9}"/>
              </a:ext>
            </a:extLst>
          </p:cNvPr>
          <p:cNvPicPr>
            <a:picLocks noGrp="1" noChangeAspect="1"/>
          </p:cNvPicPr>
          <p:nvPr>
            <p:ph type="pic" idx="22"/>
          </p:nvPr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t="9646" b="9646"/>
          <a:stretch>
            <a:fillRect/>
          </a:stretch>
        </p:blipFill>
        <p:spPr/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D09DF43A-E4D1-461D-B9E1-EFFDBAEF0E39}"/>
              </a:ext>
            </a:extLst>
          </p:cNvPr>
          <p:cNvSpPr>
            <a:spLocks noGrp="1"/>
          </p:cNvSpPr>
          <p:nvPr>
            <p:ph type="body" sz="half" idx="20"/>
          </p:nvPr>
        </p:nvSpPr>
        <p:spPr/>
        <p:txBody>
          <a:bodyPr/>
          <a:lstStyle/>
          <a:p>
            <a:pPr algn="ctr"/>
            <a:r>
              <a:rPr lang="pt-BR" dirty="0"/>
              <a:t>de </a:t>
            </a:r>
            <a:r>
              <a:rPr lang="pt-BR" dirty="0" err="1"/>
              <a:t>franc</a:t>
            </a:r>
            <a:endParaRPr lang="pt-BR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AB149177-91DC-4EE1-9ED5-9EBE6F6C0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Aula 26</a:t>
            </a:r>
            <a:endParaRPr lang="en-US" dirty="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546B0801-BDCC-43CA-84FD-3BD75EDF666F}"/>
              </a:ext>
            </a:extLst>
          </p:cNvPr>
          <p:cNvSpPr txBox="1"/>
          <p:nvPr/>
        </p:nvSpPr>
        <p:spPr>
          <a:xfrm>
            <a:off x="1332085" y="3780354"/>
            <a:ext cx="2940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>
                <a:hlinkClick r:id="rId3" tooltip="http://theconversation.com/spot-the-difference-harmless-mole-or-potential-skin-cancer-33674"/>
              </a:rPr>
              <a:t>Esta Foto</a:t>
            </a:r>
            <a:r>
              <a:rPr lang="pt-BR" sz="900"/>
              <a:t> de Autor Desconhecido está licenciado em </a:t>
            </a:r>
            <a:r>
              <a:rPr lang="pt-BR" sz="900">
                <a:hlinkClick r:id="rId8" tooltip="https://creativecommons.org/licenses/by-nd/3.0/"/>
              </a:rPr>
              <a:t>CC BY-ND</a:t>
            </a:r>
            <a:endParaRPr lang="pt-BR" sz="900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7A6D8171-225D-4EAA-A987-8038A8683037}"/>
              </a:ext>
            </a:extLst>
          </p:cNvPr>
          <p:cNvSpPr txBox="1"/>
          <p:nvPr/>
        </p:nvSpPr>
        <p:spPr>
          <a:xfrm>
            <a:off x="4568996" y="3780354"/>
            <a:ext cx="2930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>
                <a:hlinkClick r:id="rId5" tooltip="https://commons.wikimedia.org/wiki/File:Coup_de_vent-huile_sur_toile.jpg"/>
              </a:rPr>
              <a:t>Esta Foto</a:t>
            </a:r>
            <a:r>
              <a:rPr lang="pt-BR" sz="900"/>
              <a:t> de Autor Desconhecido está licenciado em </a:t>
            </a:r>
            <a:r>
              <a:rPr lang="pt-BR" sz="900">
                <a:hlinkClick r:id="rId9" tooltip="https://creativecommons.org/licenses/by-sa/3.0/"/>
              </a:rPr>
              <a:t>CC BY-SA</a:t>
            </a:r>
            <a:endParaRPr lang="pt-BR" sz="900"/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66D55D34-71B9-41F3-BE7F-2396E46A52B4}"/>
              </a:ext>
            </a:extLst>
          </p:cNvPr>
          <p:cNvSpPr txBox="1"/>
          <p:nvPr/>
        </p:nvSpPr>
        <p:spPr>
          <a:xfrm>
            <a:off x="7804321" y="3780354"/>
            <a:ext cx="2932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>
                <a:hlinkClick r:id="rId7" tooltip="https://en.wikipedia.org/wiki/Samir_Nasri"/>
              </a:rPr>
              <a:t>Esta Foto</a:t>
            </a:r>
            <a:r>
              <a:rPr lang="pt-BR" sz="900"/>
              <a:t> de Autor Desconhecido está licenciado em </a:t>
            </a:r>
            <a:r>
              <a:rPr lang="pt-BR" sz="900">
                <a:hlinkClick r:id="rId9" tooltip="https://creativecommons.org/licenses/by-sa/3.0/"/>
              </a:rPr>
              <a:t>CC BY-SA</a:t>
            </a:r>
            <a:endParaRPr lang="pt-BR" sz="900"/>
          </a:p>
        </p:txBody>
      </p:sp>
    </p:spTree>
    <p:extLst>
      <p:ext uri="{BB962C8B-B14F-4D97-AF65-F5344CB8AC3E}">
        <p14:creationId xmlns:p14="http://schemas.microsoft.com/office/powerpoint/2010/main" val="34859916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F223DF-1BEC-41EC-ACDF-90E64090F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err="1"/>
              <a:t>Cours</a:t>
            </a:r>
            <a:r>
              <a:rPr lang="pt-BR" dirty="0"/>
              <a:t> de </a:t>
            </a:r>
            <a:r>
              <a:rPr lang="pt-BR" dirty="0" err="1"/>
              <a:t>Français</a:t>
            </a:r>
            <a:r>
              <a:rPr lang="pt-BR" dirty="0"/>
              <a:t> – </a:t>
            </a:r>
            <a:r>
              <a:rPr lang="pt-BR" dirty="0" err="1"/>
              <a:t>Niveau</a:t>
            </a:r>
            <a:r>
              <a:rPr lang="pt-BR" dirty="0"/>
              <a:t> </a:t>
            </a:r>
            <a:r>
              <a:rPr lang="pt-BR"/>
              <a:t>Intermédiaire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598345D-B0C4-4017-8A7C-1084394C38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4" name="Espaço Reservado para Imagem 13" descr="Desenho de personagem de desenho animado&#10;&#10;Descrição gerada automaticamente">
            <a:extLst>
              <a:ext uri="{FF2B5EF4-FFF2-40B4-BE49-F238E27FC236}">
                <a16:creationId xmlns:a16="http://schemas.microsoft.com/office/drawing/2014/main" id="{364CEFF6-E105-4B28-8E3E-45326F572578}"/>
              </a:ext>
            </a:extLst>
          </p:cNvPr>
          <p:cNvPicPr>
            <a:picLocks noGrp="1" noChangeAspect="1"/>
          </p:cNvPicPr>
          <p:nvPr>
            <p:ph type="pic" idx="15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7603" b="17603"/>
          <a:stretch>
            <a:fillRect/>
          </a:stretch>
        </p:blipFill>
        <p:spPr/>
      </p:pic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FD1C5642-0A91-45E9-B82A-F3DD150C79D3}"/>
              </a:ext>
            </a:extLst>
          </p:cNvPr>
          <p:cNvSpPr>
            <a:spLocks noGrp="1"/>
          </p:cNvSpPr>
          <p:nvPr>
            <p:ph type="body" sz="half" idx="18"/>
          </p:nvPr>
        </p:nvSpPr>
        <p:spPr/>
        <p:txBody>
          <a:bodyPr/>
          <a:lstStyle/>
          <a:p>
            <a:pPr algn="ctr"/>
            <a:r>
              <a:rPr lang="pt-BR" dirty="0" err="1"/>
              <a:t>boire</a:t>
            </a:r>
            <a:r>
              <a:rPr lang="pt-BR" dirty="0"/>
              <a:t> </a:t>
            </a:r>
            <a:r>
              <a:rPr lang="pt-BR" dirty="0" err="1"/>
              <a:t>un</a:t>
            </a:r>
            <a:r>
              <a:rPr lang="pt-BR" dirty="0"/>
              <a:t> coup de </a:t>
            </a:r>
            <a:r>
              <a:rPr lang="pt-BR" dirty="0" err="1"/>
              <a:t>trop</a:t>
            </a:r>
            <a:endParaRPr lang="pt-BR" dirty="0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4183278-C344-4376-BEAE-C17B2A54FB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7" name="Espaço Reservado para Imagem 16" descr="Uma imagem contendo placa, pare, placar&#10;&#10;Descrição gerada automaticamente">
            <a:extLst>
              <a:ext uri="{FF2B5EF4-FFF2-40B4-BE49-F238E27FC236}">
                <a16:creationId xmlns:a16="http://schemas.microsoft.com/office/drawing/2014/main" id="{1790A9A3-CD85-4113-84DF-B20FB14B060E}"/>
              </a:ext>
            </a:extLst>
          </p:cNvPr>
          <p:cNvPicPr>
            <a:picLocks noGrp="1" noChangeAspect="1"/>
          </p:cNvPicPr>
          <p:nvPr>
            <p:ph type="pic" idx="21"/>
          </p:nvPr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23998" b="23998"/>
          <a:stretch>
            <a:fillRect/>
          </a:stretch>
        </p:blipFill>
        <p:spPr/>
      </p:pic>
      <p:sp>
        <p:nvSpPr>
          <p:cNvPr id="9" name="Espaço Reservado para Texto 8">
            <a:extLst>
              <a:ext uri="{FF2B5EF4-FFF2-40B4-BE49-F238E27FC236}">
                <a16:creationId xmlns:a16="http://schemas.microsoft.com/office/drawing/2014/main" id="{3CE5D326-B5B8-49DD-8BC1-83DC65A8D5DF}"/>
              </a:ext>
            </a:extLst>
          </p:cNvPr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pPr algn="ctr"/>
            <a:r>
              <a:rPr lang="pt-BR" dirty="0" err="1"/>
              <a:t>réussir</a:t>
            </a:r>
            <a:r>
              <a:rPr lang="pt-BR" dirty="0"/>
              <a:t> </a:t>
            </a:r>
            <a:r>
              <a:rPr lang="pt-BR" dirty="0" err="1"/>
              <a:t>son</a:t>
            </a:r>
            <a:r>
              <a:rPr lang="pt-BR" dirty="0"/>
              <a:t> coup</a:t>
            </a: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9EFEC25A-29EE-40DF-AE1F-D8BC92A7D7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9" name="Espaço Reservado para Imagem 18" descr="Mulher com flor na cabeça&#10;&#10;Descrição gerada automaticamente">
            <a:extLst>
              <a:ext uri="{FF2B5EF4-FFF2-40B4-BE49-F238E27FC236}">
                <a16:creationId xmlns:a16="http://schemas.microsoft.com/office/drawing/2014/main" id="{73F6FD49-F041-403B-93D4-CF3111AC8A4F}"/>
              </a:ext>
            </a:extLst>
          </p:cNvPr>
          <p:cNvPicPr>
            <a:picLocks noGrp="1" noChangeAspect="1"/>
          </p:cNvPicPr>
          <p:nvPr>
            <p:ph type="pic" idx="22"/>
          </p:nvPr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t="2856" b="2856"/>
          <a:stretch>
            <a:fillRect/>
          </a:stretch>
        </p:blipFill>
        <p:spPr/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D09DF43A-E4D1-461D-B9E1-EFFDBAEF0E39}"/>
              </a:ext>
            </a:extLst>
          </p:cNvPr>
          <p:cNvSpPr>
            <a:spLocks noGrp="1"/>
          </p:cNvSpPr>
          <p:nvPr>
            <p:ph type="body" sz="half" idx="20"/>
          </p:nvPr>
        </p:nvSpPr>
        <p:spPr/>
        <p:txBody>
          <a:bodyPr/>
          <a:lstStyle/>
          <a:p>
            <a:pPr algn="ctr"/>
            <a:r>
              <a:rPr lang="pt-BR" dirty="0" err="1"/>
              <a:t>dans</a:t>
            </a:r>
            <a:r>
              <a:rPr lang="pt-BR" dirty="0"/>
              <a:t> </a:t>
            </a:r>
            <a:r>
              <a:rPr lang="pt-BR" dirty="0" err="1"/>
              <a:t>le</a:t>
            </a:r>
            <a:r>
              <a:rPr lang="pt-BR" dirty="0"/>
              <a:t> coup</a:t>
            </a: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5D3B332-E86B-4351-B2B0-AA5FD0563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Aula 26</a:t>
            </a:r>
            <a:endParaRPr lang="en-US" dirty="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F69814C8-9902-4D9E-ABE5-424C5341C59C}"/>
              </a:ext>
            </a:extLst>
          </p:cNvPr>
          <p:cNvSpPr txBox="1"/>
          <p:nvPr/>
        </p:nvSpPr>
        <p:spPr>
          <a:xfrm>
            <a:off x="1332085" y="3780354"/>
            <a:ext cx="2940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>
                <a:hlinkClick r:id="rId3" tooltip="http://meninaparadoxo.blogspot.com/2011/12/irracionalidade-inexplicavel.html"/>
              </a:rPr>
              <a:t>Esta Foto</a:t>
            </a:r>
            <a:r>
              <a:rPr lang="pt-BR" sz="900"/>
              <a:t> de Autor Desconhecido está licenciado em </a:t>
            </a:r>
            <a:r>
              <a:rPr lang="pt-BR" sz="900">
                <a:hlinkClick r:id="rId8" tooltip="https://creativecommons.org/licenses/by-nc-nd/3.0/"/>
              </a:rPr>
              <a:t>CC BY-NC-ND</a:t>
            </a:r>
            <a:endParaRPr lang="pt-BR" sz="900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B24E3F04-F771-4432-B083-DB84DD6C2112}"/>
              </a:ext>
            </a:extLst>
          </p:cNvPr>
          <p:cNvSpPr txBox="1"/>
          <p:nvPr/>
        </p:nvSpPr>
        <p:spPr>
          <a:xfrm>
            <a:off x="7804321" y="3780354"/>
            <a:ext cx="2932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>
                <a:hlinkClick r:id="rId7" tooltip="http://imperioretro.blogspot.com/2016/02/iris-apfel-icone-fashion-aos-94-anos.html"/>
              </a:rPr>
              <a:t>Esta Foto</a:t>
            </a:r>
            <a:r>
              <a:rPr lang="pt-BR" sz="900"/>
              <a:t> de Autor Desconhecido está licenciado em </a:t>
            </a:r>
            <a:r>
              <a:rPr lang="pt-BR" sz="900">
                <a:hlinkClick r:id="rId9" tooltip="https://creativecommons.org/licenses/by-nc/3.0/"/>
              </a:rPr>
              <a:t>CC BY-NC</a:t>
            </a:r>
            <a:endParaRPr lang="pt-BR" sz="900"/>
          </a:p>
        </p:txBody>
      </p:sp>
    </p:spTree>
    <p:extLst>
      <p:ext uri="{BB962C8B-B14F-4D97-AF65-F5344CB8AC3E}">
        <p14:creationId xmlns:p14="http://schemas.microsoft.com/office/powerpoint/2010/main" val="32629265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F223DF-1BEC-41EC-ACDF-90E64090F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err="1"/>
              <a:t>Cours</a:t>
            </a:r>
            <a:r>
              <a:rPr lang="pt-BR" dirty="0"/>
              <a:t> de </a:t>
            </a:r>
            <a:r>
              <a:rPr lang="pt-BR" dirty="0" err="1"/>
              <a:t>Français</a:t>
            </a:r>
            <a:r>
              <a:rPr lang="pt-BR" dirty="0"/>
              <a:t> – </a:t>
            </a:r>
            <a:r>
              <a:rPr lang="pt-BR" dirty="0" err="1"/>
              <a:t>Niveau</a:t>
            </a:r>
            <a:r>
              <a:rPr lang="pt-BR" dirty="0"/>
              <a:t> </a:t>
            </a:r>
            <a:r>
              <a:rPr lang="pt-BR"/>
              <a:t>Intermédiaire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598345D-B0C4-4017-8A7C-1084394C38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4" name="Espaço Reservado para Imagem 13" descr="Uma imagem contendo segurando, vestindo, em pé, laranja&#10;&#10;Descrição gerada automaticamente">
            <a:extLst>
              <a:ext uri="{FF2B5EF4-FFF2-40B4-BE49-F238E27FC236}">
                <a16:creationId xmlns:a16="http://schemas.microsoft.com/office/drawing/2014/main" id="{9E68D35A-4FA2-4DE1-8229-1594833F9D0B}"/>
              </a:ext>
            </a:extLst>
          </p:cNvPr>
          <p:cNvPicPr>
            <a:picLocks noGrp="1" noChangeAspect="1"/>
          </p:cNvPicPr>
          <p:nvPr>
            <p:ph type="pic" idx="15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32721" b="32721"/>
          <a:stretch>
            <a:fillRect/>
          </a:stretch>
        </p:blipFill>
        <p:spPr/>
      </p:pic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FD1C5642-0A91-45E9-B82A-F3DD150C79D3}"/>
              </a:ext>
            </a:extLst>
          </p:cNvPr>
          <p:cNvSpPr>
            <a:spLocks noGrp="1"/>
          </p:cNvSpPr>
          <p:nvPr>
            <p:ph type="body" sz="half" idx="18"/>
          </p:nvPr>
        </p:nvSpPr>
        <p:spPr/>
        <p:txBody>
          <a:bodyPr/>
          <a:lstStyle/>
          <a:p>
            <a:pPr algn="ctr"/>
            <a:r>
              <a:rPr lang="pt-BR" dirty="0" err="1"/>
              <a:t>être</a:t>
            </a:r>
            <a:r>
              <a:rPr lang="pt-BR" dirty="0"/>
              <a:t> </a:t>
            </a:r>
            <a:r>
              <a:rPr lang="pt-BR" dirty="0" err="1"/>
              <a:t>hors</a:t>
            </a:r>
            <a:r>
              <a:rPr lang="pt-BR" dirty="0"/>
              <a:t> </a:t>
            </a:r>
            <a:r>
              <a:rPr lang="pt-BR" dirty="0" err="1"/>
              <a:t>du</a:t>
            </a:r>
            <a:r>
              <a:rPr lang="pt-BR" dirty="0"/>
              <a:t> coup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4183278-C344-4376-BEAE-C17B2A54FB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7" name="Espaço Reservado para Imagem 16" descr="Homem em pé ao lado de carro&#10;&#10;Descrição gerada automaticamente">
            <a:extLst>
              <a:ext uri="{FF2B5EF4-FFF2-40B4-BE49-F238E27FC236}">
                <a16:creationId xmlns:a16="http://schemas.microsoft.com/office/drawing/2014/main" id="{75946BDA-415C-44B3-95E8-C9F87D69663F}"/>
              </a:ext>
            </a:extLst>
          </p:cNvPr>
          <p:cNvPicPr>
            <a:picLocks noGrp="1" noChangeAspect="1"/>
          </p:cNvPicPr>
          <p:nvPr>
            <p:ph type="pic" idx="21"/>
          </p:nvPr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3803" b="3803"/>
          <a:stretch>
            <a:fillRect/>
          </a:stretch>
        </p:blipFill>
        <p:spPr/>
      </p:pic>
      <p:sp>
        <p:nvSpPr>
          <p:cNvPr id="9" name="Espaço Reservado para Texto 8">
            <a:extLst>
              <a:ext uri="{FF2B5EF4-FFF2-40B4-BE49-F238E27FC236}">
                <a16:creationId xmlns:a16="http://schemas.microsoft.com/office/drawing/2014/main" id="{3CE5D326-B5B8-49DD-8BC1-83DC65A8D5DF}"/>
              </a:ext>
            </a:extLst>
          </p:cNvPr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pPr algn="ctr"/>
            <a:r>
              <a:rPr lang="pt-BR" dirty="0" err="1"/>
              <a:t>faire</a:t>
            </a:r>
            <a:r>
              <a:rPr lang="pt-BR" dirty="0"/>
              <a:t> </a:t>
            </a:r>
            <a:r>
              <a:rPr lang="pt-BR" dirty="0" err="1"/>
              <a:t>les</a:t>
            </a:r>
            <a:r>
              <a:rPr lang="pt-BR" dirty="0"/>
              <a:t> </a:t>
            </a:r>
            <a:r>
              <a:rPr lang="pt-BR" dirty="0" err="1"/>
              <a:t>quatre</a:t>
            </a:r>
            <a:r>
              <a:rPr lang="pt-BR" dirty="0"/>
              <a:t> </a:t>
            </a:r>
            <a:r>
              <a:rPr lang="pt-BR" dirty="0" err="1"/>
              <a:t>cents</a:t>
            </a:r>
            <a:r>
              <a:rPr lang="pt-BR" dirty="0"/>
              <a:t> </a:t>
            </a:r>
            <a:r>
              <a:rPr lang="pt-BR" dirty="0" err="1"/>
              <a:t>coups</a:t>
            </a:r>
            <a:endParaRPr lang="pt-BR" dirty="0"/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9EFEC25A-29EE-40DF-AE1F-D8BC92A7D7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" name="Espaço Reservado para Imagem 19" descr="Uma imagem contendo por do sol, texto, homem, em pé&#10;&#10;Descrição gerada automaticamente">
            <a:extLst>
              <a:ext uri="{FF2B5EF4-FFF2-40B4-BE49-F238E27FC236}">
                <a16:creationId xmlns:a16="http://schemas.microsoft.com/office/drawing/2014/main" id="{B5A55C75-F684-4612-9305-5995256ECE25}"/>
              </a:ext>
            </a:extLst>
          </p:cNvPr>
          <p:cNvPicPr>
            <a:picLocks noGrp="1" noChangeAspect="1"/>
          </p:cNvPicPr>
          <p:nvPr>
            <p:ph type="pic" idx="22"/>
          </p:nvPr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t="13602" b="13602"/>
          <a:stretch>
            <a:fillRect/>
          </a:stretch>
        </p:blipFill>
        <p:spPr/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D09DF43A-E4D1-461D-B9E1-EFFDBAEF0E39}"/>
              </a:ext>
            </a:extLst>
          </p:cNvPr>
          <p:cNvSpPr>
            <a:spLocks noGrp="1"/>
          </p:cNvSpPr>
          <p:nvPr>
            <p:ph type="body" sz="half" idx="20"/>
          </p:nvPr>
        </p:nvSpPr>
        <p:spPr/>
        <p:txBody>
          <a:bodyPr/>
          <a:lstStyle/>
          <a:p>
            <a:pPr algn="ctr"/>
            <a:r>
              <a:rPr lang="pt-BR" dirty="0" err="1"/>
              <a:t>du</a:t>
            </a:r>
            <a:r>
              <a:rPr lang="pt-BR" dirty="0"/>
              <a:t> premier coup</a:t>
            </a: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A056D7E3-0DAB-43FC-90A9-41D5B22E6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Aula 26</a:t>
            </a:r>
            <a:endParaRPr lang="en-US" dirty="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DD0AEB1E-F564-4626-A0F9-2E9E50269826}"/>
              </a:ext>
            </a:extLst>
          </p:cNvPr>
          <p:cNvSpPr txBox="1"/>
          <p:nvPr/>
        </p:nvSpPr>
        <p:spPr>
          <a:xfrm>
            <a:off x="1332085" y="3780354"/>
            <a:ext cx="2940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>
                <a:hlinkClick r:id="rId3" tooltip="http://nao-obrigado.blogspot.com/2009/08/o-armagedom-da-moda-e-de-como-nao.html"/>
              </a:rPr>
              <a:t>Esta Foto</a:t>
            </a:r>
            <a:r>
              <a:rPr lang="pt-BR" sz="900"/>
              <a:t> de Autor Desconhecido está licenciado em </a:t>
            </a:r>
            <a:r>
              <a:rPr lang="pt-BR" sz="900">
                <a:hlinkClick r:id="rId8" tooltip="https://creativecommons.org/licenses/by-nc-nd/3.0/"/>
              </a:rPr>
              <a:t>CC BY-NC-ND</a:t>
            </a:r>
            <a:endParaRPr lang="pt-BR" sz="900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C617E9A9-ADA4-41CE-B9BA-1244937003B0}"/>
              </a:ext>
            </a:extLst>
          </p:cNvPr>
          <p:cNvSpPr txBox="1"/>
          <p:nvPr/>
        </p:nvSpPr>
        <p:spPr>
          <a:xfrm>
            <a:off x="4568996" y="3780354"/>
            <a:ext cx="2930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>
                <a:hlinkClick r:id="rId5" tooltip="https://apublica.org/2014/07/as-criancas-nao-fogem-elas-sao-levadas/"/>
              </a:rPr>
              <a:t>Esta Foto</a:t>
            </a:r>
            <a:r>
              <a:rPr lang="pt-BR" sz="900"/>
              <a:t> de Autor Desconhecido está licenciado em </a:t>
            </a:r>
            <a:r>
              <a:rPr lang="pt-BR" sz="900">
                <a:hlinkClick r:id="rId9" tooltip="https://creativecommons.org/licenses/by-nd/3.0/"/>
              </a:rPr>
              <a:t>CC BY-ND</a:t>
            </a:r>
            <a:endParaRPr lang="pt-BR" sz="900"/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24D1C62C-DF42-491D-AF19-A534BBC7895F}"/>
              </a:ext>
            </a:extLst>
          </p:cNvPr>
          <p:cNvSpPr txBox="1"/>
          <p:nvPr/>
        </p:nvSpPr>
        <p:spPr>
          <a:xfrm>
            <a:off x="7804321" y="3780354"/>
            <a:ext cx="2932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>
                <a:hlinkClick r:id="rId7" tooltip="http://www.chessajedrez.com/longa-vencedor-en-vilaverde/3545/"/>
              </a:rPr>
              <a:t>Esta Foto</a:t>
            </a:r>
            <a:r>
              <a:rPr lang="pt-BR" sz="900"/>
              <a:t> de Autor Desconhecido está licenciado em </a:t>
            </a:r>
            <a:r>
              <a:rPr lang="pt-BR" sz="900">
                <a:hlinkClick r:id="rId10" tooltip="https://creativecommons.org/licenses/by-sa/3.0/"/>
              </a:rPr>
              <a:t>CC BY-SA</a:t>
            </a:r>
            <a:endParaRPr lang="pt-BR" sz="900"/>
          </a:p>
        </p:txBody>
      </p:sp>
    </p:spTree>
    <p:extLst>
      <p:ext uri="{BB962C8B-B14F-4D97-AF65-F5344CB8AC3E}">
        <p14:creationId xmlns:p14="http://schemas.microsoft.com/office/powerpoint/2010/main" val="276052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F223DF-1BEC-41EC-ACDF-90E64090F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err="1"/>
              <a:t>Cours</a:t>
            </a:r>
            <a:r>
              <a:rPr lang="pt-BR" dirty="0"/>
              <a:t> de </a:t>
            </a:r>
            <a:r>
              <a:rPr lang="pt-BR" dirty="0" err="1"/>
              <a:t>Français</a:t>
            </a:r>
            <a:r>
              <a:rPr lang="pt-BR" dirty="0"/>
              <a:t> – </a:t>
            </a:r>
            <a:r>
              <a:rPr lang="pt-BR" dirty="0" err="1"/>
              <a:t>Niveau</a:t>
            </a:r>
            <a:r>
              <a:rPr lang="pt-BR" dirty="0"/>
              <a:t> </a:t>
            </a:r>
            <a:r>
              <a:rPr lang="pt-BR"/>
              <a:t>Intermédiaire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598345D-B0C4-4017-8A7C-1084394C38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4" name="Espaço Reservado para Imagem 13" descr="Placa com nome de rua&#10;&#10;Descrição gerada automaticamente">
            <a:extLst>
              <a:ext uri="{FF2B5EF4-FFF2-40B4-BE49-F238E27FC236}">
                <a16:creationId xmlns:a16="http://schemas.microsoft.com/office/drawing/2014/main" id="{39137E36-1742-4FC9-8849-0256A7F1E7F7}"/>
              </a:ext>
            </a:extLst>
          </p:cNvPr>
          <p:cNvPicPr>
            <a:picLocks noGrp="1" noChangeAspect="1"/>
          </p:cNvPicPr>
          <p:nvPr>
            <p:ph type="pic" idx="15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4082" b="24082"/>
          <a:stretch>
            <a:fillRect/>
          </a:stretch>
        </p:blipFill>
        <p:spPr/>
      </p:pic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FD1C5642-0A91-45E9-B82A-F3DD150C79D3}"/>
              </a:ext>
            </a:extLst>
          </p:cNvPr>
          <p:cNvSpPr>
            <a:spLocks noGrp="1"/>
          </p:cNvSpPr>
          <p:nvPr>
            <p:ph type="body" sz="half" idx="18"/>
          </p:nvPr>
        </p:nvSpPr>
        <p:spPr/>
        <p:txBody>
          <a:bodyPr/>
          <a:lstStyle/>
          <a:p>
            <a:pPr algn="ctr"/>
            <a:r>
              <a:rPr lang="pt-BR" dirty="0"/>
              <a:t>à coup </a:t>
            </a:r>
            <a:r>
              <a:rPr lang="pt-BR" dirty="0" err="1"/>
              <a:t>sûr</a:t>
            </a:r>
            <a:endParaRPr lang="pt-BR" dirty="0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4183278-C344-4376-BEAE-C17B2A54FB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Espaço Reservado para Imagem 10">
            <a:extLst>
              <a:ext uri="{FF2B5EF4-FFF2-40B4-BE49-F238E27FC236}">
                <a16:creationId xmlns:a16="http://schemas.microsoft.com/office/drawing/2014/main" id="{3CF77209-49B2-4D5C-A93C-9FCD112FDF1E}"/>
              </a:ext>
            </a:extLst>
          </p:cNvPr>
          <p:cNvSpPr>
            <a:spLocks noGrp="1"/>
          </p:cNvSpPr>
          <p:nvPr>
            <p:ph type="pic" idx="21"/>
          </p:nvPr>
        </p:nvSpPr>
        <p:spPr/>
      </p:sp>
      <p:sp>
        <p:nvSpPr>
          <p:cNvPr id="9" name="Espaço Reservado para Texto 8">
            <a:extLst>
              <a:ext uri="{FF2B5EF4-FFF2-40B4-BE49-F238E27FC236}">
                <a16:creationId xmlns:a16="http://schemas.microsoft.com/office/drawing/2014/main" id="{3CE5D326-B5B8-49DD-8BC1-83DC65A8D5DF}"/>
              </a:ext>
            </a:extLst>
          </p:cNvPr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pPr algn="ctr"/>
            <a:r>
              <a:rPr lang="pt-BR" dirty="0"/>
              <a:t>tout à coup</a:t>
            </a: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9EFEC25A-29EE-40DF-AE1F-D8BC92A7D7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7" name="Espaço Reservado para Imagem 16" descr="Desenho com traços pretos em fundo branco&#10;&#10;Descrição gerada automaticamente">
            <a:extLst>
              <a:ext uri="{FF2B5EF4-FFF2-40B4-BE49-F238E27FC236}">
                <a16:creationId xmlns:a16="http://schemas.microsoft.com/office/drawing/2014/main" id="{C80DD8EB-CF41-4C22-9D0F-DE51EAD04299}"/>
              </a:ext>
            </a:extLst>
          </p:cNvPr>
          <p:cNvPicPr>
            <a:picLocks noGrp="1" noChangeAspect="1"/>
          </p:cNvPicPr>
          <p:nvPr>
            <p:ph type="pic" idx="22"/>
          </p:nvPr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6402" b="6402"/>
          <a:stretch>
            <a:fillRect/>
          </a:stretch>
        </p:blipFill>
        <p:spPr/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D09DF43A-E4D1-461D-B9E1-EFFDBAEF0E39}"/>
              </a:ext>
            </a:extLst>
          </p:cNvPr>
          <p:cNvSpPr>
            <a:spLocks noGrp="1"/>
          </p:cNvSpPr>
          <p:nvPr>
            <p:ph type="body" sz="half" idx="20"/>
          </p:nvPr>
        </p:nvSpPr>
        <p:spPr/>
        <p:txBody>
          <a:bodyPr/>
          <a:lstStyle/>
          <a:p>
            <a:pPr algn="ctr"/>
            <a:r>
              <a:rPr lang="pt-BR" dirty="0" err="1"/>
              <a:t>donner</a:t>
            </a:r>
            <a:r>
              <a:rPr lang="pt-BR" dirty="0"/>
              <a:t> </a:t>
            </a:r>
            <a:r>
              <a:rPr lang="pt-BR" dirty="0" err="1"/>
              <a:t>des</a:t>
            </a:r>
            <a:r>
              <a:rPr lang="pt-BR" dirty="0"/>
              <a:t> </a:t>
            </a:r>
            <a:r>
              <a:rPr lang="pt-BR" dirty="0" err="1"/>
              <a:t>coups</a:t>
            </a:r>
            <a:r>
              <a:rPr lang="pt-BR" dirty="0"/>
              <a:t> à </a:t>
            </a:r>
            <a:r>
              <a:rPr lang="pt-BR" dirty="0" err="1"/>
              <a:t>quelqu’un</a:t>
            </a:r>
            <a:endParaRPr lang="pt-BR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44681CE-3354-46EF-873B-5D2EF5DC0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Aula 26</a:t>
            </a:r>
            <a:endParaRPr lang="en-US" dirty="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5D362715-4969-42F0-9FEA-D03C7F193A58}"/>
              </a:ext>
            </a:extLst>
          </p:cNvPr>
          <p:cNvSpPr txBox="1"/>
          <p:nvPr/>
        </p:nvSpPr>
        <p:spPr>
          <a:xfrm>
            <a:off x="1332085" y="3780354"/>
            <a:ext cx="2940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>
                <a:hlinkClick r:id="rId3" tooltip="http://patriciachalbaud.com/palabras-que-inspiran-certeza/"/>
              </a:rPr>
              <a:t>Esta Foto</a:t>
            </a:r>
            <a:r>
              <a:rPr lang="pt-BR" sz="900"/>
              <a:t> de Autor Desconhecido está licenciado em </a:t>
            </a:r>
            <a:r>
              <a:rPr lang="pt-BR" sz="900">
                <a:hlinkClick r:id="rId6" tooltip="https://creativecommons.org/licenses/by-nc-sa/3.0/"/>
              </a:rPr>
              <a:t>CC BY-SA-NC</a:t>
            </a:r>
            <a:endParaRPr lang="pt-BR" sz="900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EAB8D929-E4DF-4943-9CCB-39807A26CD48}"/>
              </a:ext>
            </a:extLst>
          </p:cNvPr>
          <p:cNvSpPr txBox="1"/>
          <p:nvPr/>
        </p:nvSpPr>
        <p:spPr>
          <a:xfrm>
            <a:off x="7804321" y="3780354"/>
            <a:ext cx="2932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>
                <a:hlinkClick r:id="rId5" tooltip="https://gartic.com.br/bobeeeeee/desenho-jogo/bater"/>
              </a:rPr>
              <a:t>Esta Foto</a:t>
            </a:r>
            <a:r>
              <a:rPr lang="pt-BR" sz="900"/>
              <a:t> de Autor Desconhecido está licenciado em </a:t>
            </a:r>
            <a:r>
              <a:rPr lang="pt-BR" sz="900">
                <a:hlinkClick r:id="rId7" tooltip="https://creativecommons.org/licenses/by-nd/3.0/"/>
              </a:rPr>
              <a:t>CC BY-ND</a:t>
            </a:r>
            <a:endParaRPr lang="pt-BR" sz="900"/>
          </a:p>
        </p:txBody>
      </p:sp>
    </p:spTree>
    <p:extLst>
      <p:ext uri="{BB962C8B-B14F-4D97-AF65-F5344CB8AC3E}">
        <p14:creationId xmlns:p14="http://schemas.microsoft.com/office/powerpoint/2010/main" val="2211542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F223DF-1BEC-41EC-ACDF-90E64090F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err="1"/>
              <a:t>Cours</a:t>
            </a:r>
            <a:r>
              <a:rPr lang="pt-BR" dirty="0"/>
              <a:t> de </a:t>
            </a:r>
            <a:r>
              <a:rPr lang="pt-BR" dirty="0" err="1"/>
              <a:t>Français</a:t>
            </a:r>
            <a:r>
              <a:rPr lang="pt-BR" dirty="0"/>
              <a:t> – </a:t>
            </a:r>
            <a:r>
              <a:rPr lang="pt-BR" dirty="0" err="1"/>
              <a:t>Niveau</a:t>
            </a:r>
            <a:r>
              <a:rPr lang="pt-BR" dirty="0"/>
              <a:t> </a:t>
            </a:r>
            <a:r>
              <a:rPr lang="pt-BR" dirty="0" err="1"/>
              <a:t>Intermédiaire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A672D37-F490-4687-86E4-9FC2AAFFAD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pt-BR" dirty="0" err="1"/>
              <a:t>Expressions</a:t>
            </a:r>
            <a:r>
              <a:rPr lang="pt-BR" dirty="0"/>
              <a:t> </a:t>
            </a:r>
            <a:r>
              <a:rPr lang="pt-BR" dirty="0" err="1"/>
              <a:t>Idiomatiques</a:t>
            </a:r>
            <a:r>
              <a:rPr lang="pt-BR" dirty="0"/>
              <a:t> </a:t>
            </a:r>
            <a:r>
              <a:rPr lang="pt-BR" dirty="0" err="1"/>
              <a:t>avec</a:t>
            </a:r>
            <a:r>
              <a:rPr lang="pt-BR" dirty="0"/>
              <a:t> “coup”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B849B0CE-0EE5-4B24-A567-8DD7D52D7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Aula 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717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F223DF-1BEC-41EC-ACDF-90E64090F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err="1"/>
              <a:t>Cours</a:t>
            </a:r>
            <a:r>
              <a:rPr lang="pt-BR" dirty="0"/>
              <a:t> de </a:t>
            </a:r>
            <a:r>
              <a:rPr lang="pt-BR" dirty="0" err="1"/>
              <a:t>Français</a:t>
            </a:r>
            <a:r>
              <a:rPr lang="pt-BR" dirty="0"/>
              <a:t> – </a:t>
            </a:r>
            <a:r>
              <a:rPr lang="pt-BR" dirty="0" err="1"/>
              <a:t>Niveau</a:t>
            </a:r>
            <a:r>
              <a:rPr lang="pt-BR" dirty="0"/>
              <a:t> </a:t>
            </a:r>
            <a:r>
              <a:rPr lang="pt-BR"/>
              <a:t>Intermédiaire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598345D-B0C4-4017-8A7C-1084394C38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4" name="Espaço Reservado para Imagem 13" descr="Uma imagem contendo preto, segurando, comida, pequeno&#10;&#10;Descrição gerada automaticamente">
            <a:extLst>
              <a:ext uri="{FF2B5EF4-FFF2-40B4-BE49-F238E27FC236}">
                <a16:creationId xmlns:a16="http://schemas.microsoft.com/office/drawing/2014/main" id="{76117F12-BE98-48AC-B307-345F158DA753}"/>
              </a:ext>
            </a:extLst>
          </p:cNvPr>
          <p:cNvPicPr>
            <a:picLocks noGrp="1" noChangeAspect="1"/>
          </p:cNvPicPr>
          <p:nvPr>
            <p:ph type="pic" idx="15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5443" b="15443"/>
          <a:stretch>
            <a:fillRect/>
          </a:stretch>
        </p:blipFill>
        <p:spPr/>
      </p:pic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FD1C5642-0A91-45E9-B82A-F3DD150C79D3}"/>
              </a:ext>
            </a:extLst>
          </p:cNvPr>
          <p:cNvSpPr>
            <a:spLocks noGrp="1"/>
          </p:cNvSpPr>
          <p:nvPr>
            <p:ph type="body" sz="half" idx="18"/>
          </p:nvPr>
        </p:nvSpPr>
        <p:spPr/>
        <p:txBody>
          <a:bodyPr/>
          <a:lstStyle/>
          <a:p>
            <a:pPr algn="ctr"/>
            <a:r>
              <a:rPr lang="pt-BR" dirty="0"/>
              <a:t>de </a:t>
            </a:r>
            <a:r>
              <a:rPr lang="pt-BR" dirty="0" err="1"/>
              <a:t>poing</a:t>
            </a:r>
            <a:endParaRPr lang="pt-BR" dirty="0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4183278-C344-4376-BEAE-C17B2A54FB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Texto 8">
            <a:extLst>
              <a:ext uri="{FF2B5EF4-FFF2-40B4-BE49-F238E27FC236}">
                <a16:creationId xmlns:a16="http://schemas.microsoft.com/office/drawing/2014/main" id="{3CE5D326-B5B8-49DD-8BC1-83DC65A8D5DF}"/>
              </a:ext>
            </a:extLst>
          </p:cNvPr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pPr algn="ctr"/>
            <a:r>
              <a:rPr lang="pt-BR" dirty="0"/>
              <a:t>de </a:t>
            </a:r>
            <a:r>
              <a:rPr lang="pt-BR" dirty="0" err="1"/>
              <a:t>pied</a:t>
            </a:r>
            <a:endParaRPr lang="pt-BR" dirty="0"/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9EFEC25A-29EE-40DF-AE1F-D8BC92A7D7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3" name="Espaço Reservado para Imagem 22" descr="Uma imagem contendo texto, mapa, traçado&#10;&#10;Descrição gerada automaticamente">
            <a:extLst>
              <a:ext uri="{FF2B5EF4-FFF2-40B4-BE49-F238E27FC236}">
                <a16:creationId xmlns:a16="http://schemas.microsoft.com/office/drawing/2014/main" id="{E72A56C7-B2AA-40A5-86F0-36E53A5E0D5E}"/>
              </a:ext>
            </a:extLst>
          </p:cNvPr>
          <p:cNvPicPr>
            <a:picLocks noGrp="1" noChangeAspect="1"/>
          </p:cNvPicPr>
          <p:nvPr>
            <p:ph type="pic" idx="22"/>
          </p:nvPr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23882" b="23882"/>
          <a:stretch>
            <a:fillRect/>
          </a:stretch>
        </p:blipFill>
        <p:spPr/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D09DF43A-E4D1-461D-B9E1-EFFDBAEF0E39}"/>
              </a:ext>
            </a:extLst>
          </p:cNvPr>
          <p:cNvSpPr>
            <a:spLocks noGrp="1"/>
          </p:cNvSpPr>
          <p:nvPr>
            <p:ph type="body" sz="half" idx="20"/>
          </p:nvPr>
        </p:nvSpPr>
        <p:spPr/>
        <p:txBody>
          <a:bodyPr/>
          <a:lstStyle/>
          <a:p>
            <a:pPr algn="ctr"/>
            <a:r>
              <a:rPr lang="pt-BR" dirty="0" err="1"/>
              <a:t>bas</a:t>
            </a:r>
            <a:endParaRPr lang="pt-BR" dirty="0"/>
          </a:p>
        </p:txBody>
      </p:sp>
      <p:sp>
        <p:nvSpPr>
          <p:cNvPr id="13" name="Espaço Reservado para Rodapé 12">
            <a:extLst>
              <a:ext uri="{FF2B5EF4-FFF2-40B4-BE49-F238E27FC236}">
                <a16:creationId xmlns:a16="http://schemas.microsoft.com/office/drawing/2014/main" id="{5B81BDC5-464A-4057-99B9-89A2848FD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Aula 26</a:t>
            </a:r>
            <a:endParaRPr lang="en-US" dirty="0"/>
          </a:p>
        </p:txBody>
      </p:sp>
      <p:pic>
        <p:nvPicPr>
          <p:cNvPr id="20" name="Espaço Reservado para Imagem 19" descr="Uma imagem contendo texto, desenho&#10;&#10;Descrição gerada automaticamente">
            <a:extLst>
              <a:ext uri="{FF2B5EF4-FFF2-40B4-BE49-F238E27FC236}">
                <a16:creationId xmlns:a16="http://schemas.microsoft.com/office/drawing/2014/main" id="{AFDFA5C9-1B61-4DAF-A74A-DE810197C2D8}"/>
              </a:ext>
            </a:extLst>
          </p:cNvPr>
          <p:cNvPicPr>
            <a:picLocks noGrp="1" noChangeAspect="1"/>
          </p:cNvPicPr>
          <p:nvPr>
            <p:ph type="pic" idx="21"/>
          </p:nvPr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t="25236" b="25236"/>
          <a:stretch>
            <a:fillRect/>
          </a:stretch>
        </p:blipFill>
        <p:spPr/>
      </p:pic>
      <p:sp>
        <p:nvSpPr>
          <p:cNvPr id="21" name="CaixaDeTexto 20">
            <a:extLst>
              <a:ext uri="{FF2B5EF4-FFF2-40B4-BE49-F238E27FC236}">
                <a16:creationId xmlns:a16="http://schemas.microsoft.com/office/drawing/2014/main" id="{A430F2AB-014D-4A6A-81F0-CF04AF8EE5DE}"/>
              </a:ext>
            </a:extLst>
          </p:cNvPr>
          <p:cNvSpPr txBox="1"/>
          <p:nvPr/>
        </p:nvSpPr>
        <p:spPr>
          <a:xfrm>
            <a:off x="4568996" y="3780354"/>
            <a:ext cx="2930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>
                <a:hlinkClick r:id="rId7" tooltip="https://fr.wikipedia.org/wiki/Coup_de_pied"/>
              </a:rPr>
              <a:t>Esta Foto</a:t>
            </a:r>
            <a:r>
              <a:rPr lang="pt-BR" sz="900"/>
              <a:t> de Autor Desconhecido está licenciado em </a:t>
            </a:r>
            <a:r>
              <a:rPr lang="pt-BR" sz="900">
                <a:hlinkClick r:id="rId8" tooltip="https://creativecommons.org/licenses/by-sa/3.0/"/>
              </a:rPr>
              <a:t>CC BY-SA</a:t>
            </a:r>
            <a:endParaRPr lang="pt-BR" sz="900"/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B242259D-47CC-4BDC-97BA-29BB3ABB522E}"/>
              </a:ext>
            </a:extLst>
          </p:cNvPr>
          <p:cNvSpPr txBox="1"/>
          <p:nvPr/>
        </p:nvSpPr>
        <p:spPr>
          <a:xfrm>
            <a:off x="7804321" y="3780354"/>
            <a:ext cx="2932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>
                <a:hlinkClick r:id="rId5" tooltip="http://commons.wikimedia.org/wiki/file:coup_de_genou8.jpg"/>
              </a:rPr>
              <a:t>Esta Foto</a:t>
            </a:r>
            <a:r>
              <a:rPr lang="pt-BR" sz="900"/>
              <a:t> de Autor Desconhecido está licenciado em </a:t>
            </a:r>
            <a:r>
              <a:rPr lang="pt-BR" sz="900">
                <a:hlinkClick r:id="rId8" tooltip="https://creativecommons.org/licenses/by-sa/3.0/"/>
              </a:rPr>
              <a:t>CC BY-SA</a:t>
            </a:r>
            <a:endParaRPr lang="pt-BR" sz="900"/>
          </a:p>
        </p:txBody>
      </p:sp>
    </p:spTree>
    <p:extLst>
      <p:ext uri="{BB962C8B-B14F-4D97-AF65-F5344CB8AC3E}">
        <p14:creationId xmlns:p14="http://schemas.microsoft.com/office/powerpoint/2010/main" val="479601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F223DF-1BEC-41EC-ACDF-90E64090F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err="1"/>
              <a:t>Cours</a:t>
            </a:r>
            <a:r>
              <a:rPr lang="pt-BR" dirty="0"/>
              <a:t> de </a:t>
            </a:r>
            <a:r>
              <a:rPr lang="pt-BR" dirty="0" err="1"/>
              <a:t>Français</a:t>
            </a:r>
            <a:r>
              <a:rPr lang="pt-BR" dirty="0"/>
              <a:t> – </a:t>
            </a:r>
            <a:r>
              <a:rPr lang="pt-BR" dirty="0" err="1"/>
              <a:t>Niveau</a:t>
            </a:r>
            <a:r>
              <a:rPr lang="pt-BR" dirty="0"/>
              <a:t> </a:t>
            </a:r>
            <a:r>
              <a:rPr lang="pt-BR"/>
              <a:t>Intermédiaire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598345D-B0C4-4017-8A7C-1084394C38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4" name="Espaço Reservado para Imagem 13" descr="Garça branca na água&#10;&#10;Descrição gerada automaticamente">
            <a:extLst>
              <a:ext uri="{FF2B5EF4-FFF2-40B4-BE49-F238E27FC236}">
                <a16:creationId xmlns:a16="http://schemas.microsoft.com/office/drawing/2014/main" id="{C211B410-4871-4D6B-B0D4-3EB7CA257824}"/>
              </a:ext>
            </a:extLst>
          </p:cNvPr>
          <p:cNvPicPr>
            <a:picLocks noGrp="1" noChangeAspect="1"/>
          </p:cNvPicPr>
          <p:nvPr>
            <p:ph type="pic" idx="15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5432" b="15432"/>
          <a:stretch>
            <a:fillRect/>
          </a:stretch>
        </p:blipFill>
        <p:spPr/>
      </p:pic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FD1C5642-0A91-45E9-B82A-F3DD150C79D3}"/>
              </a:ext>
            </a:extLst>
          </p:cNvPr>
          <p:cNvSpPr>
            <a:spLocks noGrp="1"/>
          </p:cNvSpPr>
          <p:nvPr>
            <p:ph type="body" sz="half" idx="18"/>
          </p:nvPr>
        </p:nvSpPr>
        <p:spPr/>
        <p:txBody>
          <a:bodyPr/>
          <a:lstStyle/>
          <a:p>
            <a:pPr algn="ctr"/>
            <a:r>
              <a:rPr lang="pt-BR" dirty="0"/>
              <a:t>de </a:t>
            </a:r>
            <a:r>
              <a:rPr lang="pt-BR" dirty="0" err="1"/>
              <a:t>bec</a:t>
            </a:r>
            <a:endParaRPr lang="pt-BR" dirty="0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4183278-C344-4376-BEAE-C17B2A54FB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7" name="Espaço Reservado para Imagem 16" descr="Cachorro pulando com cavalo&#10;&#10;Descrição gerada automaticamente">
            <a:extLst>
              <a:ext uri="{FF2B5EF4-FFF2-40B4-BE49-F238E27FC236}">
                <a16:creationId xmlns:a16="http://schemas.microsoft.com/office/drawing/2014/main" id="{14F75749-5E8D-4F37-B095-CFF9F7930D48}"/>
              </a:ext>
            </a:extLst>
          </p:cNvPr>
          <p:cNvPicPr>
            <a:picLocks noGrp="1" noChangeAspect="1"/>
          </p:cNvPicPr>
          <p:nvPr>
            <p:ph type="pic" idx="21"/>
          </p:nvPr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11016" b="11016"/>
          <a:stretch>
            <a:fillRect/>
          </a:stretch>
        </p:blipFill>
        <p:spPr/>
      </p:pic>
      <p:sp>
        <p:nvSpPr>
          <p:cNvPr id="9" name="Espaço Reservado para Texto 8">
            <a:extLst>
              <a:ext uri="{FF2B5EF4-FFF2-40B4-BE49-F238E27FC236}">
                <a16:creationId xmlns:a16="http://schemas.microsoft.com/office/drawing/2014/main" id="{3CE5D326-B5B8-49DD-8BC1-83DC65A8D5DF}"/>
              </a:ext>
            </a:extLst>
          </p:cNvPr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pPr algn="ctr"/>
            <a:r>
              <a:rPr lang="pt-BR" dirty="0"/>
              <a:t>de </a:t>
            </a:r>
            <a:r>
              <a:rPr lang="pt-BR" dirty="0" err="1"/>
              <a:t>sabot</a:t>
            </a:r>
            <a:endParaRPr lang="pt-BR" dirty="0"/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9EFEC25A-29EE-40DF-AE1F-D8BC92A7D7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" name="Espaço Reservado para Imagem 19" descr="Fundo preto com letras brancas&#10;&#10;Descrição gerada automaticamente">
            <a:extLst>
              <a:ext uri="{FF2B5EF4-FFF2-40B4-BE49-F238E27FC236}">
                <a16:creationId xmlns:a16="http://schemas.microsoft.com/office/drawing/2014/main" id="{FFF61D96-9237-43D2-A710-862A532CBB6E}"/>
              </a:ext>
            </a:extLst>
          </p:cNvPr>
          <p:cNvPicPr>
            <a:picLocks noGrp="1" noChangeAspect="1"/>
          </p:cNvPicPr>
          <p:nvPr>
            <p:ph type="pic" idx="22"/>
          </p:nvPr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t="24012" b="24012"/>
          <a:stretch>
            <a:fillRect/>
          </a:stretch>
        </p:blipFill>
        <p:spPr/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D09DF43A-E4D1-461D-B9E1-EFFDBAEF0E39}"/>
              </a:ext>
            </a:extLst>
          </p:cNvPr>
          <p:cNvSpPr>
            <a:spLocks noGrp="1"/>
          </p:cNvSpPr>
          <p:nvPr>
            <p:ph type="body" sz="half" idx="20"/>
          </p:nvPr>
        </p:nvSpPr>
        <p:spPr/>
        <p:txBody>
          <a:bodyPr/>
          <a:lstStyle/>
          <a:p>
            <a:pPr algn="ctr"/>
            <a:r>
              <a:rPr lang="pt-BR" dirty="0"/>
              <a:t>de </a:t>
            </a:r>
            <a:r>
              <a:rPr lang="pt-BR" dirty="0" err="1"/>
              <a:t>griffe</a:t>
            </a:r>
            <a:endParaRPr lang="pt-BR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4935871E-7559-4B03-8206-4BD64F541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Aula 26</a:t>
            </a:r>
            <a:endParaRPr lang="en-US" dirty="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BBDBFB54-F2EB-4BE7-B597-92B8AA26155A}"/>
              </a:ext>
            </a:extLst>
          </p:cNvPr>
          <p:cNvSpPr txBox="1"/>
          <p:nvPr/>
        </p:nvSpPr>
        <p:spPr>
          <a:xfrm>
            <a:off x="1332085" y="3780354"/>
            <a:ext cx="2940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>
                <a:hlinkClick r:id="rId3" tooltip="https://www.flickr.com/photos/fjota/6218836614/"/>
              </a:rPr>
              <a:t>Esta Foto</a:t>
            </a:r>
            <a:r>
              <a:rPr lang="pt-BR" sz="900"/>
              <a:t> de Autor Desconhecido está licenciado em </a:t>
            </a:r>
            <a:r>
              <a:rPr lang="pt-BR" sz="900">
                <a:hlinkClick r:id="rId8" tooltip="https://creativecommons.org/licenses/by-nc-sa/3.0/"/>
              </a:rPr>
              <a:t>CC BY-SA-NC</a:t>
            </a:r>
            <a:endParaRPr lang="pt-BR" sz="900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2079A3D8-B911-4073-A98B-92DD3079FAA9}"/>
              </a:ext>
            </a:extLst>
          </p:cNvPr>
          <p:cNvSpPr txBox="1"/>
          <p:nvPr/>
        </p:nvSpPr>
        <p:spPr>
          <a:xfrm>
            <a:off x="4568996" y="3780354"/>
            <a:ext cx="2930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>
                <a:hlinkClick r:id="rId5" tooltip="https://fr.wikipedia.org/wiki/Ruade"/>
              </a:rPr>
              <a:t>Esta Foto</a:t>
            </a:r>
            <a:r>
              <a:rPr lang="pt-BR" sz="900"/>
              <a:t> de Autor Desconhecido está licenciado em </a:t>
            </a:r>
            <a:r>
              <a:rPr lang="pt-BR" sz="900">
                <a:hlinkClick r:id="rId9" tooltip="https://creativecommons.org/licenses/by-sa/3.0/"/>
              </a:rPr>
              <a:t>CC BY-SA</a:t>
            </a:r>
            <a:endParaRPr lang="pt-BR" sz="900"/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EAEBA1E0-4D63-492C-A2A6-C68F414B0A85}"/>
              </a:ext>
            </a:extLst>
          </p:cNvPr>
          <p:cNvSpPr txBox="1"/>
          <p:nvPr/>
        </p:nvSpPr>
        <p:spPr>
          <a:xfrm>
            <a:off x="7804321" y="3780354"/>
            <a:ext cx="2932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>
                <a:hlinkClick r:id="rId7" tooltip="http://pngimg.com/download/6169"/>
              </a:rPr>
              <a:t>Esta Foto</a:t>
            </a:r>
            <a:r>
              <a:rPr lang="pt-BR" sz="900"/>
              <a:t> de Autor Desconhecido está licenciado em </a:t>
            </a:r>
            <a:r>
              <a:rPr lang="pt-BR" sz="900">
                <a:hlinkClick r:id="rId10" tooltip="https://creativecommons.org/licenses/by-nc/3.0/"/>
              </a:rPr>
              <a:t>CC BY-NC</a:t>
            </a:r>
            <a:endParaRPr lang="pt-BR" sz="900"/>
          </a:p>
        </p:txBody>
      </p:sp>
    </p:spTree>
    <p:extLst>
      <p:ext uri="{BB962C8B-B14F-4D97-AF65-F5344CB8AC3E}">
        <p14:creationId xmlns:p14="http://schemas.microsoft.com/office/powerpoint/2010/main" val="62328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F223DF-1BEC-41EC-ACDF-90E64090F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err="1"/>
              <a:t>Cours</a:t>
            </a:r>
            <a:r>
              <a:rPr lang="pt-BR" dirty="0"/>
              <a:t> de </a:t>
            </a:r>
            <a:r>
              <a:rPr lang="pt-BR" dirty="0" err="1"/>
              <a:t>Français</a:t>
            </a:r>
            <a:r>
              <a:rPr lang="pt-BR" dirty="0"/>
              <a:t> – </a:t>
            </a:r>
            <a:r>
              <a:rPr lang="pt-BR" dirty="0" err="1"/>
              <a:t>Niveau</a:t>
            </a:r>
            <a:r>
              <a:rPr lang="pt-BR" dirty="0"/>
              <a:t> </a:t>
            </a:r>
            <a:r>
              <a:rPr lang="pt-BR"/>
              <a:t>Intermédiaire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598345D-B0C4-4017-8A7C-1084394C38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4" name="Espaço Reservado para Imagem 13" descr="Jogador de beisebol com taco na mão jogadores no campo&#10;&#10;Descrição gerada automaticamente">
            <a:extLst>
              <a:ext uri="{FF2B5EF4-FFF2-40B4-BE49-F238E27FC236}">
                <a16:creationId xmlns:a16="http://schemas.microsoft.com/office/drawing/2014/main" id="{66EBB847-BA04-4569-916F-42045143852B}"/>
              </a:ext>
            </a:extLst>
          </p:cNvPr>
          <p:cNvPicPr>
            <a:picLocks noGrp="1" noChangeAspect="1"/>
          </p:cNvPicPr>
          <p:nvPr>
            <p:ph type="pic" idx="15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5443" b="15443"/>
          <a:stretch>
            <a:fillRect/>
          </a:stretch>
        </p:blipFill>
        <p:spPr/>
      </p:pic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FD1C5642-0A91-45E9-B82A-F3DD150C79D3}"/>
              </a:ext>
            </a:extLst>
          </p:cNvPr>
          <p:cNvSpPr>
            <a:spLocks noGrp="1"/>
          </p:cNvSpPr>
          <p:nvPr>
            <p:ph type="body" sz="half" idx="18"/>
          </p:nvPr>
        </p:nvSpPr>
        <p:spPr/>
        <p:txBody>
          <a:bodyPr/>
          <a:lstStyle/>
          <a:p>
            <a:pPr algn="ctr"/>
            <a:r>
              <a:rPr lang="pt-BR" dirty="0"/>
              <a:t>de </a:t>
            </a:r>
            <a:r>
              <a:rPr lang="pt-BR" dirty="0" err="1"/>
              <a:t>bâton</a:t>
            </a:r>
            <a:endParaRPr lang="pt-BR" dirty="0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4183278-C344-4376-BEAE-C17B2A54FB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7" name="Espaço Reservado para Imagem 16" descr="Uma imagem contendo homem, segurando, em pé, jogador&#10;&#10;Descrição gerada automaticamente">
            <a:extLst>
              <a:ext uri="{FF2B5EF4-FFF2-40B4-BE49-F238E27FC236}">
                <a16:creationId xmlns:a16="http://schemas.microsoft.com/office/drawing/2014/main" id="{377AB74E-FDA6-432B-B100-49E6454E21E1}"/>
              </a:ext>
            </a:extLst>
          </p:cNvPr>
          <p:cNvPicPr>
            <a:picLocks noGrp="1" noChangeAspect="1"/>
          </p:cNvPicPr>
          <p:nvPr>
            <p:ph type="pic" idx="21"/>
          </p:nvPr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27803" b="27803"/>
          <a:stretch>
            <a:fillRect/>
          </a:stretch>
        </p:blipFill>
        <p:spPr/>
      </p:pic>
      <p:sp>
        <p:nvSpPr>
          <p:cNvPr id="9" name="Espaço Reservado para Texto 8">
            <a:extLst>
              <a:ext uri="{FF2B5EF4-FFF2-40B4-BE49-F238E27FC236}">
                <a16:creationId xmlns:a16="http://schemas.microsoft.com/office/drawing/2014/main" id="{3CE5D326-B5B8-49DD-8BC1-83DC65A8D5DF}"/>
              </a:ext>
            </a:extLst>
          </p:cNvPr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pPr algn="ctr"/>
            <a:r>
              <a:rPr lang="pt-BR" dirty="0"/>
              <a:t>de </a:t>
            </a:r>
            <a:r>
              <a:rPr lang="pt-BR" dirty="0" err="1"/>
              <a:t>fouet</a:t>
            </a:r>
            <a:endParaRPr lang="pt-BR" dirty="0"/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9EFEC25A-29EE-40DF-AE1F-D8BC92A7D7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" name="Espaço Reservado para Imagem 19" descr="Uma imagem contendo arma, espada, ao ar livre, pessoa&#10;&#10;Descrição gerada automaticamente">
            <a:extLst>
              <a:ext uri="{FF2B5EF4-FFF2-40B4-BE49-F238E27FC236}">
                <a16:creationId xmlns:a16="http://schemas.microsoft.com/office/drawing/2014/main" id="{083FF234-4FAF-4441-945A-AB24B7E032ED}"/>
              </a:ext>
            </a:extLst>
          </p:cNvPr>
          <p:cNvPicPr>
            <a:picLocks noGrp="1" noChangeAspect="1"/>
          </p:cNvPicPr>
          <p:nvPr>
            <p:ph type="pic" idx="22"/>
          </p:nvPr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t="11067" b="11067"/>
          <a:stretch>
            <a:fillRect/>
          </a:stretch>
        </p:blipFill>
        <p:spPr/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D09DF43A-E4D1-461D-B9E1-EFFDBAEF0E39}"/>
              </a:ext>
            </a:extLst>
          </p:cNvPr>
          <p:cNvSpPr>
            <a:spLocks noGrp="1"/>
          </p:cNvSpPr>
          <p:nvPr>
            <p:ph type="body" sz="half" idx="20"/>
          </p:nvPr>
        </p:nvSpPr>
        <p:spPr/>
        <p:txBody>
          <a:bodyPr/>
          <a:lstStyle/>
          <a:p>
            <a:pPr algn="ctr"/>
            <a:r>
              <a:rPr lang="pt-BR" dirty="0"/>
              <a:t>d’</a:t>
            </a:r>
            <a:r>
              <a:rPr lang="pt-BR" dirty="0" err="1"/>
              <a:t>épée</a:t>
            </a:r>
            <a:endParaRPr lang="pt-BR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1C4536B7-2E2B-4B9E-81D2-07D44DF00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Aula 26</a:t>
            </a:r>
            <a:endParaRPr lang="en-US" dirty="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EA0720A1-97DC-40D2-827A-B0C071F50B43}"/>
              </a:ext>
            </a:extLst>
          </p:cNvPr>
          <p:cNvSpPr txBox="1"/>
          <p:nvPr/>
        </p:nvSpPr>
        <p:spPr>
          <a:xfrm>
            <a:off x="1332085" y="3780354"/>
            <a:ext cx="2940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>
                <a:hlinkClick r:id="rId3" tooltip="https://fr.wikipedia.org/wiki/Frappeur_(baseball)"/>
              </a:rPr>
              <a:t>Esta Foto</a:t>
            </a:r>
            <a:r>
              <a:rPr lang="pt-BR" sz="900"/>
              <a:t> de Autor Desconhecido está licenciado em </a:t>
            </a:r>
            <a:r>
              <a:rPr lang="pt-BR" sz="900">
                <a:hlinkClick r:id="rId8" tooltip="https://creativecommons.org/licenses/by-sa/3.0/"/>
              </a:rPr>
              <a:t>CC BY-SA</a:t>
            </a:r>
            <a:endParaRPr lang="pt-BR" sz="900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9ADAA448-174D-4117-B366-7D57D82D9203}"/>
              </a:ext>
            </a:extLst>
          </p:cNvPr>
          <p:cNvSpPr txBox="1"/>
          <p:nvPr/>
        </p:nvSpPr>
        <p:spPr>
          <a:xfrm>
            <a:off x="4568996" y="3780354"/>
            <a:ext cx="2930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>
                <a:hlinkClick r:id="rId5" tooltip="http://desciclopedia.org/wiki/Whip"/>
              </a:rPr>
              <a:t>Esta Foto</a:t>
            </a:r>
            <a:r>
              <a:rPr lang="pt-BR" sz="900"/>
              <a:t> de Autor Desconhecido está licenciado em </a:t>
            </a:r>
            <a:r>
              <a:rPr lang="pt-BR" sz="900">
                <a:hlinkClick r:id="rId9" tooltip="https://creativecommons.org/licenses/by-nc-sa/3.0/"/>
              </a:rPr>
              <a:t>CC BY-SA-NC</a:t>
            </a:r>
            <a:endParaRPr lang="pt-BR" sz="900"/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581EA5D0-70FA-44C0-8284-F54EF32989B7}"/>
              </a:ext>
            </a:extLst>
          </p:cNvPr>
          <p:cNvSpPr txBox="1"/>
          <p:nvPr/>
        </p:nvSpPr>
        <p:spPr>
          <a:xfrm>
            <a:off x="7804321" y="3780354"/>
            <a:ext cx="2932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>
                <a:hlinkClick r:id="rId7" tooltip="https://fr.wikipedia.org/wiki/Attaque_(escrime)"/>
              </a:rPr>
              <a:t>Esta Foto</a:t>
            </a:r>
            <a:r>
              <a:rPr lang="pt-BR" sz="900"/>
              <a:t> de Autor Desconhecido está licenciado em </a:t>
            </a:r>
            <a:r>
              <a:rPr lang="pt-BR" sz="900">
                <a:hlinkClick r:id="rId8" tooltip="https://creativecommons.org/licenses/by-sa/3.0/"/>
              </a:rPr>
              <a:t>CC BY-SA</a:t>
            </a:r>
            <a:endParaRPr lang="pt-BR" sz="900"/>
          </a:p>
        </p:txBody>
      </p:sp>
    </p:spTree>
    <p:extLst>
      <p:ext uri="{BB962C8B-B14F-4D97-AF65-F5344CB8AC3E}">
        <p14:creationId xmlns:p14="http://schemas.microsoft.com/office/powerpoint/2010/main" val="3030059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F223DF-1BEC-41EC-ACDF-90E64090F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err="1"/>
              <a:t>Cours</a:t>
            </a:r>
            <a:r>
              <a:rPr lang="pt-BR" dirty="0"/>
              <a:t> de </a:t>
            </a:r>
            <a:r>
              <a:rPr lang="pt-BR" dirty="0" err="1"/>
              <a:t>Français</a:t>
            </a:r>
            <a:r>
              <a:rPr lang="pt-BR" dirty="0"/>
              <a:t> – </a:t>
            </a:r>
            <a:r>
              <a:rPr lang="pt-BR" dirty="0" err="1"/>
              <a:t>Niveau</a:t>
            </a:r>
            <a:r>
              <a:rPr lang="pt-BR" dirty="0"/>
              <a:t> </a:t>
            </a:r>
            <a:r>
              <a:rPr lang="pt-BR"/>
              <a:t>Intermédiaire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598345D-B0C4-4017-8A7C-1084394C38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4" name="Espaço Reservado para Imagem 13" descr="Uma imagem contendo homem, mulher, branco, faca&#10;&#10;Descrição gerada automaticamente">
            <a:extLst>
              <a:ext uri="{FF2B5EF4-FFF2-40B4-BE49-F238E27FC236}">
                <a16:creationId xmlns:a16="http://schemas.microsoft.com/office/drawing/2014/main" id="{BD8EB65F-753C-43AE-A92D-4506459A17A1}"/>
              </a:ext>
            </a:extLst>
          </p:cNvPr>
          <p:cNvPicPr>
            <a:picLocks noGrp="1" noChangeAspect="1"/>
          </p:cNvPicPr>
          <p:nvPr>
            <p:ph type="pic" idx="15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6016" b="16016"/>
          <a:stretch>
            <a:fillRect/>
          </a:stretch>
        </p:blipFill>
        <p:spPr/>
      </p:pic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FD1C5642-0A91-45E9-B82A-F3DD150C79D3}"/>
              </a:ext>
            </a:extLst>
          </p:cNvPr>
          <p:cNvSpPr>
            <a:spLocks noGrp="1"/>
          </p:cNvSpPr>
          <p:nvPr>
            <p:ph type="body" sz="half" idx="18"/>
          </p:nvPr>
        </p:nvSpPr>
        <p:spPr/>
        <p:txBody>
          <a:bodyPr/>
          <a:lstStyle/>
          <a:p>
            <a:pPr algn="ctr"/>
            <a:r>
              <a:rPr lang="pt-BR" dirty="0"/>
              <a:t>de </a:t>
            </a:r>
            <a:r>
              <a:rPr lang="pt-BR" dirty="0" err="1"/>
              <a:t>couteau</a:t>
            </a:r>
            <a:endParaRPr lang="pt-BR" dirty="0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4183278-C344-4376-BEAE-C17B2A54FB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7" name="Espaço Reservado para Imagem 16" descr="Homem em pé com camisa azul&#10;&#10;Descrição gerada automaticamente">
            <a:extLst>
              <a:ext uri="{FF2B5EF4-FFF2-40B4-BE49-F238E27FC236}">
                <a16:creationId xmlns:a16="http://schemas.microsoft.com/office/drawing/2014/main" id="{DFF043BA-FCAE-4ABA-A2B2-796DCFA4244B}"/>
              </a:ext>
            </a:extLst>
          </p:cNvPr>
          <p:cNvPicPr>
            <a:picLocks noGrp="1" noChangeAspect="1"/>
          </p:cNvPicPr>
          <p:nvPr>
            <p:ph type="pic" idx="21"/>
          </p:nvPr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16607" b="16607"/>
          <a:stretch>
            <a:fillRect/>
          </a:stretch>
        </p:blipFill>
        <p:spPr/>
      </p:pic>
      <p:sp>
        <p:nvSpPr>
          <p:cNvPr id="9" name="Espaço Reservado para Texto 8">
            <a:extLst>
              <a:ext uri="{FF2B5EF4-FFF2-40B4-BE49-F238E27FC236}">
                <a16:creationId xmlns:a16="http://schemas.microsoft.com/office/drawing/2014/main" id="{3CE5D326-B5B8-49DD-8BC1-83DC65A8D5DF}"/>
              </a:ext>
            </a:extLst>
          </p:cNvPr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pPr algn="ctr"/>
            <a:r>
              <a:rPr lang="pt-BR" dirty="0"/>
              <a:t>de </a:t>
            </a:r>
            <a:r>
              <a:rPr lang="pt-BR" dirty="0" err="1"/>
              <a:t>feu</a:t>
            </a:r>
            <a:endParaRPr lang="pt-BR" dirty="0"/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9EFEC25A-29EE-40DF-AE1F-D8BC92A7D7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" name="Espaço Reservado para Imagem 19" descr="Uma imagem contendo grama, ao ar livre, arma, campo&#10;&#10;Descrição gerada automaticamente">
            <a:extLst>
              <a:ext uri="{FF2B5EF4-FFF2-40B4-BE49-F238E27FC236}">
                <a16:creationId xmlns:a16="http://schemas.microsoft.com/office/drawing/2014/main" id="{8BF1B996-F08F-44B2-A9F3-F1BE808B8692}"/>
              </a:ext>
            </a:extLst>
          </p:cNvPr>
          <p:cNvPicPr>
            <a:picLocks noGrp="1" noChangeAspect="1"/>
          </p:cNvPicPr>
          <p:nvPr>
            <p:ph type="pic" idx="22"/>
          </p:nvPr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t="15349" b="15349"/>
          <a:stretch>
            <a:fillRect/>
          </a:stretch>
        </p:blipFill>
        <p:spPr/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D09DF43A-E4D1-461D-B9E1-EFFDBAEF0E39}"/>
              </a:ext>
            </a:extLst>
          </p:cNvPr>
          <p:cNvSpPr>
            <a:spLocks noGrp="1"/>
          </p:cNvSpPr>
          <p:nvPr>
            <p:ph type="body" sz="half" idx="20"/>
          </p:nvPr>
        </p:nvSpPr>
        <p:spPr/>
        <p:txBody>
          <a:bodyPr/>
          <a:lstStyle/>
          <a:p>
            <a:pPr algn="ctr"/>
            <a:r>
              <a:rPr lang="pt-BR" dirty="0"/>
              <a:t>de </a:t>
            </a:r>
            <a:r>
              <a:rPr lang="pt-BR" dirty="0" err="1"/>
              <a:t>canon</a:t>
            </a:r>
            <a:endParaRPr lang="pt-BR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19F8BE53-8BD5-4992-96CC-9DFC6D7C6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Aula 26</a:t>
            </a:r>
            <a:endParaRPr lang="en-US" dirty="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D2E2EC4F-18EF-4007-91CA-2660189894B6}"/>
              </a:ext>
            </a:extLst>
          </p:cNvPr>
          <p:cNvSpPr txBox="1"/>
          <p:nvPr/>
        </p:nvSpPr>
        <p:spPr>
          <a:xfrm>
            <a:off x="1332085" y="3780354"/>
            <a:ext cx="2940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>
                <a:hlinkClick r:id="rId3" tooltip="http://blogoosfero.cc/claudioandre/blog-do-claudio-andre-o-poeta/homem-leva-facada-na-garganta-perto-de-campo-de-futebol-no-centro-de-bom-conselho"/>
              </a:rPr>
              <a:t>Esta Foto</a:t>
            </a:r>
            <a:r>
              <a:rPr lang="pt-BR" sz="900"/>
              <a:t> de Autor Desconhecido está licenciado em </a:t>
            </a:r>
            <a:r>
              <a:rPr lang="pt-BR" sz="900">
                <a:hlinkClick r:id="rId8" tooltip="https://creativecommons.org/licenses/by/3.0/"/>
              </a:rPr>
              <a:t>CC BY</a:t>
            </a:r>
            <a:endParaRPr lang="pt-BR" sz="900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366D41D9-B740-4B43-8E61-BCC6A99C256C}"/>
              </a:ext>
            </a:extLst>
          </p:cNvPr>
          <p:cNvSpPr txBox="1"/>
          <p:nvPr/>
        </p:nvSpPr>
        <p:spPr>
          <a:xfrm>
            <a:off x="4568996" y="3780354"/>
            <a:ext cx="2930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>
                <a:hlinkClick r:id="rId5" tooltip="http://historiadelasarmasdefuego.blogspot.com/2012/01/la-postura-en-el-momento-del-disparo.html"/>
              </a:rPr>
              <a:t>Esta Foto</a:t>
            </a:r>
            <a:r>
              <a:rPr lang="pt-BR" sz="900"/>
              <a:t> de Autor Desconhecido está licenciado em </a:t>
            </a:r>
            <a:r>
              <a:rPr lang="pt-BR" sz="900">
                <a:hlinkClick r:id="rId9" tooltip="https://creativecommons.org/licenses/by-nc/3.0/"/>
              </a:rPr>
              <a:t>CC BY-NC</a:t>
            </a:r>
            <a:endParaRPr lang="pt-BR" sz="900"/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E85D9532-D6E4-4082-B032-11F086FEBA56}"/>
              </a:ext>
            </a:extLst>
          </p:cNvPr>
          <p:cNvSpPr txBox="1"/>
          <p:nvPr/>
        </p:nvSpPr>
        <p:spPr>
          <a:xfrm>
            <a:off x="7804321" y="3780354"/>
            <a:ext cx="2932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>
                <a:hlinkClick r:id="rId7" tooltip="https://pt.wikipedia.org/wiki/Vickers_Armstrong_Modelo_XIX_(canh%C3%A3o)"/>
              </a:rPr>
              <a:t>Esta Foto</a:t>
            </a:r>
            <a:r>
              <a:rPr lang="pt-BR" sz="900"/>
              <a:t> de Autor Desconhecido está licenciado em </a:t>
            </a:r>
            <a:r>
              <a:rPr lang="pt-BR" sz="900">
                <a:hlinkClick r:id="rId10" tooltip="https://creativecommons.org/licenses/by-sa/3.0/"/>
              </a:rPr>
              <a:t>CC BY-SA</a:t>
            </a:r>
            <a:endParaRPr lang="pt-BR" sz="900"/>
          </a:p>
        </p:txBody>
      </p:sp>
    </p:spTree>
    <p:extLst>
      <p:ext uri="{BB962C8B-B14F-4D97-AF65-F5344CB8AC3E}">
        <p14:creationId xmlns:p14="http://schemas.microsoft.com/office/powerpoint/2010/main" val="1617700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F223DF-1BEC-41EC-ACDF-90E64090F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err="1"/>
              <a:t>Cours</a:t>
            </a:r>
            <a:r>
              <a:rPr lang="pt-BR" dirty="0"/>
              <a:t> de </a:t>
            </a:r>
            <a:r>
              <a:rPr lang="pt-BR" dirty="0" err="1"/>
              <a:t>Français</a:t>
            </a:r>
            <a:r>
              <a:rPr lang="pt-BR" dirty="0"/>
              <a:t> – </a:t>
            </a:r>
            <a:r>
              <a:rPr lang="pt-BR" dirty="0" err="1"/>
              <a:t>Niveau</a:t>
            </a:r>
            <a:r>
              <a:rPr lang="pt-BR" dirty="0"/>
              <a:t> </a:t>
            </a:r>
            <a:r>
              <a:rPr lang="pt-BR"/>
              <a:t>Intermédiaire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598345D-B0C4-4017-8A7C-1084394C38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4" name="Espaço Reservado para Imagem 13" descr="Arma de fogo&#10;&#10;Descrição gerada automaticamente">
            <a:extLst>
              <a:ext uri="{FF2B5EF4-FFF2-40B4-BE49-F238E27FC236}">
                <a16:creationId xmlns:a16="http://schemas.microsoft.com/office/drawing/2014/main" id="{544FC159-8043-41FC-BF2C-C79B137BFB27}"/>
              </a:ext>
            </a:extLst>
          </p:cNvPr>
          <p:cNvPicPr>
            <a:picLocks noGrp="1" noChangeAspect="1"/>
          </p:cNvPicPr>
          <p:nvPr>
            <p:ph type="pic" idx="15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8606" r="8606"/>
          <a:stretch>
            <a:fillRect/>
          </a:stretch>
        </p:blipFill>
        <p:spPr/>
      </p:pic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FD1C5642-0A91-45E9-B82A-F3DD150C79D3}"/>
              </a:ext>
            </a:extLst>
          </p:cNvPr>
          <p:cNvSpPr>
            <a:spLocks noGrp="1"/>
          </p:cNvSpPr>
          <p:nvPr>
            <p:ph type="body" sz="half" idx="18"/>
          </p:nvPr>
        </p:nvSpPr>
        <p:spPr/>
        <p:txBody>
          <a:bodyPr/>
          <a:lstStyle/>
          <a:p>
            <a:pPr algn="ctr"/>
            <a:r>
              <a:rPr lang="pt-BR" dirty="0"/>
              <a:t>de </a:t>
            </a:r>
            <a:r>
              <a:rPr lang="pt-BR" dirty="0" err="1"/>
              <a:t>fusil</a:t>
            </a:r>
            <a:endParaRPr lang="pt-BR" dirty="0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4183278-C344-4376-BEAE-C17B2A54FB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7" name="Espaço Reservado para Imagem 16" descr="Desenho de personagem de desenho animado&#10;&#10;Descrição gerada automaticamente">
            <a:extLst>
              <a:ext uri="{FF2B5EF4-FFF2-40B4-BE49-F238E27FC236}">
                <a16:creationId xmlns:a16="http://schemas.microsoft.com/office/drawing/2014/main" id="{42896345-1DBB-40D1-95ED-39A674F37681}"/>
              </a:ext>
            </a:extLst>
          </p:cNvPr>
          <p:cNvPicPr>
            <a:picLocks noGrp="1" noChangeAspect="1"/>
          </p:cNvPicPr>
          <p:nvPr>
            <p:ph type="pic" idx="21"/>
          </p:nvPr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21095" b="21095"/>
          <a:stretch>
            <a:fillRect/>
          </a:stretch>
        </p:blipFill>
        <p:spPr/>
      </p:pic>
      <p:sp>
        <p:nvSpPr>
          <p:cNvPr id="9" name="Espaço Reservado para Texto 8">
            <a:extLst>
              <a:ext uri="{FF2B5EF4-FFF2-40B4-BE49-F238E27FC236}">
                <a16:creationId xmlns:a16="http://schemas.microsoft.com/office/drawing/2014/main" id="{3CE5D326-B5B8-49DD-8BC1-83DC65A8D5DF}"/>
              </a:ext>
            </a:extLst>
          </p:cNvPr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pPr algn="ctr"/>
            <a:r>
              <a:rPr lang="pt-BR" dirty="0" err="1"/>
              <a:t>double</a:t>
            </a:r>
            <a:endParaRPr lang="pt-BR" dirty="0"/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9EFEC25A-29EE-40DF-AE1F-D8BC92A7D7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" name="Espaço Reservado para Imagem 19" descr="Pessoas sentadas ao redor de uma mesa&#10;&#10;Descrição gerada automaticamente">
            <a:extLst>
              <a:ext uri="{FF2B5EF4-FFF2-40B4-BE49-F238E27FC236}">
                <a16:creationId xmlns:a16="http://schemas.microsoft.com/office/drawing/2014/main" id="{DAB7E8B0-F379-4FD7-9950-6FAA8F2CA8A6}"/>
              </a:ext>
            </a:extLst>
          </p:cNvPr>
          <p:cNvPicPr>
            <a:picLocks noGrp="1" noChangeAspect="1"/>
          </p:cNvPicPr>
          <p:nvPr>
            <p:ph type="pic" idx="22"/>
          </p:nvPr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t="24012" b="24012"/>
          <a:stretch>
            <a:fillRect/>
          </a:stretch>
        </p:blipFill>
        <p:spPr/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D09DF43A-E4D1-461D-B9E1-EFFDBAEF0E39}"/>
              </a:ext>
            </a:extLst>
          </p:cNvPr>
          <p:cNvSpPr>
            <a:spLocks noGrp="1"/>
          </p:cNvSpPr>
          <p:nvPr>
            <p:ph type="body" sz="half" idx="20"/>
          </p:nvPr>
        </p:nvSpPr>
        <p:spPr/>
        <p:txBody>
          <a:bodyPr/>
          <a:lstStyle/>
          <a:p>
            <a:pPr algn="ctr"/>
            <a:r>
              <a:rPr lang="pt-BR" dirty="0"/>
              <a:t>de </a:t>
            </a:r>
            <a:r>
              <a:rPr lang="pt-BR" dirty="0" err="1"/>
              <a:t>vieux</a:t>
            </a:r>
            <a:endParaRPr lang="pt-BR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18189F4-AE4A-4046-9BDA-909300FA7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Aula 26</a:t>
            </a:r>
            <a:endParaRPr lang="en-US" dirty="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237C4EB2-90CD-4957-8F02-C0CC6B685E9B}"/>
              </a:ext>
            </a:extLst>
          </p:cNvPr>
          <p:cNvSpPr txBox="1"/>
          <p:nvPr/>
        </p:nvSpPr>
        <p:spPr>
          <a:xfrm>
            <a:off x="1332085" y="3780354"/>
            <a:ext cx="2940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>
                <a:hlinkClick r:id="rId3" tooltip="https://historiadelasarmasdefuego.blogspot.com/2009/02/fusil-de-asalto-galil.html"/>
              </a:rPr>
              <a:t>Esta Foto</a:t>
            </a:r>
            <a:r>
              <a:rPr lang="pt-BR" sz="900"/>
              <a:t> de Autor Desconhecido está licenciado em </a:t>
            </a:r>
            <a:r>
              <a:rPr lang="pt-BR" sz="900">
                <a:hlinkClick r:id="rId8" tooltip="https://creativecommons.org/licenses/by-nc/3.0/"/>
              </a:rPr>
              <a:t>CC BY-NC</a:t>
            </a:r>
            <a:endParaRPr lang="pt-BR" sz="900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79EC2D54-D666-434F-AE27-3CC4DD03A4A5}"/>
              </a:ext>
            </a:extLst>
          </p:cNvPr>
          <p:cNvSpPr txBox="1"/>
          <p:nvPr/>
        </p:nvSpPr>
        <p:spPr>
          <a:xfrm>
            <a:off x="4568996" y="3780354"/>
            <a:ext cx="2930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>
                <a:hlinkClick r:id="rId5" tooltip="http://www.caoquefuma.com/2018/11/charada-658.html"/>
              </a:rPr>
              <a:t>Esta Foto</a:t>
            </a:r>
            <a:r>
              <a:rPr lang="pt-BR" sz="900"/>
              <a:t> de Autor Desconhecido está licenciado em </a:t>
            </a:r>
            <a:r>
              <a:rPr lang="pt-BR" sz="900">
                <a:hlinkClick r:id="rId9" tooltip="https://creativecommons.org/licenses/by-nc-nd/3.0/"/>
              </a:rPr>
              <a:t>CC BY-NC-ND</a:t>
            </a:r>
            <a:endParaRPr lang="pt-BR" sz="900"/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1A138E05-E11C-4A39-A6BC-B278169CB8FA}"/>
              </a:ext>
            </a:extLst>
          </p:cNvPr>
          <p:cNvSpPr txBox="1"/>
          <p:nvPr/>
        </p:nvSpPr>
        <p:spPr>
          <a:xfrm>
            <a:off x="7804321" y="3780354"/>
            <a:ext cx="2932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>
                <a:hlinkClick r:id="rId7" tooltip="https://pingouin-grincheux.net/wordpress/2014/03/03/carnet-de-croquis-de-van-beurens-felix-le-chat/"/>
              </a:rPr>
              <a:t>Esta Foto</a:t>
            </a:r>
            <a:r>
              <a:rPr lang="pt-BR" sz="900"/>
              <a:t> de Autor Desconhecido está licenciado em </a:t>
            </a:r>
            <a:r>
              <a:rPr lang="pt-BR" sz="900">
                <a:hlinkClick r:id="rId10" tooltip="https://creativecommons.org/licenses/by-sa/3.0/"/>
              </a:rPr>
              <a:t>CC BY-SA</a:t>
            </a:r>
            <a:endParaRPr lang="pt-BR" sz="900"/>
          </a:p>
        </p:txBody>
      </p:sp>
    </p:spTree>
    <p:extLst>
      <p:ext uri="{BB962C8B-B14F-4D97-AF65-F5344CB8AC3E}">
        <p14:creationId xmlns:p14="http://schemas.microsoft.com/office/powerpoint/2010/main" val="8787707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F223DF-1BEC-41EC-ACDF-90E64090F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err="1"/>
              <a:t>Cours</a:t>
            </a:r>
            <a:r>
              <a:rPr lang="pt-BR" dirty="0"/>
              <a:t> de </a:t>
            </a:r>
            <a:r>
              <a:rPr lang="pt-BR" dirty="0" err="1"/>
              <a:t>Français</a:t>
            </a:r>
            <a:r>
              <a:rPr lang="pt-BR" dirty="0"/>
              <a:t> – </a:t>
            </a:r>
            <a:r>
              <a:rPr lang="pt-BR" dirty="0" err="1"/>
              <a:t>Niveau</a:t>
            </a:r>
            <a:r>
              <a:rPr lang="pt-BR" dirty="0"/>
              <a:t> </a:t>
            </a:r>
            <a:r>
              <a:rPr lang="pt-BR"/>
              <a:t>Intermédiaire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598345D-B0C4-4017-8A7C-1084394C38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4" name="Espaço Reservado para Imagem 13">
            <a:extLst>
              <a:ext uri="{FF2B5EF4-FFF2-40B4-BE49-F238E27FC236}">
                <a16:creationId xmlns:a16="http://schemas.microsoft.com/office/drawing/2014/main" id="{F232EA87-335B-4496-BAB3-8E9F49B12E43}"/>
              </a:ext>
            </a:extLst>
          </p:cNvPr>
          <p:cNvPicPr>
            <a:picLocks noGrp="1" noChangeAspect="1"/>
          </p:cNvPicPr>
          <p:nvPr>
            <p:ph type="pic" idx="15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31696" b="31696"/>
          <a:stretch>
            <a:fillRect/>
          </a:stretch>
        </p:blipFill>
        <p:spPr/>
      </p:pic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FD1C5642-0A91-45E9-B82A-F3DD150C79D3}"/>
              </a:ext>
            </a:extLst>
          </p:cNvPr>
          <p:cNvSpPr>
            <a:spLocks noGrp="1"/>
          </p:cNvSpPr>
          <p:nvPr>
            <p:ph type="body" sz="half" idx="18"/>
          </p:nvPr>
        </p:nvSpPr>
        <p:spPr/>
        <p:txBody>
          <a:bodyPr/>
          <a:lstStyle/>
          <a:p>
            <a:pPr algn="ctr"/>
            <a:r>
              <a:rPr lang="pt-BR" dirty="0"/>
              <a:t>de </a:t>
            </a:r>
            <a:r>
              <a:rPr lang="pt-BR" dirty="0" err="1"/>
              <a:t>main</a:t>
            </a:r>
            <a:endParaRPr lang="pt-BR" dirty="0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4183278-C344-4376-BEAE-C17B2A54FB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7" name="Espaço Reservado para Imagem 16" descr="Uma imagem contendo texto, placa, geladeira&#10;&#10;Descrição gerada automaticamente">
            <a:extLst>
              <a:ext uri="{FF2B5EF4-FFF2-40B4-BE49-F238E27FC236}">
                <a16:creationId xmlns:a16="http://schemas.microsoft.com/office/drawing/2014/main" id="{D364D3E3-7377-40E7-B5D0-6B428B8945FE}"/>
              </a:ext>
            </a:extLst>
          </p:cNvPr>
          <p:cNvPicPr>
            <a:picLocks noGrp="1" noChangeAspect="1"/>
          </p:cNvPicPr>
          <p:nvPr>
            <p:ph type="pic" idx="21"/>
          </p:nvPr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15330" b="15330"/>
          <a:stretch>
            <a:fillRect/>
          </a:stretch>
        </p:blipFill>
        <p:spPr/>
      </p:pic>
      <p:sp>
        <p:nvSpPr>
          <p:cNvPr id="9" name="Espaço Reservado para Texto 8">
            <a:extLst>
              <a:ext uri="{FF2B5EF4-FFF2-40B4-BE49-F238E27FC236}">
                <a16:creationId xmlns:a16="http://schemas.microsoft.com/office/drawing/2014/main" id="{3CE5D326-B5B8-49DD-8BC1-83DC65A8D5DF}"/>
              </a:ext>
            </a:extLst>
          </p:cNvPr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pPr algn="ctr"/>
            <a:r>
              <a:rPr lang="pt-BR" dirty="0"/>
              <a:t>de </a:t>
            </a:r>
            <a:r>
              <a:rPr lang="pt-BR" dirty="0" err="1"/>
              <a:t>chapeau</a:t>
            </a:r>
            <a:endParaRPr lang="pt-BR" dirty="0"/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9EFEC25A-29EE-40DF-AE1F-D8BC92A7D7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" name="Espaço Reservado para Imagem 19" descr="Uma imagem contendo cabo, conector, abridor, no interior&#10;&#10;Descrição gerada automaticamente">
            <a:extLst>
              <a:ext uri="{FF2B5EF4-FFF2-40B4-BE49-F238E27FC236}">
                <a16:creationId xmlns:a16="http://schemas.microsoft.com/office/drawing/2014/main" id="{C18F44B1-222F-40FE-8990-5606ED094FFD}"/>
              </a:ext>
            </a:extLst>
          </p:cNvPr>
          <p:cNvPicPr>
            <a:picLocks noGrp="1" noChangeAspect="1"/>
          </p:cNvPicPr>
          <p:nvPr>
            <p:ph type="pic" idx="22"/>
          </p:nvPr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t="32666" b="32666"/>
          <a:stretch>
            <a:fillRect/>
          </a:stretch>
        </p:blipFill>
        <p:spPr/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D09DF43A-E4D1-461D-B9E1-EFFDBAEF0E39}"/>
              </a:ext>
            </a:extLst>
          </p:cNvPr>
          <p:cNvSpPr>
            <a:spLocks noGrp="1"/>
          </p:cNvSpPr>
          <p:nvPr>
            <p:ph type="body" sz="half" idx="20"/>
          </p:nvPr>
        </p:nvSpPr>
        <p:spPr/>
        <p:txBody>
          <a:bodyPr/>
          <a:lstStyle/>
          <a:p>
            <a:pPr algn="ctr"/>
            <a:r>
              <a:rPr lang="pt-BR" dirty="0"/>
              <a:t>de </a:t>
            </a:r>
            <a:r>
              <a:rPr lang="pt-BR" dirty="0" err="1"/>
              <a:t>fil</a:t>
            </a:r>
            <a:endParaRPr lang="pt-BR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16B35C7C-DF6E-4214-B3C9-D10B1FA00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Aula 26</a:t>
            </a:r>
            <a:endParaRPr lang="en-US" dirty="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2811D78F-C085-4116-A73E-0FA78E2238D1}"/>
              </a:ext>
            </a:extLst>
          </p:cNvPr>
          <p:cNvSpPr txBox="1"/>
          <p:nvPr/>
        </p:nvSpPr>
        <p:spPr>
          <a:xfrm>
            <a:off x="1332085" y="3780354"/>
            <a:ext cx="2940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>
                <a:hlinkClick r:id="rId3" tooltip="https://fr.vikidia.org/wiki/Aide:Accueil"/>
              </a:rPr>
              <a:t>Esta Foto</a:t>
            </a:r>
            <a:r>
              <a:rPr lang="pt-BR" sz="900"/>
              <a:t> de Autor Desconhecido está licenciado em </a:t>
            </a:r>
            <a:r>
              <a:rPr lang="pt-BR" sz="900">
                <a:hlinkClick r:id="rId8" tooltip="https://creativecommons.org/licenses/by-sa/3.0/"/>
              </a:rPr>
              <a:t>CC BY-SA</a:t>
            </a:r>
            <a:endParaRPr lang="pt-BR" sz="900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129B035A-2B9A-4143-AE2F-B3F817428D50}"/>
              </a:ext>
            </a:extLst>
          </p:cNvPr>
          <p:cNvSpPr txBox="1"/>
          <p:nvPr/>
        </p:nvSpPr>
        <p:spPr>
          <a:xfrm>
            <a:off x="4568996" y="3780354"/>
            <a:ext cx="2930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>
                <a:hlinkClick r:id="rId5" tooltip="https://flickr.com/photos/chiperoni/4845230441"/>
              </a:rPr>
              <a:t>Esta Foto</a:t>
            </a:r>
            <a:r>
              <a:rPr lang="pt-BR" sz="900"/>
              <a:t> de Autor Desconhecido está licenciado em </a:t>
            </a:r>
            <a:r>
              <a:rPr lang="pt-BR" sz="900">
                <a:hlinkClick r:id="rId9" tooltip="https://creativecommons.org/licenses/by-nc/3.0/"/>
              </a:rPr>
              <a:t>CC BY-NC</a:t>
            </a:r>
            <a:endParaRPr lang="pt-BR" sz="900"/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7C0BE110-AFDF-4CF8-9B55-98098E25C6D4}"/>
              </a:ext>
            </a:extLst>
          </p:cNvPr>
          <p:cNvSpPr txBox="1"/>
          <p:nvPr/>
        </p:nvSpPr>
        <p:spPr>
          <a:xfrm>
            <a:off x="7804321" y="3780354"/>
            <a:ext cx="2932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>
                <a:hlinkClick r:id="rId7" tooltip="https://www.flickr.com/photos/65393953@N03/8289626149"/>
              </a:rPr>
              <a:t>Esta Foto</a:t>
            </a:r>
            <a:r>
              <a:rPr lang="pt-BR" sz="900"/>
              <a:t> de Autor Desconhecido está licenciado em </a:t>
            </a:r>
            <a:r>
              <a:rPr lang="pt-BR" sz="900">
                <a:hlinkClick r:id="rId8" tooltip="https://creativecommons.org/licenses/by-sa/3.0/"/>
              </a:rPr>
              <a:t>CC BY-SA</a:t>
            </a:r>
            <a:endParaRPr lang="pt-BR" sz="900"/>
          </a:p>
        </p:txBody>
      </p:sp>
    </p:spTree>
    <p:extLst>
      <p:ext uri="{BB962C8B-B14F-4D97-AF65-F5344CB8AC3E}">
        <p14:creationId xmlns:p14="http://schemas.microsoft.com/office/powerpoint/2010/main" val="1546870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F223DF-1BEC-41EC-ACDF-90E64090F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err="1"/>
              <a:t>Cours</a:t>
            </a:r>
            <a:r>
              <a:rPr lang="pt-BR" dirty="0"/>
              <a:t> de </a:t>
            </a:r>
            <a:r>
              <a:rPr lang="pt-BR" dirty="0" err="1"/>
              <a:t>Français</a:t>
            </a:r>
            <a:r>
              <a:rPr lang="pt-BR" dirty="0"/>
              <a:t> – </a:t>
            </a:r>
            <a:r>
              <a:rPr lang="pt-BR" dirty="0" err="1"/>
              <a:t>Niveau</a:t>
            </a:r>
            <a:r>
              <a:rPr lang="pt-BR" dirty="0"/>
              <a:t> </a:t>
            </a:r>
            <a:r>
              <a:rPr lang="pt-BR"/>
              <a:t>Intermédiaire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598345D-B0C4-4017-8A7C-1084394C38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4" name="Espaço Reservado para Imagem 13" descr="Uma imagem contendo texto&#10;&#10;Descrição gerada automaticamente">
            <a:extLst>
              <a:ext uri="{FF2B5EF4-FFF2-40B4-BE49-F238E27FC236}">
                <a16:creationId xmlns:a16="http://schemas.microsoft.com/office/drawing/2014/main" id="{515FF956-B533-4100-B76D-AEDF362281E9}"/>
              </a:ext>
            </a:extLst>
          </p:cNvPr>
          <p:cNvPicPr>
            <a:picLocks noGrp="1" noChangeAspect="1"/>
          </p:cNvPicPr>
          <p:nvPr>
            <p:ph type="pic" idx="15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1938" b="21938"/>
          <a:stretch>
            <a:fillRect/>
          </a:stretch>
        </p:blipFill>
        <p:spPr/>
      </p:pic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FD1C5642-0A91-45E9-B82A-F3DD150C79D3}"/>
              </a:ext>
            </a:extLst>
          </p:cNvPr>
          <p:cNvSpPr>
            <a:spLocks noGrp="1"/>
          </p:cNvSpPr>
          <p:nvPr>
            <p:ph type="body" sz="half" idx="18"/>
          </p:nvPr>
        </p:nvSpPr>
        <p:spPr/>
        <p:txBody>
          <a:bodyPr/>
          <a:lstStyle/>
          <a:p>
            <a:pPr algn="ctr"/>
            <a:r>
              <a:rPr lang="pt-BR" dirty="0"/>
              <a:t>de </a:t>
            </a:r>
            <a:r>
              <a:rPr lang="pt-BR" dirty="0" err="1"/>
              <a:t>chaleur</a:t>
            </a:r>
            <a:endParaRPr lang="pt-BR" dirty="0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4183278-C344-4376-BEAE-C17B2A54FB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7" name="Espaço Reservado para Imagem 16" descr="Uma imagem contendo água, ao ar livre, píer, cena&#10;&#10;Descrição gerada automaticamente">
            <a:extLst>
              <a:ext uri="{FF2B5EF4-FFF2-40B4-BE49-F238E27FC236}">
                <a16:creationId xmlns:a16="http://schemas.microsoft.com/office/drawing/2014/main" id="{A63BFC18-329A-4A77-8875-842EA1F5645C}"/>
              </a:ext>
            </a:extLst>
          </p:cNvPr>
          <p:cNvPicPr>
            <a:picLocks noGrp="1" noChangeAspect="1"/>
          </p:cNvPicPr>
          <p:nvPr>
            <p:ph type="pic" idx="21"/>
          </p:nvPr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10844" b="10844"/>
          <a:stretch>
            <a:fillRect/>
          </a:stretch>
        </p:blipFill>
        <p:spPr/>
      </p:pic>
      <p:sp>
        <p:nvSpPr>
          <p:cNvPr id="9" name="Espaço Reservado para Texto 8">
            <a:extLst>
              <a:ext uri="{FF2B5EF4-FFF2-40B4-BE49-F238E27FC236}">
                <a16:creationId xmlns:a16="http://schemas.microsoft.com/office/drawing/2014/main" id="{3CE5D326-B5B8-49DD-8BC1-83DC65A8D5DF}"/>
              </a:ext>
            </a:extLst>
          </p:cNvPr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pPr algn="ctr"/>
            <a:r>
              <a:rPr lang="pt-BR" dirty="0"/>
              <a:t>de </a:t>
            </a:r>
            <a:r>
              <a:rPr lang="pt-BR" dirty="0" err="1"/>
              <a:t>froid</a:t>
            </a:r>
            <a:endParaRPr lang="pt-BR" dirty="0"/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9EFEC25A-29EE-40DF-AE1F-D8BC92A7D7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" name="Espaço Reservado para Imagem 19" descr="Nuvens brancas no céu escuro&#10;&#10;Descrição gerada automaticamente">
            <a:extLst>
              <a:ext uri="{FF2B5EF4-FFF2-40B4-BE49-F238E27FC236}">
                <a16:creationId xmlns:a16="http://schemas.microsoft.com/office/drawing/2014/main" id="{3043411D-CB75-44D6-BAA2-B2C06628EB81}"/>
              </a:ext>
            </a:extLst>
          </p:cNvPr>
          <p:cNvPicPr>
            <a:picLocks noGrp="1" noChangeAspect="1"/>
          </p:cNvPicPr>
          <p:nvPr>
            <p:ph type="pic" idx="22"/>
          </p:nvPr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t="21649" b="21649"/>
          <a:stretch>
            <a:fillRect/>
          </a:stretch>
        </p:blipFill>
        <p:spPr/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D09DF43A-E4D1-461D-B9E1-EFFDBAEF0E39}"/>
              </a:ext>
            </a:extLst>
          </p:cNvPr>
          <p:cNvSpPr>
            <a:spLocks noGrp="1"/>
          </p:cNvSpPr>
          <p:nvPr>
            <p:ph type="body" sz="half" idx="20"/>
          </p:nvPr>
        </p:nvSpPr>
        <p:spPr/>
        <p:txBody>
          <a:bodyPr/>
          <a:lstStyle/>
          <a:p>
            <a:pPr algn="ctr"/>
            <a:r>
              <a:rPr lang="pt-BR" dirty="0"/>
              <a:t>de </a:t>
            </a:r>
            <a:r>
              <a:rPr lang="pt-BR" dirty="0" err="1"/>
              <a:t>foudre</a:t>
            </a:r>
            <a:endParaRPr lang="pt-BR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F1E37E61-2DED-4C62-9041-88FE2D2FC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Aula 26</a:t>
            </a:r>
            <a:endParaRPr lang="en-US" dirty="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154FB701-CC0D-4854-B378-3761A31B6930}"/>
              </a:ext>
            </a:extLst>
          </p:cNvPr>
          <p:cNvSpPr txBox="1"/>
          <p:nvPr/>
        </p:nvSpPr>
        <p:spPr>
          <a:xfrm>
            <a:off x="1332085" y="3780354"/>
            <a:ext cx="2940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>
                <a:hlinkClick r:id="rId3" tooltip="http://lacalobra.vefblog.net/1581.html"/>
              </a:rPr>
              <a:t>Esta Foto</a:t>
            </a:r>
            <a:r>
              <a:rPr lang="pt-BR" sz="900"/>
              <a:t> de Autor Desconhecido está licenciado em </a:t>
            </a:r>
            <a:r>
              <a:rPr lang="pt-BR" sz="900">
                <a:hlinkClick r:id="rId8" tooltip="https://creativecommons.org/licenses/by-nc-sa/3.0/"/>
              </a:rPr>
              <a:t>CC BY-SA-NC</a:t>
            </a:r>
            <a:endParaRPr lang="pt-BR" sz="900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5CCB0B28-84F8-4E15-BB60-1A2CE70BFF10}"/>
              </a:ext>
            </a:extLst>
          </p:cNvPr>
          <p:cNvSpPr txBox="1"/>
          <p:nvPr/>
        </p:nvSpPr>
        <p:spPr>
          <a:xfrm>
            <a:off x="4568996" y="3780354"/>
            <a:ext cx="2930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>
                <a:hlinkClick r:id="rId5" tooltip="https://www.flickr.com/photos/69680866@N08/6951734215"/>
              </a:rPr>
              <a:t>Esta Foto</a:t>
            </a:r>
            <a:r>
              <a:rPr lang="pt-BR" sz="900"/>
              <a:t> de Autor Desconhecido está licenciado em </a:t>
            </a:r>
            <a:r>
              <a:rPr lang="pt-BR" sz="900">
                <a:hlinkClick r:id="rId9" tooltip="https://creativecommons.org/licenses/by-nd/3.0/"/>
              </a:rPr>
              <a:t>CC BY-ND</a:t>
            </a:r>
            <a:endParaRPr lang="pt-BR" sz="900"/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D0A2AC34-3F1E-4F65-B8C1-46A4A0BEE4C1}"/>
              </a:ext>
            </a:extLst>
          </p:cNvPr>
          <p:cNvSpPr txBox="1"/>
          <p:nvPr/>
        </p:nvSpPr>
        <p:spPr>
          <a:xfrm>
            <a:off x="7804321" y="3780354"/>
            <a:ext cx="2932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>
                <a:hlinkClick r:id="rId7" tooltip="http://commons.wikimedia.org/wiki/file:foudre.jpg"/>
              </a:rPr>
              <a:t>Esta Foto</a:t>
            </a:r>
            <a:r>
              <a:rPr lang="pt-BR" sz="900"/>
              <a:t> de Autor Desconhecido está licenciado em </a:t>
            </a:r>
            <a:r>
              <a:rPr lang="pt-BR" sz="900">
                <a:hlinkClick r:id="rId10" tooltip="https://creativecommons.org/licenses/by-sa/3.0/"/>
              </a:rPr>
              <a:t>CC BY-SA</a:t>
            </a:r>
            <a:endParaRPr lang="pt-BR" sz="900"/>
          </a:p>
        </p:txBody>
      </p:sp>
    </p:spTree>
    <p:extLst>
      <p:ext uri="{BB962C8B-B14F-4D97-AF65-F5344CB8AC3E}">
        <p14:creationId xmlns:p14="http://schemas.microsoft.com/office/powerpoint/2010/main" val="334545681"/>
      </p:ext>
    </p:extLst>
  </p:cSld>
  <p:clrMapOvr>
    <a:masterClrMapping/>
  </p:clrMapOvr>
</p:sld>
</file>

<file path=ppt/theme/theme1.xml><?xml version="1.0" encoding="utf-8"?>
<a:theme xmlns:a="http://schemas.openxmlformats.org/drawingml/2006/main" name="Profundidade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Profundidade</Template>
  <TotalTime>4597</TotalTime>
  <Words>488</Words>
  <Application>Microsoft Office PowerPoint</Application>
  <PresentationFormat>Widescreen</PresentationFormat>
  <Paragraphs>91</Paragraphs>
  <Slides>13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Corbel</vt:lpstr>
      <vt:lpstr>Profundidade</vt:lpstr>
      <vt:lpstr>Cours de Français</vt:lpstr>
      <vt:lpstr>Cours de Français – Niveau Intermédiaire</vt:lpstr>
      <vt:lpstr>Cours de Français – Niveau Intermédiaire</vt:lpstr>
      <vt:lpstr>Cours de Français – Niveau Intermédiaire</vt:lpstr>
      <vt:lpstr>Cours de Français – Niveau Intermédiaire</vt:lpstr>
      <vt:lpstr>Cours de Français – Niveau Intermédiaire</vt:lpstr>
      <vt:lpstr>Cours de Français – Niveau Intermédiaire</vt:lpstr>
      <vt:lpstr>Cours de Français – Niveau Intermédiaire</vt:lpstr>
      <vt:lpstr>Cours de Français – Niveau Intermédiaire</vt:lpstr>
      <vt:lpstr>Cours de Français – Niveau Intermédiaire</vt:lpstr>
      <vt:lpstr>Cours de Français – Niveau Intermédiaire</vt:lpstr>
      <vt:lpstr>Cours de Français – Niveau Intermédiaire</vt:lpstr>
      <vt:lpstr>Cours de Français – Niveau Intermédiaire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 de Français</dc:title>
  <dc:creator>Noemia Cecilia Santos</dc:creator>
  <cp:lastModifiedBy>Noemia Cecilia Santos</cp:lastModifiedBy>
  <cp:revision>16</cp:revision>
  <dcterms:created xsi:type="dcterms:W3CDTF">2019-11-08T12:04:14Z</dcterms:created>
  <dcterms:modified xsi:type="dcterms:W3CDTF">2019-11-18T02:00:41Z</dcterms:modified>
</cp:coreProperties>
</file>