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DED909-3A2F-4FB2-90A3-F51C1D785D06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432C48C-710A-4A19-AC61-4047982CB07E}">
      <dgm:prSet/>
      <dgm:spPr/>
      <dgm:t>
        <a:bodyPr/>
        <a:lstStyle/>
        <a:p>
          <a:r>
            <a:rPr lang="fr-FR" dirty="0"/>
            <a:t>à                </a:t>
          </a:r>
        </a:p>
        <a:p>
          <a:r>
            <a:rPr lang="fr-FR" dirty="0"/>
            <a:t>Je vais  à la maison.</a:t>
          </a:r>
          <a:endParaRPr lang="en-US" dirty="0"/>
        </a:p>
      </dgm:t>
    </dgm:pt>
    <dgm:pt modelId="{50409090-965C-4222-8698-6D50FDEAB366}" type="parTrans" cxnId="{D8F0DFD9-923A-4E85-8493-6D6782485317}">
      <dgm:prSet/>
      <dgm:spPr/>
      <dgm:t>
        <a:bodyPr/>
        <a:lstStyle/>
        <a:p>
          <a:endParaRPr lang="en-US"/>
        </a:p>
      </dgm:t>
    </dgm:pt>
    <dgm:pt modelId="{608B48E3-6811-4D97-8190-259B3301857B}" type="sibTrans" cxnId="{D8F0DFD9-923A-4E85-8493-6D6782485317}">
      <dgm:prSet/>
      <dgm:spPr/>
      <dgm:t>
        <a:bodyPr/>
        <a:lstStyle/>
        <a:p>
          <a:endParaRPr lang="en-US"/>
        </a:p>
      </dgm:t>
    </dgm:pt>
    <dgm:pt modelId="{9DCD6148-AE3F-4808-8C79-C91682B616C9}">
      <dgm:prSet/>
      <dgm:spPr/>
      <dgm:t>
        <a:bodyPr/>
        <a:lstStyle/>
        <a:p>
          <a:r>
            <a:rPr lang="fr-FR"/>
            <a:t>de                     La balle  de Marie.</a:t>
          </a:r>
          <a:endParaRPr lang="en-US"/>
        </a:p>
      </dgm:t>
    </dgm:pt>
    <dgm:pt modelId="{19770189-15EB-40B3-AD91-764323B57777}" type="parTrans" cxnId="{1BF8CB6D-03ED-40B4-8C05-CD481F12F0F3}">
      <dgm:prSet/>
      <dgm:spPr/>
      <dgm:t>
        <a:bodyPr/>
        <a:lstStyle/>
        <a:p>
          <a:endParaRPr lang="en-US"/>
        </a:p>
      </dgm:t>
    </dgm:pt>
    <dgm:pt modelId="{E37F69A1-7DE6-466B-9EC6-18CD8211B4C8}" type="sibTrans" cxnId="{1BF8CB6D-03ED-40B4-8C05-CD481F12F0F3}">
      <dgm:prSet/>
      <dgm:spPr/>
      <dgm:t>
        <a:bodyPr/>
        <a:lstStyle/>
        <a:p>
          <a:endParaRPr lang="en-US"/>
        </a:p>
      </dgm:t>
    </dgm:pt>
    <dgm:pt modelId="{FB3E4153-E2E6-4565-A3A9-891A83051625}">
      <dgm:prSet/>
      <dgm:spPr/>
      <dgm:t>
        <a:bodyPr/>
        <a:lstStyle/>
        <a:p>
          <a:r>
            <a:rPr lang="fr-FR"/>
            <a:t>chez                  Marc est chez ses parents.</a:t>
          </a:r>
          <a:endParaRPr lang="en-US"/>
        </a:p>
      </dgm:t>
    </dgm:pt>
    <dgm:pt modelId="{90E72B6D-A681-47B7-9B5F-28665B3E5A7A}" type="parTrans" cxnId="{FCC3813A-A047-47D9-ACA9-F761B2329A90}">
      <dgm:prSet/>
      <dgm:spPr/>
      <dgm:t>
        <a:bodyPr/>
        <a:lstStyle/>
        <a:p>
          <a:endParaRPr lang="en-US"/>
        </a:p>
      </dgm:t>
    </dgm:pt>
    <dgm:pt modelId="{E837CE29-FC7E-42D7-8A74-799D94384F44}" type="sibTrans" cxnId="{FCC3813A-A047-47D9-ACA9-F761B2329A90}">
      <dgm:prSet/>
      <dgm:spPr/>
      <dgm:t>
        <a:bodyPr/>
        <a:lstStyle/>
        <a:p>
          <a:endParaRPr lang="en-US"/>
        </a:p>
      </dgm:t>
    </dgm:pt>
    <dgm:pt modelId="{1D037A63-9846-4367-99AB-7BF1364CB7F9}" type="pres">
      <dgm:prSet presAssocID="{35DED909-3A2F-4FB2-90A3-F51C1D785D0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69B1FEE-FC66-4CDA-A8A0-E5A87C41F6C5}" type="pres">
      <dgm:prSet presAssocID="{7432C48C-710A-4A19-AC61-4047982CB07E}" presName="hierRoot1" presStyleCnt="0"/>
      <dgm:spPr/>
    </dgm:pt>
    <dgm:pt modelId="{A711ECEB-C4EE-462E-9E2B-3A715761B79F}" type="pres">
      <dgm:prSet presAssocID="{7432C48C-710A-4A19-AC61-4047982CB07E}" presName="composite" presStyleCnt="0"/>
      <dgm:spPr/>
    </dgm:pt>
    <dgm:pt modelId="{5DC77DE9-D253-4A0E-AE6F-4ECD2743CE71}" type="pres">
      <dgm:prSet presAssocID="{7432C48C-710A-4A19-AC61-4047982CB07E}" presName="background" presStyleLbl="node0" presStyleIdx="0" presStyleCnt="3"/>
      <dgm:spPr/>
    </dgm:pt>
    <dgm:pt modelId="{E5F3F75B-1E31-45DB-B0B6-833C0AE469C0}" type="pres">
      <dgm:prSet presAssocID="{7432C48C-710A-4A19-AC61-4047982CB07E}" presName="text" presStyleLbl="fgAcc0" presStyleIdx="0" presStyleCnt="3">
        <dgm:presLayoutVars>
          <dgm:chPref val="3"/>
        </dgm:presLayoutVars>
      </dgm:prSet>
      <dgm:spPr/>
    </dgm:pt>
    <dgm:pt modelId="{6BD058B2-C123-4F16-A891-716C071E239C}" type="pres">
      <dgm:prSet presAssocID="{7432C48C-710A-4A19-AC61-4047982CB07E}" presName="hierChild2" presStyleCnt="0"/>
      <dgm:spPr/>
    </dgm:pt>
    <dgm:pt modelId="{3901D499-9E1A-40BB-9DEA-E34B67357479}" type="pres">
      <dgm:prSet presAssocID="{9DCD6148-AE3F-4808-8C79-C91682B616C9}" presName="hierRoot1" presStyleCnt="0"/>
      <dgm:spPr/>
    </dgm:pt>
    <dgm:pt modelId="{57EFE156-87B9-4D50-AA50-CEBC8047D668}" type="pres">
      <dgm:prSet presAssocID="{9DCD6148-AE3F-4808-8C79-C91682B616C9}" presName="composite" presStyleCnt="0"/>
      <dgm:spPr/>
    </dgm:pt>
    <dgm:pt modelId="{A7AE1CB2-286A-4529-9153-2CCCACA7A416}" type="pres">
      <dgm:prSet presAssocID="{9DCD6148-AE3F-4808-8C79-C91682B616C9}" presName="background" presStyleLbl="node0" presStyleIdx="1" presStyleCnt="3"/>
      <dgm:spPr/>
    </dgm:pt>
    <dgm:pt modelId="{C30BE90D-ED1B-4706-B068-ED39C4F20374}" type="pres">
      <dgm:prSet presAssocID="{9DCD6148-AE3F-4808-8C79-C91682B616C9}" presName="text" presStyleLbl="fgAcc0" presStyleIdx="1" presStyleCnt="3">
        <dgm:presLayoutVars>
          <dgm:chPref val="3"/>
        </dgm:presLayoutVars>
      </dgm:prSet>
      <dgm:spPr/>
    </dgm:pt>
    <dgm:pt modelId="{3B79F0A9-514C-4F9E-8F69-FE360A7B816B}" type="pres">
      <dgm:prSet presAssocID="{9DCD6148-AE3F-4808-8C79-C91682B616C9}" presName="hierChild2" presStyleCnt="0"/>
      <dgm:spPr/>
    </dgm:pt>
    <dgm:pt modelId="{51977798-EA8E-4EA5-81BB-CB73B0816AE0}" type="pres">
      <dgm:prSet presAssocID="{FB3E4153-E2E6-4565-A3A9-891A83051625}" presName="hierRoot1" presStyleCnt="0"/>
      <dgm:spPr/>
    </dgm:pt>
    <dgm:pt modelId="{55FD01C7-12BB-4DE0-AD09-60987262C055}" type="pres">
      <dgm:prSet presAssocID="{FB3E4153-E2E6-4565-A3A9-891A83051625}" presName="composite" presStyleCnt="0"/>
      <dgm:spPr/>
    </dgm:pt>
    <dgm:pt modelId="{B189B3C9-BD49-4990-9A36-5DAC2AE46CD3}" type="pres">
      <dgm:prSet presAssocID="{FB3E4153-E2E6-4565-A3A9-891A83051625}" presName="background" presStyleLbl="node0" presStyleIdx="2" presStyleCnt="3"/>
      <dgm:spPr/>
    </dgm:pt>
    <dgm:pt modelId="{B56E67D6-6293-4741-8DD0-D21F48AACE16}" type="pres">
      <dgm:prSet presAssocID="{FB3E4153-E2E6-4565-A3A9-891A83051625}" presName="text" presStyleLbl="fgAcc0" presStyleIdx="2" presStyleCnt="3">
        <dgm:presLayoutVars>
          <dgm:chPref val="3"/>
        </dgm:presLayoutVars>
      </dgm:prSet>
      <dgm:spPr/>
    </dgm:pt>
    <dgm:pt modelId="{129FDCF2-B610-4DDE-82DB-59F34E7A8488}" type="pres">
      <dgm:prSet presAssocID="{FB3E4153-E2E6-4565-A3A9-891A83051625}" presName="hierChild2" presStyleCnt="0"/>
      <dgm:spPr/>
    </dgm:pt>
  </dgm:ptLst>
  <dgm:cxnLst>
    <dgm:cxn modelId="{35F25D30-4571-4530-AD18-AB848735A120}" type="presOf" srcId="{35DED909-3A2F-4FB2-90A3-F51C1D785D06}" destId="{1D037A63-9846-4367-99AB-7BF1364CB7F9}" srcOrd="0" destOrd="0" presId="urn:microsoft.com/office/officeart/2005/8/layout/hierarchy1"/>
    <dgm:cxn modelId="{50499231-EF12-4A66-B328-327181F21233}" type="presOf" srcId="{9DCD6148-AE3F-4808-8C79-C91682B616C9}" destId="{C30BE90D-ED1B-4706-B068-ED39C4F20374}" srcOrd="0" destOrd="0" presId="urn:microsoft.com/office/officeart/2005/8/layout/hierarchy1"/>
    <dgm:cxn modelId="{FCC3813A-A047-47D9-ACA9-F761B2329A90}" srcId="{35DED909-3A2F-4FB2-90A3-F51C1D785D06}" destId="{FB3E4153-E2E6-4565-A3A9-891A83051625}" srcOrd="2" destOrd="0" parTransId="{90E72B6D-A681-47B7-9B5F-28665B3E5A7A}" sibTransId="{E837CE29-FC7E-42D7-8A74-799D94384F44}"/>
    <dgm:cxn modelId="{4017CD44-EBBE-439A-8416-898C7812E482}" type="presOf" srcId="{7432C48C-710A-4A19-AC61-4047982CB07E}" destId="{E5F3F75B-1E31-45DB-B0B6-833C0AE469C0}" srcOrd="0" destOrd="0" presId="urn:microsoft.com/office/officeart/2005/8/layout/hierarchy1"/>
    <dgm:cxn modelId="{1BF8CB6D-03ED-40B4-8C05-CD481F12F0F3}" srcId="{35DED909-3A2F-4FB2-90A3-F51C1D785D06}" destId="{9DCD6148-AE3F-4808-8C79-C91682B616C9}" srcOrd="1" destOrd="0" parTransId="{19770189-15EB-40B3-AD91-764323B57777}" sibTransId="{E37F69A1-7DE6-466B-9EC6-18CD8211B4C8}"/>
    <dgm:cxn modelId="{9469C395-6F67-40A8-A411-47D4F7837574}" type="presOf" srcId="{FB3E4153-E2E6-4565-A3A9-891A83051625}" destId="{B56E67D6-6293-4741-8DD0-D21F48AACE16}" srcOrd="0" destOrd="0" presId="urn:microsoft.com/office/officeart/2005/8/layout/hierarchy1"/>
    <dgm:cxn modelId="{D8F0DFD9-923A-4E85-8493-6D6782485317}" srcId="{35DED909-3A2F-4FB2-90A3-F51C1D785D06}" destId="{7432C48C-710A-4A19-AC61-4047982CB07E}" srcOrd="0" destOrd="0" parTransId="{50409090-965C-4222-8698-6D50FDEAB366}" sibTransId="{608B48E3-6811-4D97-8190-259B3301857B}"/>
    <dgm:cxn modelId="{1A507B67-D91C-4E08-9C59-E5E0B98A1598}" type="presParOf" srcId="{1D037A63-9846-4367-99AB-7BF1364CB7F9}" destId="{D69B1FEE-FC66-4CDA-A8A0-E5A87C41F6C5}" srcOrd="0" destOrd="0" presId="urn:microsoft.com/office/officeart/2005/8/layout/hierarchy1"/>
    <dgm:cxn modelId="{F7B5356C-036C-4670-9B43-D16344872830}" type="presParOf" srcId="{D69B1FEE-FC66-4CDA-A8A0-E5A87C41F6C5}" destId="{A711ECEB-C4EE-462E-9E2B-3A715761B79F}" srcOrd="0" destOrd="0" presId="urn:microsoft.com/office/officeart/2005/8/layout/hierarchy1"/>
    <dgm:cxn modelId="{5D2C514B-0AEE-4853-AD4D-A3405F793E03}" type="presParOf" srcId="{A711ECEB-C4EE-462E-9E2B-3A715761B79F}" destId="{5DC77DE9-D253-4A0E-AE6F-4ECD2743CE71}" srcOrd="0" destOrd="0" presId="urn:microsoft.com/office/officeart/2005/8/layout/hierarchy1"/>
    <dgm:cxn modelId="{710E1040-AFD2-4E0E-A614-831147539B22}" type="presParOf" srcId="{A711ECEB-C4EE-462E-9E2B-3A715761B79F}" destId="{E5F3F75B-1E31-45DB-B0B6-833C0AE469C0}" srcOrd="1" destOrd="0" presId="urn:microsoft.com/office/officeart/2005/8/layout/hierarchy1"/>
    <dgm:cxn modelId="{F92B41CC-C3EA-4DAE-81FA-A3CCDD022FAC}" type="presParOf" srcId="{D69B1FEE-FC66-4CDA-A8A0-E5A87C41F6C5}" destId="{6BD058B2-C123-4F16-A891-716C071E239C}" srcOrd="1" destOrd="0" presId="urn:microsoft.com/office/officeart/2005/8/layout/hierarchy1"/>
    <dgm:cxn modelId="{B0178E19-D7DD-4D95-AAEE-873043E197C4}" type="presParOf" srcId="{1D037A63-9846-4367-99AB-7BF1364CB7F9}" destId="{3901D499-9E1A-40BB-9DEA-E34B67357479}" srcOrd="1" destOrd="0" presId="urn:microsoft.com/office/officeart/2005/8/layout/hierarchy1"/>
    <dgm:cxn modelId="{B9C40317-5D34-444B-A009-375D3C1E9FDF}" type="presParOf" srcId="{3901D499-9E1A-40BB-9DEA-E34B67357479}" destId="{57EFE156-87B9-4D50-AA50-CEBC8047D668}" srcOrd="0" destOrd="0" presId="urn:microsoft.com/office/officeart/2005/8/layout/hierarchy1"/>
    <dgm:cxn modelId="{5477BD33-AD87-4904-934B-BC436FD83B4A}" type="presParOf" srcId="{57EFE156-87B9-4D50-AA50-CEBC8047D668}" destId="{A7AE1CB2-286A-4529-9153-2CCCACA7A416}" srcOrd="0" destOrd="0" presId="urn:microsoft.com/office/officeart/2005/8/layout/hierarchy1"/>
    <dgm:cxn modelId="{01DDC85F-3B89-46C3-B6FC-ECAC12D8400C}" type="presParOf" srcId="{57EFE156-87B9-4D50-AA50-CEBC8047D668}" destId="{C30BE90D-ED1B-4706-B068-ED39C4F20374}" srcOrd="1" destOrd="0" presId="urn:microsoft.com/office/officeart/2005/8/layout/hierarchy1"/>
    <dgm:cxn modelId="{9F5B4002-1D78-46D2-99FB-49C414985A4E}" type="presParOf" srcId="{3901D499-9E1A-40BB-9DEA-E34B67357479}" destId="{3B79F0A9-514C-4F9E-8F69-FE360A7B816B}" srcOrd="1" destOrd="0" presId="urn:microsoft.com/office/officeart/2005/8/layout/hierarchy1"/>
    <dgm:cxn modelId="{2EDF24D4-C43B-4318-962A-0DC309DB134D}" type="presParOf" srcId="{1D037A63-9846-4367-99AB-7BF1364CB7F9}" destId="{51977798-EA8E-4EA5-81BB-CB73B0816AE0}" srcOrd="2" destOrd="0" presId="urn:microsoft.com/office/officeart/2005/8/layout/hierarchy1"/>
    <dgm:cxn modelId="{76633139-49C2-4E56-9BC3-FE3396AE4B8A}" type="presParOf" srcId="{51977798-EA8E-4EA5-81BB-CB73B0816AE0}" destId="{55FD01C7-12BB-4DE0-AD09-60987262C055}" srcOrd="0" destOrd="0" presId="urn:microsoft.com/office/officeart/2005/8/layout/hierarchy1"/>
    <dgm:cxn modelId="{DF82BEA5-9D01-4D8F-8390-A68B6198CC4A}" type="presParOf" srcId="{55FD01C7-12BB-4DE0-AD09-60987262C055}" destId="{B189B3C9-BD49-4990-9A36-5DAC2AE46CD3}" srcOrd="0" destOrd="0" presId="urn:microsoft.com/office/officeart/2005/8/layout/hierarchy1"/>
    <dgm:cxn modelId="{ED2A4232-583C-48B2-8615-E2FA794EAAA9}" type="presParOf" srcId="{55FD01C7-12BB-4DE0-AD09-60987262C055}" destId="{B56E67D6-6293-4741-8DD0-D21F48AACE16}" srcOrd="1" destOrd="0" presId="urn:microsoft.com/office/officeart/2005/8/layout/hierarchy1"/>
    <dgm:cxn modelId="{73B7122A-C883-4554-AE3D-B470175E38FB}" type="presParOf" srcId="{51977798-EA8E-4EA5-81BB-CB73B0816AE0}" destId="{129FDCF2-B610-4DDE-82DB-59F34E7A848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8D2D0F-2D82-499B-B476-E8E1478D1B72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B711ACD0-25AA-4E11-A8FC-99A8BE5F5986}">
      <dgm:prSet/>
      <dgm:spPr/>
      <dgm:t>
        <a:bodyPr/>
        <a:lstStyle/>
        <a:p>
          <a:r>
            <a:rPr lang="fr-FR"/>
            <a:t>de chez             Il revient de chez sa sœur.</a:t>
          </a:r>
          <a:endParaRPr lang="en-US"/>
        </a:p>
      </dgm:t>
    </dgm:pt>
    <dgm:pt modelId="{ECACAFEC-B671-4E54-AA37-755ED5812CA1}" type="parTrans" cxnId="{7255AC11-B34C-4240-9527-A8985BCCB6D9}">
      <dgm:prSet/>
      <dgm:spPr/>
      <dgm:t>
        <a:bodyPr/>
        <a:lstStyle/>
        <a:p>
          <a:endParaRPr lang="en-US"/>
        </a:p>
      </dgm:t>
    </dgm:pt>
    <dgm:pt modelId="{D9D9C858-C62E-4486-98C5-DAEDB2A280CB}" type="sibTrans" cxnId="{7255AC11-B34C-4240-9527-A8985BCCB6D9}">
      <dgm:prSet/>
      <dgm:spPr/>
      <dgm:t>
        <a:bodyPr/>
        <a:lstStyle/>
        <a:p>
          <a:endParaRPr lang="en-US"/>
        </a:p>
      </dgm:t>
    </dgm:pt>
    <dgm:pt modelId="{D7B3317D-9FB8-4B54-ADC4-1B6CC6D746DD}">
      <dgm:prSet/>
      <dgm:spPr/>
      <dgm:t>
        <a:bodyPr/>
        <a:lstStyle/>
        <a:p>
          <a:r>
            <a:rPr lang="fr-FR"/>
            <a:t>en                      Ils se promenent en chantant.</a:t>
          </a:r>
          <a:endParaRPr lang="en-US"/>
        </a:p>
      </dgm:t>
    </dgm:pt>
    <dgm:pt modelId="{A0E17579-0EAD-4B54-8F5E-4EE2202FDD64}" type="parTrans" cxnId="{92987B82-1467-433C-9B9E-50BA89070CC4}">
      <dgm:prSet/>
      <dgm:spPr/>
      <dgm:t>
        <a:bodyPr/>
        <a:lstStyle/>
        <a:p>
          <a:endParaRPr lang="en-US"/>
        </a:p>
      </dgm:t>
    </dgm:pt>
    <dgm:pt modelId="{F4B1E470-E2DC-4DF6-AECA-BD671E68CF60}" type="sibTrans" cxnId="{92987B82-1467-433C-9B9E-50BA89070CC4}">
      <dgm:prSet/>
      <dgm:spPr/>
      <dgm:t>
        <a:bodyPr/>
        <a:lstStyle/>
        <a:p>
          <a:endParaRPr lang="en-US"/>
        </a:p>
      </dgm:t>
    </dgm:pt>
    <dgm:pt modelId="{32EBC7E5-6738-402C-AE94-DAA9829884AC}">
      <dgm:prSet/>
      <dgm:spPr/>
      <dgm:t>
        <a:bodyPr/>
        <a:lstStyle/>
        <a:p>
          <a:r>
            <a:rPr lang="fr-FR"/>
            <a:t>dans                  Je monte dans le taxi.</a:t>
          </a:r>
          <a:endParaRPr lang="en-US"/>
        </a:p>
      </dgm:t>
    </dgm:pt>
    <dgm:pt modelId="{73C1387F-68FB-4C71-8602-C208D95DDCE4}" type="parTrans" cxnId="{91A0DFD4-FFB5-4877-905D-62CAC1CB44A9}">
      <dgm:prSet/>
      <dgm:spPr/>
      <dgm:t>
        <a:bodyPr/>
        <a:lstStyle/>
        <a:p>
          <a:endParaRPr lang="en-US"/>
        </a:p>
      </dgm:t>
    </dgm:pt>
    <dgm:pt modelId="{011D810A-A3CB-49F1-9640-34A7BFC84877}" type="sibTrans" cxnId="{91A0DFD4-FFB5-4877-905D-62CAC1CB44A9}">
      <dgm:prSet/>
      <dgm:spPr/>
      <dgm:t>
        <a:bodyPr/>
        <a:lstStyle/>
        <a:p>
          <a:endParaRPr lang="en-US"/>
        </a:p>
      </dgm:t>
    </dgm:pt>
    <dgm:pt modelId="{50C0776B-3F94-421B-9B52-A3E0C545853C}" type="pres">
      <dgm:prSet presAssocID="{C18D2D0F-2D82-499B-B476-E8E1478D1B7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0058619-84E6-4DAD-8493-F73F25D09146}" type="pres">
      <dgm:prSet presAssocID="{B711ACD0-25AA-4E11-A8FC-99A8BE5F5986}" presName="hierRoot1" presStyleCnt="0"/>
      <dgm:spPr/>
    </dgm:pt>
    <dgm:pt modelId="{CB7B2CDE-31B3-4DAC-9705-44ED852FFAFA}" type="pres">
      <dgm:prSet presAssocID="{B711ACD0-25AA-4E11-A8FC-99A8BE5F5986}" presName="composite" presStyleCnt="0"/>
      <dgm:spPr/>
    </dgm:pt>
    <dgm:pt modelId="{689A43DA-49AA-40C3-BB75-8F324512796C}" type="pres">
      <dgm:prSet presAssocID="{B711ACD0-25AA-4E11-A8FC-99A8BE5F5986}" presName="background" presStyleLbl="node0" presStyleIdx="0" presStyleCnt="3"/>
      <dgm:spPr/>
    </dgm:pt>
    <dgm:pt modelId="{8C238494-F27B-4032-B616-C400E408F8B3}" type="pres">
      <dgm:prSet presAssocID="{B711ACD0-25AA-4E11-A8FC-99A8BE5F5986}" presName="text" presStyleLbl="fgAcc0" presStyleIdx="0" presStyleCnt="3">
        <dgm:presLayoutVars>
          <dgm:chPref val="3"/>
        </dgm:presLayoutVars>
      </dgm:prSet>
      <dgm:spPr/>
    </dgm:pt>
    <dgm:pt modelId="{3F1B8207-7C92-4EBC-ADA2-1B17F76321BB}" type="pres">
      <dgm:prSet presAssocID="{B711ACD0-25AA-4E11-A8FC-99A8BE5F5986}" presName="hierChild2" presStyleCnt="0"/>
      <dgm:spPr/>
    </dgm:pt>
    <dgm:pt modelId="{1019215A-FD30-49A2-BEF6-D8E6DBE82BA5}" type="pres">
      <dgm:prSet presAssocID="{D7B3317D-9FB8-4B54-ADC4-1B6CC6D746DD}" presName="hierRoot1" presStyleCnt="0"/>
      <dgm:spPr/>
    </dgm:pt>
    <dgm:pt modelId="{553D3E1B-34EB-4935-AABC-0371C35A1771}" type="pres">
      <dgm:prSet presAssocID="{D7B3317D-9FB8-4B54-ADC4-1B6CC6D746DD}" presName="composite" presStyleCnt="0"/>
      <dgm:spPr/>
    </dgm:pt>
    <dgm:pt modelId="{BCE4CC25-39FA-4D3A-9E60-B1C8B5438D8A}" type="pres">
      <dgm:prSet presAssocID="{D7B3317D-9FB8-4B54-ADC4-1B6CC6D746DD}" presName="background" presStyleLbl="node0" presStyleIdx="1" presStyleCnt="3"/>
      <dgm:spPr/>
    </dgm:pt>
    <dgm:pt modelId="{A7DBD725-8584-4AEB-9FA0-43DC0DFD0076}" type="pres">
      <dgm:prSet presAssocID="{D7B3317D-9FB8-4B54-ADC4-1B6CC6D746DD}" presName="text" presStyleLbl="fgAcc0" presStyleIdx="1" presStyleCnt="3">
        <dgm:presLayoutVars>
          <dgm:chPref val="3"/>
        </dgm:presLayoutVars>
      </dgm:prSet>
      <dgm:spPr/>
    </dgm:pt>
    <dgm:pt modelId="{33015BC6-D5DF-4478-984C-B9B52081879B}" type="pres">
      <dgm:prSet presAssocID="{D7B3317D-9FB8-4B54-ADC4-1B6CC6D746DD}" presName="hierChild2" presStyleCnt="0"/>
      <dgm:spPr/>
    </dgm:pt>
    <dgm:pt modelId="{D7738CFC-8A90-49D7-B0D0-5BB45BCBD6A8}" type="pres">
      <dgm:prSet presAssocID="{32EBC7E5-6738-402C-AE94-DAA9829884AC}" presName="hierRoot1" presStyleCnt="0"/>
      <dgm:spPr/>
    </dgm:pt>
    <dgm:pt modelId="{ACD80C30-A0E9-4554-BC9E-1302F22BC737}" type="pres">
      <dgm:prSet presAssocID="{32EBC7E5-6738-402C-AE94-DAA9829884AC}" presName="composite" presStyleCnt="0"/>
      <dgm:spPr/>
    </dgm:pt>
    <dgm:pt modelId="{A323CD6D-717F-4F1B-8B72-67C9EF12B84A}" type="pres">
      <dgm:prSet presAssocID="{32EBC7E5-6738-402C-AE94-DAA9829884AC}" presName="background" presStyleLbl="node0" presStyleIdx="2" presStyleCnt="3"/>
      <dgm:spPr/>
    </dgm:pt>
    <dgm:pt modelId="{FEB45F82-03AC-4A5C-8EF0-1111D0BC1A65}" type="pres">
      <dgm:prSet presAssocID="{32EBC7E5-6738-402C-AE94-DAA9829884AC}" presName="text" presStyleLbl="fgAcc0" presStyleIdx="2" presStyleCnt="3">
        <dgm:presLayoutVars>
          <dgm:chPref val="3"/>
        </dgm:presLayoutVars>
      </dgm:prSet>
      <dgm:spPr/>
    </dgm:pt>
    <dgm:pt modelId="{DCDFCFFC-7ED8-48EA-A73C-82F37299101E}" type="pres">
      <dgm:prSet presAssocID="{32EBC7E5-6738-402C-AE94-DAA9829884AC}" presName="hierChild2" presStyleCnt="0"/>
      <dgm:spPr/>
    </dgm:pt>
  </dgm:ptLst>
  <dgm:cxnLst>
    <dgm:cxn modelId="{7255AC11-B34C-4240-9527-A8985BCCB6D9}" srcId="{C18D2D0F-2D82-499B-B476-E8E1478D1B72}" destId="{B711ACD0-25AA-4E11-A8FC-99A8BE5F5986}" srcOrd="0" destOrd="0" parTransId="{ECACAFEC-B671-4E54-AA37-755ED5812CA1}" sibTransId="{D9D9C858-C62E-4486-98C5-DAEDB2A280CB}"/>
    <dgm:cxn modelId="{F9D1B720-4E22-4390-B69B-CDD06DC63DF1}" type="presOf" srcId="{C18D2D0F-2D82-499B-B476-E8E1478D1B72}" destId="{50C0776B-3F94-421B-9B52-A3E0C545853C}" srcOrd="0" destOrd="0" presId="urn:microsoft.com/office/officeart/2005/8/layout/hierarchy1"/>
    <dgm:cxn modelId="{F6259A2F-D111-495E-A5BF-4F4C6D43C49B}" type="presOf" srcId="{D7B3317D-9FB8-4B54-ADC4-1B6CC6D746DD}" destId="{A7DBD725-8584-4AEB-9FA0-43DC0DFD0076}" srcOrd="0" destOrd="0" presId="urn:microsoft.com/office/officeart/2005/8/layout/hierarchy1"/>
    <dgm:cxn modelId="{92987B82-1467-433C-9B9E-50BA89070CC4}" srcId="{C18D2D0F-2D82-499B-B476-E8E1478D1B72}" destId="{D7B3317D-9FB8-4B54-ADC4-1B6CC6D746DD}" srcOrd="1" destOrd="0" parTransId="{A0E17579-0EAD-4B54-8F5E-4EE2202FDD64}" sibTransId="{F4B1E470-E2DC-4DF6-AECA-BD671E68CF60}"/>
    <dgm:cxn modelId="{066E03A8-46C6-4940-867A-208B5C2A3CBD}" type="presOf" srcId="{B711ACD0-25AA-4E11-A8FC-99A8BE5F5986}" destId="{8C238494-F27B-4032-B616-C400E408F8B3}" srcOrd="0" destOrd="0" presId="urn:microsoft.com/office/officeart/2005/8/layout/hierarchy1"/>
    <dgm:cxn modelId="{91A0DFD4-FFB5-4877-905D-62CAC1CB44A9}" srcId="{C18D2D0F-2D82-499B-B476-E8E1478D1B72}" destId="{32EBC7E5-6738-402C-AE94-DAA9829884AC}" srcOrd="2" destOrd="0" parTransId="{73C1387F-68FB-4C71-8602-C208D95DDCE4}" sibTransId="{011D810A-A3CB-49F1-9640-34A7BFC84877}"/>
    <dgm:cxn modelId="{F5481FDB-8A91-4DD7-87C0-072E8870CE25}" type="presOf" srcId="{32EBC7E5-6738-402C-AE94-DAA9829884AC}" destId="{FEB45F82-03AC-4A5C-8EF0-1111D0BC1A65}" srcOrd="0" destOrd="0" presId="urn:microsoft.com/office/officeart/2005/8/layout/hierarchy1"/>
    <dgm:cxn modelId="{489F2A46-9D24-4030-8799-569122A5B681}" type="presParOf" srcId="{50C0776B-3F94-421B-9B52-A3E0C545853C}" destId="{E0058619-84E6-4DAD-8493-F73F25D09146}" srcOrd="0" destOrd="0" presId="urn:microsoft.com/office/officeart/2005/8/layout/hierarchy1"/>
    <dgm:cxn modelId="{E2CB6F81-620E-4047-8F02-B3B827A9BC29}" type="presParOf" srcId="{E0058619-84E6-4DAD-8493-F73F25D09146}" destId="{CB7B2CDE-31B3-4DAC-9705-44ED852FFAFA}" srcOrd="0" destOrd="0" presId="urn:microsoft.com/office/officeart/2005/8/layout/hierarchy1"/>
    <dgm:cxn modelId="{E0388166-5E0B-45A0-B2A6-B303EF1D3C5E}" type="presParOf" srcId="{CB7B2CDE-31B3-4DAC-9705-44ED852FFAFA}" destId="{689A43DA-49AA-40C3-BB75-8F324512796C}" srcOrd="0" destOrd="0" presId="urn:microsoft.com/office/officeart/2005/8/layout/hierarchy1"/>
    <dgm:cxn modelId="{70EC1830-C3E1-4A5A-A117-4B523B561CB0}" type="presParOf" srcId="{CB7B2CDE-31B3-4DAC-9705-44ED852FFAFA}" destId="{8C238494-F27B-4032-B616-C400E408F8B3}" srcOrd="1" destOrd="0" presId="urn:microsoft.com/office/officeart/2005/8/layout/hierarchy1"/>
    <dgm:cxn modelId="{532AA9A6-4348-444B-A739-C1A9238719B8}" type="presParOf" srcId="{E0058619-84E6-4DAD-8493-F73F25D09146}" destId="{3F1B8207-7C92-4EBC-ADA2-1B17F76321BB}" srcOrd="1" destOrd="0" presId="urn:microsoft.com/office/officeart/2005/8/layout/hierarchy1"/>
    <dgm:cxn modelId="{CE6E94B5-F669-45FD-8310-B13B7D3FD05B}" type="presParOf" srcId="{50C0776B-3F94-421B-9B52-A3E0C545853C}" destId="{1019215A-FD30-49A2-BEF6-D8E6DBE82BA5}" srcOrd="1" destOrd="0" presId="urn:microsoft.com/office/officeart/2005/8/layout/hierarchy1"/>
    <dgm:cxn modelId="{15C434FC-39DB-46EA-920D-EE0C49C5611A}" type="presParOf" srcId="{1019215A-FD30-49A2-BEF6-D8E6DBE82BA5}" destId="{553D3E1B-34EB-4935-AABC-0371C35A1771}" srcOrd="0" destOrd="0" presId="urn:microsoft.com/office/officeart/2005/8/layout/hierarchy1"/>
    <dgm:cxn modelId="{0D14A8F4-7888-4F55-9112-FE76638D68CD}" type="presParOf" srcId="{553D3E1B-34EB-4935-AABC-0371C35A1771}" destId="{BCE4CC25-39FA-4D3A-9E60-B1C8B5438D8A}" srcOrd="0" destOrd="0" presId="urn:microsoft.com/office/officeart/2005/8/layout/hierarchy1"/>
    <dgm:cxn modelId="{76354690-DFC4-4FF4-9359-2606F71B305E}" type="presParOf" srcId="{553D3E1B-34EB-4935-AABC-0371C35A1771}" destId="{A7DBD725-8584-4AEB-9FA0-43DC0DFD0076}" srcOrd="1" destOrd="0" presId="urn:microsoft.com/office/officeart/2005/8/layout/hierarchy1"/>
    <dgm:cxn modelId="{F5DF2A0A-1B78-400C-A117-6A42FAC5047A}" type="presParOf" srcId="{1019215A-FD30-49A2-BEF6-D8E6DBE82BA5}" destId="{33015BC6-D5DF-4478-984C-B9B52081879B}" srcOrd="1" destOrd="0" presId="urn:microsoft.com/office/officeart/2005/8/layout/hierarchy1"/>
    <dgm:cxn modelId="{641AF988-BF99-4C61-9870-A88E1B398AC3}" type="presParOf" srcId="{50C0776B-3F94-421B-9B52-A3E0C545853C}" destId="{D7738CFC-8A90-49D7-B0D0-5BB45BCBD6A8}" srcOrd="2" destOrd="0" presId="urn:microsoft.com/office/officeart/2005/8/layout/hierarchy1"/>
    <dgm:cxn modelId="{16837D54-630D-4595-A3D7-AE49CCE1C2D3}" type="presParOf" srcId="{D7738CFC-8A90-49D7-B0D0-5BB45BCBD6A8}" destId="{ACD80C30-A0E9-4554-BC9E-1302F22BC737}" srcOrd="0" destOrd="0" presId="urn:microsoft.com/office/officeart/2005/8/layout/hierarchy1"/>
    <dgm:cxn modelId="{105B300A-9EDD-453F-B0C9-821DF4374E04}" type="presParOf" srcId="{ACD80C30-A0E9-4554-BC9E-1302F22BC737}" destId="{A323CD6D-717F-4F1B-8B72-67C9EF12B84A}" srcOrd="0" destOrd="0" presId="urn:microsoft.com/office/officeart/2005/8/layout/hierarchy1"/>
    <dgm:cxn modelId="{4024949A-511D-4C8C-89DA-D778FC01579E}" type="presParOf" srcId="{ACD80C30-A0E9-4554-BC9E-1302F22BC737}" destId="{FEB45F82-03AC-4A5C-8EF0-1111D0BC1A65}" srcOrd="1" destOrd="0" presId="urn:microsoft.com/office/officeart/2005/8/layout/hierarchy1"/>
    <dgm:cxn modelId="{0BE52EBE-8A45-4875-A8A8-502FECA81852}" type="presParOf" srcId="{D7738CFC-8A90-49D7-B0D0-5BB45BCBD6A8}" destId="{DCDFCFFC-7ED8-48EA-A73C-82F37299101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A67E73-B5A3-48BA-A7DE-3FA6ACA48BD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D37C0CC-FFD8-472A-8A03-5A7AD5E81E48}">
      <dgm:prSet/>
      <dgm:spPr/>
      <dgm:t>
        <a:bodyPr/>
        <a:lstStyle/>
        <a:p>
          <a:r>
            <a:rPr lang="fr-FR"/>
            <a:t>avant                 Nous viendrons avant le déjeuner.</a:t>
          </a:r>
          <a:endParaRPr lang="en-US"/>
        </a:p>
      </dgm:t>
    </dgm:pt>
    <dgm:pt modelId="{26D5720A-04C8-4923-B112-22C7ECB1BC4E}" type="parTrans" cxnId="{8B2062B0-4155-41EE-AEB2-D48FCC1AFB72}">
      <dgm:prSet/>
      <dgm:spPr/>
      <dgm:t>
        <a:bodyPr/>
        <a:lstStyle/>
        <a:p>
          <a:endParaRPr lang="en-US"/>
        </a:p>
      </dgm:t>
    </dgm:pt>
    <dgm:pt modelId="{C530068F-4269-42AC-89A2-AA6D1B301042}" type="sibTrans" cxnId="{8B2062B0-4155-41EE-AEB2-D48FCC1AFB72}">
      <dgm:prSet/>
      <dgm:spPr/>
      <dgm:t>
        <a:bodyPr/>
        <a:lstStyle/>
        <a:p>
          <a:endParaRPr lang="en-US"/>
        </a:p>
      </dgm:t>
    </dgm:pt>
    <dgm:pt modelId="{A158E469-CEAE-4CCC-BF88-AAD13D4ACB8C}">
      <dgm:prSet/>
      <dgm:spPr/>
      <dgm:t>
        <a:bodyPr/>
        <a:lstStyle/>
        <a:p>
          <a:r>
            <a:rPr lang="fr-FR"/>
            <a:t>devant               Il est  devant la fenêtre.</a:t>
          </a:r>
          <a:endParaRPr lang="en-US"/>
        </a:p>
      </dgm:t>
    </dgm:pt>
    <dgm:pt modelId="{36C960B4-4CF3-419A-B7F3-E8565AD86A7F}" type="parTrans" cxnId="{99022D81-777B-4C91-9614-BDCB8B68C795}">
      <dgm:prSet/>
      <dgm:spPr/>
      <dgm:t>
        <a:bodyPr/>
        <a:lstStyle/>
        <a:p>
          <a:endParaRPr lang="en-US"/>
        </a:p>
      </dgm:t>
    </dgm:pt>
    <dgm:pt modelId="{5C5A922B-2538-4729-A612-A8EA24EA0DA5}" type="sibTrans" cxnId="{99022D81-777B-4C91-9614-BDCB8B68C795}">
      <dgm:prSet/>
      <dgm:spPr/>
      <dgm:t>
        <a:bodyPr/>
        <a:lstStyle/>
        <a:p>
          <a:endParaRPr lang="en-US"/>
        </a:p>
      </dgm:t>
    </dgm:pt>
    <dgm:pt modelId="{2F361CA9-58E9-4EEB-9975-3AFC501A13F7}">
      <dgm:prSet/>
      <dgm:spPr/>
      <dgm:t>
        <a:bodyPr/>
        <a:lstStyle/>
        <a:p>
          <a:r>
            <a:rPr lang="fr-FR"/>
            <a:t>après                 Je t'écrirai  après les vacances.</a:t>
          </a:r>
          <a:endParaRPr lang="en-US"/>
        </a:p>
      </dgm:t>
    </dgm:pt>
    <dgm:pt modelId="{774B9A75-16D1-4C9A-B0A0-5750A93F2F91}" type="parTrans" cxnId="{3BB5A113-208E-45E8-B81E-14F7928B37E6}">
      <dgm:prSet/>
      <dgm:spPr/>
      <dgm:t>
        <a:bodyPr/>
        <a:lstStyle/>
        <a:p>
          <a:endParaRPr lang="en-US"/>
        </a:p>
      </dgm:t>
    </dgm:pt>
    <dgm:pt modelId="{7255E500-2654-4256-92DC-B3A61C53E88F}" type="sibTrans" cxnId="{3BB5A113-208E-45E8-B81E-14F7928B37E6}">
      <dgm:prSet/>
      <dgm:spPr/>
      <dgm:t>
        <a:bodyPr/>
        <a:lstStyle/>
        <a:p>
          <a:endParaRPr lang="en-US"/>
        </a:p>
      </dgm:t>
    </dgm:pt>
    <dgm:pt modelId="{0B97549E-E8CF-495C-9293-1A7078A9EDF4}" type="pres">
      <dgm:prSet presAssocID="{DEA67E73-B5A3-48BA-A7DE-3FA6ACA48BD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C7C21D8-FFC0-4609-AFF9-DF8D31705955}" type="pres">
      <dgm:prSet presAssocID="{CD37C0CC-FFD8-472A-8A03-5A7AD5E81E48}" presName="hierRoot1" presStyleCnt="0"/>
      <dgm:spPr/>
    </dgm:pt>
    <dgm:pt modelId="{6DBF5540-A691-46D2-AA2C-FA662224CB8C}" type="pres">
      <dgm:prSet presAssocID="{CD37C0CC-FFD8-472A-8A03-5A7AD5E81E48}" presName="composite" presStyleCnt="0"/>
      <dgm:spPr/>
    </dgm:pt>
    <dgm:pt modelId="{4045CE73-C689-4C76-BCE8-AC2B4859935D}" type="pres">
      <dgm:prSet presAssocID="{CD37C0CC-FFD8-472A-8A03-5A7AD5E81E48}" presName="background" presStyleLbl="node0" presStyleIdx="0" presStyleCnt="3"/>
      <dgm:spPr/>
    </dgm:pt>
    <dgm:pt modelId="{754EA046-8C9B-4653-BE1B-23AEE23A9C75}" type="pres">
      <dgm:prSet presAssocID="{CD37C0CC-FFD8-472A-8A03-5A7AD5E81E48}" presName="text" presStyleLbl="fgAcc0" presStyleIdx="0" presStyleCnt="3">
        <dgm:presLayoutVars>
          <dgm:chPref val="3"/>
        </dgm:presLayoutVars>
      </dgm:prSet>
      <dgm:spPr/>
    </dgm:pt>
    <dgm:pt modelId="{81E77E21-6C07-4ECB-B98A-15C5EE961AA7}" type="pres">
      <dgm:prSet presAssocID="{CD37C0CC-FFD8-472A-8A03-5A7AD5E81E48}" presName="hierChild2" presStyleCnt="0"/>
      <dgm:spPr/>
    </dgm:pt>
    <dgm:pt modelId="{B355A674-5AA2-494A-B6F8-E4A85A3D5D37}" type="pres">
      <dgm:prSet presAssocID="{A158E469-CEAE-4CCC-BF88-AAD13D4ACB8C}" presName="hierRoot1" presStyleCnt="0"/>
      <dgm:spPr/>
    </dgm:pt>
    <dgm:pt modelId="{C11C9AAC-0064-4CBE-9B7C-2B560E4A19B4}" type="pres">
      <dgm:prSet presAssocID="{A158E469-CEAE-4CCC-BF88-AAD13D4ACB8C}" presName="composite" presStyleCnt="0"/>
      <dgm:spPr/>
    </dgm:pt>
    <dgm:pt modelId="{17E1973F-C31E-48AB-8E2B-5A20B4CB5A6A}" type="pres">
      <dgm:prSet presAssocID="{A158E469-CEAE-4CCC-BF88-AAD13D4ACB8C}" presName="background" presStyleLbl="node0" presStyleIdx="1" presStyleCnt="3"/>
      <dgm:spPr/>
    </dgm:pt>
    <dgm:pt modelId="{1F5C5471-6F97-4F94-BE7E-14C04890B089}" type="pres">
      <dgm:prSet presAssocID="{A158E469-CEAE-4CCC-BF88-AAD13D4ACB8C}" presName="text" presStyleLbl="fgAcc0" presStyleIdx="1" presStyleCnt="3">
        <dgm:presLayoutVars>
          <dgm:chPref val="3"/>
        </dgm:presLayoutVars>
      </dgm:prSet>
      <dgm:spPr/>
    </dgm:pt>
    <dgm:pt modelId="{9AF220AF-E1A7-4D3B-B83B-558A3E4CEDD3}" type="pres">
      <dgm:prSet presAssocID="{A158E469-CEAE-4CCC-BF88-AAD13D4ACB8C}" presName="hierChild2" presStyleCnt="0"/>
      <dgm:spPr/>
    </dgm:pt>
    <dgm:pt modelId="{424ED623-D13E-4960-B443-6C23883EB407}" type="pres">
      <dgm:prSet presAssocID="{2F361CA9-58E9-4EEB-9975-3AFC501A13F7}" presName="hierRoot1" presStyleCnt="0"/>
      <dgm:spPr/>
    </dgm:pt>
    <dgm:pt modelId="{0510CC30-84AD-45AA-BC33-729C8C7B2693}" type="pres">
      <dgm:prSet presAssocID="{2F361CA9-58E9-4EEB-9975-3AFC501A13F7}" presName="composite" presStyleCnt="0"/>
      <dgm:spPr/>
    </dgm:pt>
    <dgm:pt modelId="{A26052A1-1B1F-45A7-9C32-5809A56E0A2D}" type="pres">
      <dgm:prSet presAssocID="{2F361CA9-58E9-4EEB-9975-3AFC501A13F7}" presName="background" presStyleLbl="node0" presStyleIdx="2" presStyleCnt="3"/>
      <dgm:spPr/>
    </dgm:pt>
    <dgm:pt modelId="{30AF4142-E85D-4A20-8BEF-CA89C340CAE4}" type="pres">
      <dgm:prSet presAssocID="{2F361CA9-58E9-4EEB-9975-3AFC501A13F7}" presName="text" presStyleLbl="fgAcc0" presStyleIdx="2" presStyleCnt="3">
        <dgm:presLayoutVars>
          <dgm:chPref val="3"/>
        </dgm:presLayoutVars>
      </dgm:prSet>
      <dgm:spPr/>
    </dgm:pt>
    <dgm:pt modelId="{8C00FFFE-4838-4CF3-8484-AC7EB1B8A72F}" type="pres">
      <dgm:prSet presAssocID="{2F361CA9-58E9-4EEB-9975-3AFC501A13F7}" presName="hierChild2" presStyleCnt="0"/>
      <dgm:spPr/>
    </dgm:pt>
  </dgm:ptLst>
  <dgm:cxnLst>
    <dgm:cxn modelId="{F86B7701-1DD6-46DC-9B54-AC28AC8668D1}" type="presOf" srcId="{A158E469-CEAE-4CCC-BF88-AAD13D4ACB8C}" destId="{1F5C5471-6F97-4F94-BE7E-14C04890B089}" srcOrd="0" destOrd="0" presId="urn:microsoft.com/office/officeart/2005/8/layout/hierarchy1"/>
    <dgm:cxn modelId="{A471710A-D683-41C9-AE15-EF9CCFF8589D}" type="presOf" srcId="{DEA67E73-B5A3-48BA-A7DE-3FA6ACA48BD9}" destId="{0B97549E-E8CF-495C-9293-1A7078A9EDF4}" srcOrd="0" destOrd="0" presId="urn:microsoft.com/office/officeart/2005/8/layout/hierarchy1"/>
    <dgm:cxn modelId="{3BB5A113-208E-45E8-B81E-14F7928B37E6}" srcId="{DEA67E73-B5A3-48BA-A7DE-3FA6ACA48BD9}" destId="{2F361CA9-58E9-4EEB-9975-3AFC501A13F7}" srcOrd="2" destOrd="0" parTransId="{774B9A75-16D1-4C9A-B0A0-5750A93F2F91}" sibTransId="{7255E500-2654-4256-92DC-B3A61C53E88F}"/>
    <dgm:cxn modelId="{99022D81-777B-4C91-9614-BDCB8B68C795}" srcId="{DEA67E73-B5A3-48BA-A7DE-3FA6ACA48BD9}" destId="{A158E469-CEAE-4CCC-BF88-AAD13D4ACB8C}" srcOrd="1" destOrd="0" parTransId="{36C960B4-4CF3-419A-B7F3-E8565AD86A7F}" sibTransId="{5C5A922B-2538-4729-A612-A8EA24EA0DA5}"/>
    <dgm:cxn modelId="{B4B56296-2BB9-4F4B-8E53-6D3809FC59DF}" type="presOf" srcId="{2F361CA9-58E9-4EEB-9975-3AFC501A13F7}" destId="{30AF4142-E85D-4A20-8BEF-CA89C340CAE4}" srcOrd="0" destOrd="0" presId="urn:microsoft.com/office/officeart/2005/8/layout/hierarchy1"/>
    <dgm:cxn modelId="{8B2062B0-4155-41EE-AEB2-D48FCC1AFB72}" srcId="{DEA67E73-B5A3-48BA-A7DE-3FA6ACA48BD9}" destId="{CD37C0CC-FFD8-472A-8A03-5A7AD5E81E48}" srcOrd="0" destOrd="0" parTransId="{26D5720A-04C8-4923-B112-22C7ECB1BC4E}" sibTransId="{C530068F-4269-42AC-89A2-AA6D1B301042}"/>
    <dgm:cxn modelId="{CC7744B3-332B-4D1C-B9B7-6EB42D4F5D20}" type="presOf" srcId="{CD37C0CC-FFD8-472A-8A03-5A7AD5E81E48}" destId="{754EA046-8C9B-4653-BE1B-23AEE23A9C75}" srcOrd="0" destOrd="0" presId="urn:microsoft.com/office/officeart/2005/8/layout/hierarchy1"/>
    <dgm:cxn modelId="{7216329A-D1FF-4D84-A75A-27D7F54716D2}" type="presParOf" srcId="{0B97549E-E8CF-495C-9293-1A7078A9EDF4}" destId="{CC7C21D8-FFC0-4609-AFF9-DF8D31705955}" srcOrd="0" destOrd="0" presId="urn:microsoft.com/office/officeart/2005/8/layout/hierarchy1"/>
    <dgm:cxn modelId="{B27FE6E1-6F8E-41A2-A85B-74231225A713}" type="presParOf" srcId="{CC7C21D8-FFC0-4609-AFF9-DF8D31705955}" destId="{6DBF5540-A691-46D2-AA2C-FA662224CB8C}" srcOrd="0" destOrd="0" presId="urn:microsoft.com/office/officeart/2005/8/layout/hierarchy1"/>
    <dgm:cxn modelId="{29A27242-BB03-4C1C-BFB7-24E40BF9C5CA}" type="presParOf" srcId="{6DBF5540-A691-46D2-AA2C-FA662224CB8C}" destId="{4045CE73-C689-4C76-BCE8-AC2B4859935D}" srcOrd="0" destOrd="0" presId="urn:microsoft.com/office/officeart/2005/8/layout/hierarchy1"/>
    <dgm:cxn modelId="{79488972-FD9F-4803-B438-113209870B8B}" type="presParOf" srcId="{6DBF5540-A691-46D2-AA2C-FA662224CB8C}" destId="{754EA046-8C9B-4653-BE1B-23AEE23A9C75}" srcOrd="1" destOrd="0" presId="urn:microsoft.com/office/officeart/2005/8/layout/hierarchy1"/>
    <dgm:cxn modelId="{3FC8A854-CCBB-4B93-BB43-85F5D35D132E}" type="presParOf" srcId="{CC7C21D8-FFC0-4609-AFF9-DF8D31705955}" destId="{81E77E21-6C07-4ECB-B98A-15C5EE961AA7}" srcOrd="1" destOrd="0" presId="urn:microsoft.com/office/officeart/2005/8/layout/hierarchy1"/>
    <dgm:cxn modelId="{A8EDFD0B-7831-413E-B58F-F9058AB4F540}" type="presParOf" srcId="{0B97549E-E8CF-495C-9293-1A7078A9EDF4}" destId="{B355A674-5AA2-494A-B6F8-E4A85A3D5D37}" srcOrd="1" destOrd="0" presId="urn:microsoft.com/office/officeart/2005/8/layout/hierarchy1"/>
    <dgm:cxn modelId="{DA32BBDA-0989-47C0-BC8F-5795F480C2CB}" type="presParOf" srcId="{B355A674-5AA2-494A-B6F8-E4A85A3D5D37}" destId="{C11C9AAC-0064-4CBE-9B7C-2B560E4A19B4}" srcOrd="0" destOrd="0" presId="urn:microsoft.com/office/officeart/2005/8/layout/hierarchy1"/>
    <dgm:cxn modelId="{F0A2C527-DB60-4415-873C-821D5F55923A}" type="presParOf" srcId="{C11C9AAC-0064-4CBE-9B7C-2B560E4A19B4}" destId="{17E1973F-C31E-48AB-8E2B-5A20B4CB5A6A}" srcOrd="0" destOrd="0" presId="urn:microsoft.com/office/officeart/2005/8/layout/hierarchy1"/>
    <dgm:cxn modelId="{6D41C5C3-F4F9-4FB2-8DC7-55435CF012CD}" type="presParOf" srcId="{C11C9AAC-0064-4CBE-9B7C-2B560E4A19B4}" destId="{1F5C5471-6F97-4F94-BE7E-14C04890B089}" srcOrd="1" destOrd="0" presId="urn:microsoft.com/office/officeart/2005/8/layout/hierarchy1"/>
    <dgm:cxn modelId="{3F389E7E-8EA0-4CCB-8FC3-1B858CC5089A}" type="presParOf" srcId="{B355A674-5AA2-494A-B6F8-E4A85A3D5D37}" destId="{9AF220AF-E1A7-4D3B-B83B-558A3E4CEDD3}" srcOrd="1" destOrd="0" presId="urn:microsoft.com/office/officeart/2005/8/layout/hierarchy1"/>
    <dgm:cxn modelId="{F54E96CA-46FE-439A-A841-6B221F0D5646}" type="presParOf" srcId="{0B97549E-E8CF-495C-9293-1A7078A9EDF4}" destId="{424ED623-D13E-4960-B443-6C23883EB407}" srcOrd="2" destOrd="0" presId="urn:microsoft.com/office/officeart/2005/8/layout/hierarchy1"/>
    <dgm:cxn modelId="{4A49844A-4C7E-49A7-9B27-F074C5085E3A}" type="presParOf" srcId="{424ED623-D13E-4960-B443-6C23883EB407}" destId="{0510CC30-84AD-45AA-BC33-729C8C7B2693}" srcOrd="0" destOrd="0" presId="urn:microsoft.com/office/officeart/2005/8/layout/hierarchy1"/>
    <dgm:cxn modelId="{C56141E8-7B29-4B72-861F-64500A85DFD3}" type="presParOf" srcId="{0510CC30-84AD-45AA-BC33-729C8C7B2693}" destId="{A26052A1-1B1F-45A7-9C32-5809A56E0A2D}" srcOrd="0" destOrd="0" presId="urn:microsoft.com/office/officeart/2005/8/layout/hierarchy1"/>
    <dgm:cxn modelId="{34FB6201-27FC-438B-A01D-A1F053E62142}" type="presParOf" srcId="{0510CC30-84AD-45AA-BC33-729C8C7B2693}" destId="{30AF4142-E85D-4A20-8BEF-CA89C340CAE4}" srcOrd="1" destOrd="0" presId="urn:microsoft.com/office/officeart/2005/8/layout/hierarchy1"/>
    <dgm:cxn modelId="{5FBE00E3-17A1-4BC5-9056-FB52E5C01636}" type="presParOf" srcId="{424ED623-D13E-4960-B443-6C23883EB407}" destId="{8C00FFFE-4838-4CF3-8484-AC7EB1B8A72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C3032DF-15A8-4E82-92E4-C147C307185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33ED414-1875-4B3D-BB4A-EBC3F75BFEA4}">
      <dgm:prSet/>
      <dgm:spPr/>
      <dgm:t>
        <a:bodyPr/>
        <a:lstStyle/>
        <a:p>
          <a:r>
            <a:rPr lang="fr-FR"/>
            <a:t>derrière             Le chat est derrière la porte. </a:t>
          </a:r>
          <a:endParaRPr lang="en-US"/>
        </a:p>
      </dgm:t>
    </dgm:pt>
    <dgm:pt modelId="{12590A59-0499-4F6E-BC2B-D817D7374EFC}" type="parTrans" cxnId="{03DBCD36-BFD1-4356-A047-AC861DB6FB5E}">
      <dgm:prSet/>
      <dgm:spPr/>
      <dgm:t>
        <a:bodyPr/>
        <a:lstStyle/>
        <a:p>
          <a:endParaRPr lang="en-US"/>
        </a:p>
      </dgm:t>
    </dgm:pt>
    <dgm:pt modelId="{7A0C117E-3637-4435-89CB-D88E438AC306}" type="sibTrans" cxnId="{03DBCD36-BFD1-4356-A047-AC861DB6FB5E}">
      <dgm:prSet/>
      <dgm:spPr/>
      <dgm:t>
        <a:bodyPr/>
        <a:lstStyle/>
        <a:p>
          <a:endParaRPr lang="en-US"/>
        </a:p>
      </dgm:t>
    </dgm:pt>
    <dgm:pt modelId="{99851297-F7BE-4BE1-A009-423944DB6CA4}">
      <dgm:prSet/>
      <dgm:spPr/>
      <dgm:t>
        <a:bodyPr/>
        <a:lstStyle/>
        <a:p>
          <a:r>
            <a:rPr lang="fr-FR"/>
            <a:t>par                     La ville est visitée par de nombreux touristes.</a:t>
          </a:r>
          <a:endParaRPr lang="en-US"/>
        </a:p>
      </dgm:t>
    </dgm:pt>
    <dgm:pt modelId="{7723F3FA-9CDB-480A-ABB7-B51EEFD9857D}" type="parTrans" cxnId="{1E953878-33EF-4891-9B03-B931FD6F86EC}">
      <dgm:prSet/>
      <dgm:spPr/>
      <dgm:t>
        <a:bodyPr/>
        <a:lstStyle/>
        <a:p>
          <a:endParaRPr lang="en-US"/>
        </a:p>
      </dgm:t>
    </dgm:pt>
    <dgm:pt modelId="{21A3A758-B5A8-4563-9463-3DBBDD4CBC6A}" type="sibTrans" cxnId="{1E953878-33EF-4891-9B03-B931FD6F86EC}">
      <dgm:prSet/>
      <dgm:spPr/>
      <dgm:t>
        <a:bodyPr/>
        <a:lstStyle/>
        <a:p>
          <a:endParaRPr lang="en-US"/>
        </a:p>
      </dgm:t>
    </dgm:pt>
    <dgm:pt modelId="{162EC7CD-218B-4553-A39D-82229CCD92B2}">
      <dgm:prSet/>
      <dgm:spPr/>
      <dgm:t>
        <a:bodyPr/>
        <a:lstStyle/>
        <a:p>
          <a:r>
            <a:rPr lang="fr-FR"/>
            <a:t>pour                   Elle part pour l'Italie.</a:t>
          </a:r>
          <a:endParaRPr lang="en-US"/>
        </a:p>
      </dgm:t>
    </dgm:pt>
    <dgm:pt modelId="{84CBCB8B-F50C-4BAA-B379-212E889884C3}" type="parTrans" cxnId="{F69A83C8-8882-43B5-A040-EBFDC854A892}">
      <dgm:prSet/>
      <dgm:spPr/>
      <dgm:t>
        <a:bodyPr/>
        <a:lstStyle/>
        <a:p>
          <a:endParaRPr lang="en-US"/>
        </a:p>
      </dgm:t>
    </dgm:pt>
    <dgm:pt modelId="{6D9667D8-1E61-42E6-B744-E7B4D0E8ED8A}" type="sibTrans" cxnId="{F69A83C8-8882-43B5-A040-EBFDC854A892}">
      <dgm:prSet/>
      <dgm:spPr/>
      <dgm:t>
        <a:bodyPr/>
        <a:lstStyle/>
        <a:p>
          <a:endParaRPr lang="en-US"/>
        </a:p>
      </dgm:t>
    </dgm:pt>
    <dgm:pt modelId="{C8F1D9C5-24BF-4D5A-BC18-590F05EA2B31}" type="pres">
      <dgm:prSet presAssocID="{8C3032DF-15A8-4E82-92E4-C147C307185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C1251EC-9954-433F-BCA5-814CCE97784A}" type="pres">
      <dgm:prSet presAssocID="{B33ED414-1875-4B3D-BB4A-EBC3F75BFEA4}" presName="hierRoot1" presStyleCnt="0"/>
      <dgm:spPr/>
    </dgm:pt>
    <dgm:pt modelId="{352B84F7-C9CB-4A7C-9B2C-BC70CB7DBE9D}" type="pres">
      <dgm:prSet presAssocID="{B33ED414-1875-4B3D-BB4A-EBC3F75BFEA4}" presName="composite" presStyleCnt="0"/>
      <dgm:spPr/>
    </dgm:pt>
    <dgm:pt modelId="{1E40ACA1-9705-446C-8202-3F18F00C8678}" type="pres">
      <dgm:prSet presAssocID="{B33ED414-1875-4B3D-BB4A-EBC3F75BFEA4}" presName="background" presStyleLbl="node0" presStyleIdx="0" presStyleCnt="3"/>
      <dgm:spPr/>
    </dgm:pt>
    <dgm:pt modelId="{221225A8-237A-4BFF-8D46-AABE43704FC8}" type="pres">
      <dgm:prSet presAssocID="{B33ED414-1875-4B3D-BB4A-EBC3F75BFEA4}" presName="text" presStyleLbl="fgAcc0" presStyleIdx="0" presStyleCnt="3">
        <dgm:presLayoutVars>
          <dgm:chPref val="3"/>
        </dgm:presLayoutVars>
      </dgm:prSet>
      <dgm:spPr/>
    </dgm:pt>
    <dgm:pt modelId="{64C9AA30-29FE-4A4D-BCAB-BFAB34997930}" type="pres">
      <dgm:prSet presAssocID="{B33ED414-1875-4B3D-BB4A-EBC3F75BFEA4}" presName="hierChild2" presStyleCnt="0"/>
      <dgm:spPr/>
    </dgm:pt>
    <dgm:pt modelId="{06C33DBC-2003-4F05-8595-485AAF90B277}" type="pres">
      <dgm:prSet presAssocID="{99851297-F7BE-4BE1-A009-423944DB6CA4}" presName="hierRoot1" presStyleCnt="0"/>
      <dgm:spPr/>
    </dgm:pt>
    <dgm:pt modelId="{62F5FA95-6F2B-479D-88BE-C4303B5C9517}" type="pres">
      <dgm:prSet presAssocID="{99851297-F7BE-4BE1-A009-423944DB6CA4}" presName="composite" presStyleCnt="0"/>
      <dgm:spPr/>
    </dgm:pt>
    <dgm:pt modelId="{9F359119-B594-42F3-B488-05C71907518D}" type="pres">
      <dgm:prSet presAssocID="{99851297-F7BE-4BE1-A009-423944DB6CA4}" presName="background" presStyleLbl="node0" presStyleIdx="1" presStyleCnt="3"/>
      <dgm:spPr/>
    </dgm:pt>
    <dgm:pt modelId="{DCDF7582-61E1-4A55-92B8-61BC9F0A32BF}" type="pres">
      <dgm:prSet presAssocID="{99851297-F7BE-4BE1-A009-423944DB6CA4}" presName="text" presStyleLbl="fgAcc0" presStyleIdx="1" presStyleCnt="3">
        <dgm:presLayoutVars>
          <dgm:chPref val="3"/>
        </dgm:presLayoutVars>
      </dgm:prSet>
      <dgm:spPr/>
    </dgm:pt>
    <dgm:pt modelId="{54EA9208-DB59-4631-A7A9-4609B8E79166}" type="pres">
      <dgm:prSet presAssocID="{99851297-F7BE-4BE1-A009-423944DB6CA4}" presName="hierChild2" presStyleCnt="0"/>
      <dgm:spPr/>
    </dgm:pt>
    <dgm:pt modelId="{CBECA77F-3202-4D24-A2D9-021E3267369B}" type="pres">
      <dgm:prSet presAssocID="{162EC7CD-218B-4553-A39D-82229CCD92B2}" presName="hierRoot1" presStyleCnt="0"/>
      <dgm:spPr/>
    </dgm:pt>
    <dgm:pt modelId="{5C4ADC26-E6CB-48A7-A544-85BBAFBBECC9}" type="pres">
      <dgm:prSet presAssocID="{162EC7CD-218B-4553-A39D-82229CCD92B2}" presName="composite" presStyleCnt="0"/>
      <dgm:spPr/>
    </dgm:pt>
    <dgm:pt modelId="{15F74F90-C46D-4E03-983F-529C43C12C20}" type="pres">
      <dgm:prSet presAssocID="{162EC7CD-218B-4553-A39D-82229CCD92B2}" presName="background" presStyleLbl="node0" presStyleIdx="2" presStyleCnt="3"/>
      <dgm:spPr/>
    </dgm:pt>
    <dgm:pt modelId="{EB087B7A-F481-4BBA-AD8E-C1A5C2C60C6B}" type="pres">
      <dgm:prSet presAssocID="{162EC7CD-218B-4553-A39D-82229CCD92B2}" presName="text" presStyleLbl="fgAcc0" presStyleIdx="2" presStyleCnt="3">
        <dgm:presLayoutVars>
          <dgm:chPref val="3"/>
        </dgm:presLayoutVars>
      </dgm:prSet>
      <dgm:spPr/>
    </dgm:pt>
    <dgm:pt modelId="{0D61BF18-02AE-4AC2-944B-8ADD5C072155}" type="pres">
      <dgm:prSet presAssocID="{162EC7CD-218B-4553-A39D-82229CCD92B2}" presName="hierChild2" presStyleCnt="0"/>
      <dgm:spPr/>
    </dgm:pt>
  </dgm:ptLst>
  <dgm:cxnLst>
    <dgm:cxn modelId="{03DBCD36-BFD1-4356-A047-AC861DB6FB5E}" srcId="{8C3032DF-15A8-4E82-92E4-C147C307185C}" destId="{B33ED414-1875-4B3D-BB4A-EBC3F75BFEA4}" srcOrd="0" destOrd="0" parTransId="{12590A59-0499-4F6E-BC2B-D817D7374EFC}" sibTransId="{7A0C117E-3637-4435-89CB-D88E438AC306}"/>
    <dgm:cxn modelId="{3B8F1F3B-CB77-4EEF-AA2A-06D7DA79380D}" type="presOf" srcId="{99851297-F7BE-4BE1-A009-423944DB6CA4}" destId="{DCDF7582-61E1-4A55-92B8-61BC9F0A32BF}" srcOrd="0" destOrd="0" presId="urn:microsoft.com/office/officeart/2005/8/layout/hierarchy1"/>
    <dgm:cxn modelId="{4BBA135C-420D-40C4-8AA4-D89A3B04D2DE}" type="presOf" srcId="{8C3032DF-15A8-4E82-92E4-C147C307185C}" destId="{C8F1D9C5-24BF-4D5A-BC18-590F05EA2B31}" srcOrd="0" destOrd="0" presId="urn:microsoft.com/office/officeart/2005/8/layout/hierarchy1"/>
    <dgm:cxn modelId="{3D56614E-AD94-4FC4-8B8C-D6273F443EFD}" type="presOf" srcId="{B33ED414-1875-4B3D-BB4A-EBC3F75BFEA4}" destId="{221225A8-237A-4BFF-8D46-AABE43704FC8}" srcOrd="0" destOrd="0" presId="urn:microsoft.com/office/officeart/2005/8/layout/hierarchy1"/>
    <dgm:cxn modelId="{5852AD53-B52A-4FC1-98D9-D96AF4951621}" type="presOf" srcId="{162EC7CD-218B-4553-A39D-82229CCD92B2}" destId="{EB087B7A-F481-4BBA-AD8E-C1A5C2C60C6B}" srcOrd="0" destOrd="0" presId="urn:microsoft.com/office/officeart/2005/8/layout/hierarchy1"/>
    <dgm:cxn modelId="{1E953878-33EF-4891-9B03-B931FD6F86EC}" srcId="{8C3032DF-15A8-4E82-92E4-C147C307185C}" destId="{99851297-F7BE-4BE1-A009-423944DB6CA4}" srcOrd="1" destOrd="0" parTransId="{7723F3FA-9CDB-480A-ABB7-B51EEFD9857D}" sibTransId="{21A3A758-B5A8-4563-9463-3DBBDD4CBC6A}"/>
    <dgm:cxn modelId="{F69A83C8-8882-43B5-A040-EBFDC854A892}" srcId="{8C3032DF-15A8-4E82-92E4-C147C307185C}" destId="{162EC7CD-218B-4553-A39D-82229CCD92B2}" srcOrd="2" destOrd="0" parTransId="{84CBCB8B-F50C-4BAA-B379-212E889884C3}" sibTransId="{6D9667D8-1E61-42E6-B744-E7B4D0E8ED8A}"/>
    <dgm:cxn modelId="{62565924-29F5-4619-A5DC-659B110CAD90}" type="presParOf" srcId="{C8F1D9C5-24BF-4D5A-BC18-590F05EA2B31}" destId="{6C1251EC-9954-433F-BCA5-814CCE97784A}" srcOrd="0" destOrd="0" presId="urn:microsoft.com/office/officeart/2005/8/layout/hierarchy1"/>
    <dgm:cxn modelId="{AD5D359C-9A1D-4171-B893-CDB0741129C4}" type="presParOf" srcId="{6C1251EC-9954-433F-BCA5-814CCE97784A}" destId="{352B84F7-C9CB-4A7C-9B2C-BC70CB7DBE9D}" srcOrd="0" destOrd="0" presId="urn:microsoft.com/office/officeart/2005/8/layout/hierarchy1"/>
    <dgm:cxn modelId="{C397A057-32C5-4137-9BDB-32D7DE461A67}" type="presParOf" srcId="{352B84F7-C9CB-4A7C-9B2C-BC70CB7DBE9D}" destId="{1E40ACA1-9705-446C-8202-3F18F00C8678}" srcOrd="0" destOrd="0" presId="urn:microsoft.com/office/officeart/2005/8/layout/hierarchy1"/>
    <dgm:cxn modelId="{6B854D2C-5213-4CB5-9AF4-3C8943A973A9}" type="presParOf" srcId="{352B84F7-C9CB-4A7C-9B2C-BC70CB7DBE9D}" destId="{221225A8-237A-4BFF-8D46-AABE43704FC8}" srcOrd="1" destOrd="0" presId="urn:microsoft.com/office/officeart/2005/8/layout/hierarchy1"/>
    <dgm:cxn modelId="{8A964F67-F37B-485F-BFCF-24A35B8C9620}" type="presParOf" srcId="{6C1251EC-9954-433F-BCA5-814CCE97784A}" destId="{64C9AA30-29FE-4A4D-BCAB-BFAB34997930}" srcOrd="1" destOrd="0" presId="urn:microsoft.com/office/officeart/2005/8/layout/hierarchy1"/>
    <dgm:cxn modelId="{BD1DA7ED-692C-4975-A440-D8ABC214CC60}" type="presParOf" srcId="{C8F1D9C5-24BF-4D5A-BC18-590F05EA2B31}" destId="{06C33DBC-2003-4F05-8595-485AAF90B277}" srcOrd="1" destOrd="0" presId="urn:microsoft.com/office/officeart/2005/8/layout/hierarchy1"/>
    <dgm:cxn modelId="{38BCF05D-AF55-4AB5-BEC6-7AD5391F0521}" type="presParOf" srcId="{06C33DBC-2003-4F05-8595-485AAF90B277}" destId="{62F5FA95-6F2B-479D-88BE-C4303B5C9517}" srcOrd="0" destOrd="0" presId="urn:microsoft.com/office/officeart/2005/8/layout/hierarchy1"/>
    <dgm:cxn modelId="{915E5A31-43B1-4F70-95DB-3514E47C7BD7}" type="presParOf" srcId="{62F5FA95-6F2B-479D-88BE-C4303B5C9517}" destId="{9F359119-B594-42F3-B488-05C71907518D}" srcOrd="0" destOrd="0" presId="urn:microsoft.com/office/officeart/2005/8/layout/hierarchy1"/>
    <dgm:cxn modelId="{7ABC79D7-505D-44F5-A7AE-631F536A86E8}" type="presParOf" srcId="{62F5FA95-6F2B-479D-88BE-C4303B5C9517}" destId="{DCDF7582-61E1-4A55-92B8-61BC9F0A32BF}" srcOrd="1" destOrd="0" presId="urn:microsoft.com/office/officeart/2005/8/layout/hierarchy1"/>
    <dgm:cxn modelId="{09605AA7-7132-47BC-B7A5-EF4B7044B0A3}" type="presParOf" srcId="{06C33DBC-2003-4F05-8595-485AAF90B277}" destId="{54EA9208-DB59-4631-A7A9-4609B8E79166}" srcOrd="1" destOrd="0" presId="urn:microsoft.com/office/officeart/2005/8/layout/hierarchy1"/>
    <dgm:cxn modelId="{CA1976A7-2DC1-4D4D-845E-E24DF77297C3}" type="presParOf" srcId="{C8F1D9C5-24BF-4D5A-BC18-590F05EA2B31}" destId="{CBECA77F-3202-4D24-A2D9-021E3267369B}" srcOrd="2" destOrd="0" presId="urn:microsoft.com/office/officeart/2005/8/layout/hierarchy1"/>
    <dgm:cxn modelId="{7DEF68A8-FFD3-4C84-A304-AC0835DB300B}" type="presParOf" srcId="{CBECA77F-3202-4D24-A2D9-021E3267369B}" destId="{5C4ADC26-E6CB-48A7-A544-85BBAFBBECC9}" srcOrd="0" destOrd="0" presId="urn:microsoft.com/office/officeart/2005/8/layout/hierarchy1"/>
    <dgm:cxn modelId="{76EA4600-C326-4F9A-B9F1-C4E3C326149C}" type="presParOf" srcId="{5C4ADC26-E6CB-48A7-A544-85BBAFBBECC9}" destId="{15F74F90-C46D-4E03-983F-529C43C12C20}" srcOrd="0" destOrd="0" presId="urn:microsoft.com/office/officeart/2005/8/layout/hierarchy1"/>
    <dgm:cxn modelId="{95A021C6-09EE-459C-BB5E-3D43376BD5D7}" type="presParOf" srcId="{5C4ADC26-E6CB-48A7-A544-85BBAFBBECC9}" destId="{EB087B7A-F481-4BBA-AD8E-C1A5C2C60C6B}" srcOrd="1" destOrd="0" presId="urn:microsoft.com/office/officeart/2005/8/layout/hierarchy1"/>
    <dgm:cxn modelId="{9F816687-BEE9-4F9F-888D-44C628CD2B87}" type="presParOf" srcId="{CBECA77F-3202-4D24-A2D9-021E3267369B}" destId="{0D61BF18-02AE-4AC2-944B-8ADD5C07215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4982E98-EE00-4DDC-A826-CC8D55E3FD3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0E10B66-0363-4C3D-81D9-844108F37778}">
      <dgm:prSet/>
      <dgm:spPr/>
      <dgm:t>
        <a:bodyPr/>
        <a:lstStyle/>
        <a:p>
          <a:r>
            <a:rPr lang="fr-FR"/>
            <a:t>avec                   Monique voyage avec son mari.</a:t>
          </a:r>
          <a:endParaRPr lang="en-US"/>
        </a:p>
      </dgm:t>
    </dgm:pt>
    <dgm:pt modelId="{A9D3F95D-073B-4A0F-9ABA-9CB036FE3284}" type="parTrans" cxnId="{474E6C51-E0F8-4856-8D51-DBA50DF58C82}">
      <dgm:prSet/>
      <dgm:spPr/>
      <dgm:t>
        <a:bodyPr/>
        <a:lstStyle/>
        <a:p>
          <a:endParaRPr lang="en-US"/>
        </a:p>
      </dgm:t>
    </dgm:pt>
    <dgm:pt modelId="{8363A1AC-414E-4CF5-ADE6-653AF3A6472B}" type="sibTrans" cxnId="{474E6C51-E0F8-4856-8D51-DBA50DF58C82}">
      <dgm:prSet/>
      <dgm:spPr/>
      <dgm:t>
        <a:bodyPr/>
        <a:lstStyle/>
        <a:p>
          <a:endParaRPr lang="en-US"/>
        </a:p>
      </dgm:t>
    </dgm:pt>
    <dgm:pt modelId="{A8BF6CE5-160B-426D-9678-6839336BB66B}">
      <dgm:prSet/>
      <dgm:spPr/>
      <dgm:t>
        <a:bodyPr/>
        <a:lstStyle/>
        <a:p>
          <a:r>
            <a:rPr lang="fr-FR"/>
            <a:t>entre                  Je viendrais entre dix et onze heures.</a:t>
          </a:r>
          <a:endParaRPr lang="en-US"/>
        </a:p>
      </dgm:t>
    </dgm:pt>
    <dgm:pt modelId="{FEE7C2DF-8DBC-4187-AFE5-FDDBDD913731}" type="parTrans" cxnId="{2066EF71-D721-4932-89F6-72D944DA9D02}">
      <dgm:prSet/>
      <dgm:spPr/>
      <dgm:t>
        <a:bodyPr/>
        <a:lstStyle/>
        <a:p>
          <a:endParaRPr lang="en-US"/>
        </a:p>
      </dgm:t>
    </dgm:pt>
    <dgm:pt modelId="{DF140F37-E578-4B7A-B7DA-19DBC7CA8EC9}" type="sibTrans" cxnId="{2066EF71-D721-4932-89F6-72D944DA9D02}">
      <dgm:prSet/>
      <dgm:spPr/>
      <dgm:t>
        <a:bodyPr/>
        <a:lstStyle/>
        <a:p>
          <a:endParaRPr lang="en-US"/>
        </a:p>
      </dgm:t>
    </dgm:pt>
    <dgm:pt modelId="{25B2C304-0FD7-44C7-923B-EDA910859585}">
      <dgm:prSet/>
      <dgm:spPr/>
      <dgm:t>
        <a:bodyPr/>
        <a:lstStyle/>
        <a:p>
          <a:r>
            <a:rPr lang="fr-FR"/>
            <a:t>jusque                J'irai avec toi jusqu'au parc.</a:t>
          </a:r>
          <a:endParaRPr lang="en-US"/>
        </a:p>
      </dgm:t>
    </dgm:pt>
    <dgm:pt modelId="{B8F47E24-79AC-42B7-9DB9-F3B2B7214E5B}" type="parTrans" cxnId="{DFB6FCE0-2C41-4759-916E-FDE3C0C05BC2}">
      <dgm:prSet/>
      <dgm:spPr/>
      <dgm:t>
        <a:bodyPr/>
        <a:lstStyle/>
        <a:p>
          <a:endParaRPr lang="en-US"/>
        </a:p>
      </dgm:t>
    </dgm:pt>
    <dgm:pt modelId="{4C6D6558-FC75-4ED1-B0FD-F75D077B9C47}" type="sibTrans" cxnId="{DFB6FCE0-2C41-4759-916E-FDE3C0C05BC2}">
      <dgm:prSet/>
      <dgm:spPr/>
      <dgm:t>
        <a:bodyPr/>
        <a:lstStyle/>
        <a:p>
          <a:endParaRPr lang="en-US"/>
        </a:p>
      </dgm:t>
    </dgm:pt>
    <dgm:pt modelId="{E24CD6FF-1E9F-4C8C-8691-87F08461022E}" type="pres">
      <dgm:prSet presAssocID="{B4982E98-EE00-4DDC-A826-CC8D55E3FD3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6B91857-1AC4-4CC5-8DFE-21A523C3817D}" type="pres">
      <dgm:prSet presAssocID="{D0E10B66-0363-4C3D-81D9-844108F37778}" presName="hierRoot1" presStyleCnt="0"/>
      <dgm:spPr/>
    </dgm:pt>
    <dgm:pt modelId="{563828E3-A5C4-4F88-AAEA-B1545162EAFE}" type="pres">
      <dgm:prSet presAssocID="{D0E10B66-0363-4C3D-81D9-844108F37778}" presName="composite" presStyleCnt="0"/>
      <dgm:spPr/>
    </dgm:pt>
    <dgm:pt modelId="{5FDDBEC3-3B41-42BA-8A1B-2DF23337BE91}" type="pres">
      <dgm:prSet presAssocID="{D0E10B66-0363-4C3D-81D9-844108F37778}" presName="background" presStyleLbl="node0" presStyleIdx="0" presStyleCnt="3"/>
      <dgm:spPr/>
    </dgm:pt>
    <dgm:pt modelId="{84B4C424-2825-49E4-9D5B-D42D0DB32EA0}" type="pres">
      <dgm:prSet presAssocID="{D0E10B66-0363-4C3D-81D9-844108F37778}" presName="text" presStyleLbl="fgAcc0" presStyleIdx="0" presStyleCnt="3">
        <dgm:presLayoutVars>
          <dgm:chPref val="3"/>
        </dgm:presLayoutVars>
      </dgm:prSet>
      <dgm:spPr/>
    </dgm:pt>
    <dgm:pt modelId="{275A99BF-1FDC-43E8-96F1-7A4430C18061}" type="pres">
      <dgm:prSet presAssocID="{D0E10B66-0363-4C3D-81D9-844108F37778}" presName="hierChild2" presStyleCnt="0"/>
      <dgm:spPr/>
    </dgm:pt>
    <dgm:pt modelId="{61373AFE-6E81-4087-B7A4-5C7173347CE7}" type="pres">
      <dgm:prSet presAssocID="{A8BF6CE5-160B-426D-9678-6839336BB66B}" presName="hierRoot1" presStyleCnt="0"/>
      <dgm:spPr/>
    </dgm:pt>
    <dgm:pt modelId="{EF6064AB-0989-493A-BAC7-6209B6228E8A}" type="pres">
      <dgm:prSet presAssocID="{A8BF6CE5-160B-426D-9678-6839336BB66B}" presName="composite" presStyleCnt="0"/>
      <dgm:spPr/>
    </dgm:pt>
    <dgm:pt modelId="{825944AF-EC9B-4421-BABD-EF12FEAD285C}" type="pres">
      <dgm:prSet presAssocID="{A8BF6CE5-160B-426D-9678-6839336BB66B}" presName="background" presStyleLbl="node0" presStyleIdx="1" presStyleCnt="3"/>
      <dgm:spPr/>
    </dgm:pt>
    <dgm:pt modelId="{D48712ED-8101-4D2C-828D-88C8603375FC}" type="pres">
      <dgm:prSet presAssocID="{A8BF6CE5-160B-426D-9678-6839336BB66B}" presName="text" presStyleLbl="fgAcc0" presStyleIdx="1" presStyleCnt="3">
        <dgm:presLayoutVars>
          <dgm:chPref val="3"/>
        </dgm:presLayoutVars>
      </dgm:prSet>
      <dgm:spPr/>
    </dgm:pt>
    <dgm:pt modelId="{1ED8AB81-F81B-4E62-9FF9-9C34E34E0AE4}" type="pres">
      <dgm:prSet presAssocID="{A8BF6CE5-160B-426D-9678-6839336BB66B}" presName="hierChild2" presStyleCnt="0"/>
      <dgm:spPr/>
    </dgm:pt>
    <dgm:pt modelId="{13A3FA33-4611-407A-A93E-ED5044E2AAEB}" type="pres">
      <dgm:prSet presAssocID="{25B2C304-0FD7-44C7-923B-EDA910859585}" presName="hierRoot1" presStyleCnt="0"/>
      <dgm:spPr/>
    </dgm:pt>
    <dgm:pt modelId="{2FD5144E-BEA9-4B86-9163-E69043217FA8}" type="pres">
      <dgm:prSet presAssocID="{25B2C304-0FD7-44C7-923B-EDA910859585}" presName="composite" presStyleCnt="0"/>
      <dgm:spPr/>
    </dgm:pt>
    <dgm:pt modelId="{F23070AD-FB95-4ADA-91DB-C0125A556DC9}" type="pres">
      <dgm:prSet presAssocID="{25B2C304-0FD7-44C7-923B-EDA910859585}" presName="background" presStyleLbl="node0" presStyleIdx="2" presStyleCnt="3"/>
      <dgm:spPr/>
    </dgm:pt>
    <dgm:pt modelId="{21ED9809-229D-490F-8557-ED503F809757}" type="pres">
      <dgm:prSet presAssocID="{25B2C304-0FD7-44C7-923B-EDA910859585}" presName="text" presStyleLbl="fgAcc0" presStyleIdx="2" presStyleCnt="3">
        <dgm:presLayoutVars>
          <dgm:chPref val="3"/>
        </dgm:presLayoutVars>
      </dgm:prSet>
      <dgm:spPr/>
    </dgm:pt>
    <dgm:pt modelId="{37337311-2ECB-4F1E-94AA-2492A7CFBBAD}" type="pres">
      <dgm:prSet presAssocID="{25B2C304-0FD7-44C7-923B-EDA910859585}" presName="hierChild2" presStyleCnt="0"/>
      <dgm:spPr/>
    </dgm:pt>
  </dgm:ptLst>
  <dgm:cxnLst>
    <dgm:cxn modelId="{9F429E1E-06A9-4D4C-A92C-4250FD089A44}" type="presOf" srcId="{A8BF6CE5-160B-426D-9678-6839336BB66B}" destId="{D48712ED-8101-4D2C-828D-88C8603375FC}" srcOrd="0" destOrd="0" presId="urn:microsoft.com/office/officeart/2005/8/layout/hierarchy1"/>
    <dgm:cxn modelId="{1C4B3B6B-BA3A-40F8-80E5-33410FE704AB}" type="presOf" srcId="{25B2C304-0FD7-44C7-923B-EDA910859585}" destId="{21ED9809-229D-490F-8557-ED503F809757}" srcOrd="0" destOrd="0" presId="urn:microsoft.com/office/officeart/2005/8/layout/hierarchy1"/>
    <dgm:cxn modelId="{474E6C51-E0F8-4856-8D51-DBA50DF58C82}" srcId="{B4982E98-EE00-4DDC-A826-CC8D55E3FD3D}" destId="{D0E10B66-0363-4C3D-81D9-844108F37778}" srcOrd="0" destOrd="0" parTransId="{A9D3F95D-073B-4A0F-9ABA-9CB036FE3284}" sibTransId="{8363A1AC-414E-4CF5-ADE6-653AF3A6472B}"/>
    <dgm:cxn modelId="{2066EF71-D721-4932-89F6-72D944DA9D02}" srcId="{B4982E98-EE00-4DDC-A826-CC8D55E3FD3D}" destId="{A8BF6CE5-160B-426D-9678-6839336BB66B}" srcOrd="1" destOrd="0" parTransId="{FEE7C2DF-8DBC-4187-AFE5-FDDBDD913731}" sibTransId="{DF140F37-E578-4B7A-B7DA-19DBC7CA8EC9}"/>
    <dgm:cxn modelId="{EB761A92-286A-4C29-BADA-7EE59EE707C6}" type="presOf" srcId="{D0E10B66-0363-4C3D-81D9-844108F37778}" destId="{84B4C424-2825-49E4-9D5B-D42D0DB32EA0}" srcOrd="0" destOrd="0" presId="urn:microsoft.com/office/officeart/2005/8/layout/hierarchy1"/>
    <dgm:cxn modelId="{8D4A2ECA-8B91-44F9-97EB-BD50133DE195}" type="presOf" srcId="{B4982E98-EE00-4DDC-A826-CC8D55E3FD3D}" destId="{E24CD6FF-1E9F-4C8C-8691-87F08461022E}" srcOrd="0" destOrd="0" presId="urn:microsoft.com/office/officeart/2005/8/layout/hierarchy1"/>
    <dgm:cxn modelId="{DFB6FCE0-2C41-4759-916E-FDE3C0C05BC2}" srcId="{B4982E98-EE00-4DDC-A826-CC8D55E3FD3D}" destId="{25B2C304-0FD7-44C7-923B-EDA910859585}" srcOrd="2" destOrd="0" parTransId="{B8F47E24-79AC-42B7-9DB9-F3B2B7214E5B}" sibTransId="{4C6D6558-FC75-4ED1-B0FD-F75D077B9C47}"/>
    <dgm:cxn modelId="{09498ADB-B643-4179-9F8A-D465B5E05316}" type="presParOf" srcId="{E24CD6FF-1E9F-4C8C-8691-87F08461022E}" destId="{66B91857-1AC4-4CC5-8DFE-21A523C3817D}" srcOrd="0" destOrd="0" presId="urn:microsoft.com/office/officeart/2005/8/layout/hierarchy1"/>
    <dgm:cxn modelId="{508C6F63-0FA7-44DA-9B23-C58B234781D1}" type="presParOf" srcId="{66B91857-1AC4-4CC5-8DFE-21A523C3817D}" destId="{563828E3-A5C4-4F88-AAEA-B1545162EAFE}" srcOrd="0" destOrd="0" presId="urn:microsoft.com/office/officeart/2005/8/layout/hierarchy1"/>
    <dgm:cxn modelId="{57D51B56-E2DD-4502-9BA1-5C6F55F3726C}" type="presParOf" srcId="{563828E3-A5C4-4F88-AAEA-B1545162EAFE}" destId="{5FDDBEC3-3B41-42BA-8A1B-2DF23337BE91}" srcOrd="0" destOrd="0" presId="urn:microsoft.com/office/officeart/2005/8/layout/hierarchy1"/>
    <dgm:cxn modelId="{1D618EC7-06EA-4B89-87B4-EF3744804D9A}" type="presParOf" srcId="{563828E3-A5C4-4F88-AAEA-B1545162EAFE}" destId="{84B4C424-2825-49E4-9D5B-D42D0DB32EA0}" srcOrd="1" destOrd="0" presId="urn:microsoft.com/office/officeart/2005/8/layout/hierarchy1"/>
    <dgm:cxn modelId="{94461A2C-CB94-40A8-A190-C1B2F54F7F78}" type="presParOf" srcId="{66B91857-1AC4-4CC5-8DFE-21A523C3817D}" destId="{275A99BF-1FDC-43E8-96F1-7A4430C18061}" srcOrd="1" destOrd="0" presId="urn:microsoft.com/office/officeart/2005/8/layout/hierarchy1"/>
    <dgm:cxn modelId="{7F794F0A-D4A1-4A32-879E-9F04BA2FF250}" type="presParOf" srcId="{E24CD6FF-1E9F-4C8C-8691-87F08461022E}" destId="{61373AFE-6E81-4087-B7A4-5C7173347CE7}" srcOrd="1" destOrd="0" presId="urn:microsoft.com/office/officeart/2005/8/layout/hierarchy1"/>
    <dgm:cxn modelId="{4CCEA663-66BA-4B13-AB2E-135E3DB5EA67}" type="presParOf" srcId="{61373AFE-6E81-4087-B7A4-5C7173347CE7}" destId="{EF6064AB-0989-493A-BAC7-6209B6228E8A}" srcOrd="0" destOrd="0" presId="urn:microsoft.com/office/officeart/2005/8/layout/hierarchy1"/>
    <dgm:cxn modelId="{E7267660-4E0A-4759-B034-E5CD313C51B0}" type="presParOf" srcId="{EF6064AB-0989-493A-BAC7-6209B6228E8A}" destId="{825944AF-EC9B-4421-BABD-EF12FEAD285C}" srcOrd="0" destOrd="0" presId="urn:microsoft.com/office/officeart/2005/8/layout/hierarchy1"/>
    <dgm:cxn modelId="{2983348A-580D-441A-A553-A22823D8E3AB}" type="presParOf" srcId="{EF6064AB-0989-493A-BAC7-6209B6228E8A}" destId="{D48712ED-8101-4D2C-828D-88C8603375FC}" srcOrd="1" destOrd="0" presId="urn:microsoft.com/office/officeart/2005/8/layout/hierarchy1"/>
    <dgm:cxn modelId="{B399542F-A3D0-4AC0-9D50-CE21166159F9}" type="presParOf" srcId="{61373AFE-6E81-4087-B7A4-5C7173347CE7}" destId="{1ED8AB81-F81B-4E62-9FF9-9C34E34E0AE4}" srcOrd="1" destOrd="0" presId="urn:microsoft.com/office/officeart/2005/8/layout/hierarchy1"/>
    <dgm:cxn modelId="{C1E43D76-73BB-4B95-9950-638E70FB682F}" type="presParOf" srcId="{E24CD6FF-1E9F-4C8C-8691-87F08461022E}" destId="{13A3FA33-4611-407A-A93E-ED5044E2AAEB}" srcOrd="2" destOrd="0" presId="urn:microsoft.com/office/officeart/2005/8/layout/hierarchy1"/>
    <dgm:cxn modelId="{2045C350-5914-453F-B841-B8C0EDE27ED7}" type="presParOf" srcId="{13A3FA33-4611-407A-A93E-ED5044E2AAEB}" destId="{2FD5144E-BEA9-4B86-9163-E69043217FA8}" srcOrd="0" destOrd="0" presId="urn:microsoft.com/office/officeart/2005/8/layout/hierarchy1"/>
    <dgm:cxn modelId="{00CC9AFF-FE97-495E-9D88-F46385F2BD71}" type="presParOf" srcId="{2FD5144E-BEA9-4B86-9163-E69043217FA8}" destId="{F23070AD-FB95-4ADA-91DB-C0125A556DC9}" srcOrd="0" destOrd="0" presId="urn:microsoft.com/office/officeart/2005/8/layout/hierarchy1"/>
    <dgm:cxn modelId="{9A7EA76C-FD0C-413E-BFC1-5842DEDA7272}" type="presParOf" srcId="{2FD5144E-BEA9-4B86-9163-E69043217FA8}" destId="{21ED9809-229D-490F-8557-ED503F809757}" srcOrd="1" destOrd="0" presId="urn:microsoft.com/office/officeart/2005/8/layout/hierarchy1"/>
    <dgm:cxn modelId="{FA8D3A36-D467-4955-BCE0-49803CD61E62}" type="presParOf" srcId="{13A3FA33-4611-407A-A93E-ED5044E2AAEB}" destId="{37337311-2ECB-4F1E-94AA-2492A7CFBBA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AD8A80B-6545-4E6C-8D27-7BC9913162D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3FB670E-4C52-493A-9444-24190033FD01}">
      <dgm:prSet/>
      <dgm:spPr/>
      <dgm:t>
        <a:bodyPr/>
        <a:lstStyle/>
        <a:p>
          <a:r>
            <a:rPr lang="fr-FR"/>
            <a:t>contre                 L'échelle est appuyée contre l'arbre.</a:t>
          </a:r>
          <a:endParaRPr lang="en-US"/>
        </a:p>
      </dgm:t>
    </dgm:pt>
    <dgm:pt modelId="{46EE889A-A348-4597-A4C7-E6C4B28E2D3F}" type="parTrans" cxnId="{BE41A79E-C561-464E-8CC8-CDF3E5113E3A}">
      <dgm:prSet/>
      <dgm:spPr/>
      <dgm:t>
        <a:bodyPr/>
        <a:lstStyle/>
        <a:p>
          <a:endParaRPr lang="en-US"/>
        </a:p>
      </dgm:t>
    </dgm:pt>
    <dgm:pt modelId="{0FCFF2CF-27E3-46B7-BE37-0FD6FAECB310}" type="sibTrans" cxnId="{BE41A79E-C561-464E-8CC8-CDF3E5113E3A}">
      <dgm:prSet/>
      <dgm:spPr/>
      <dgm:t>
        <a:bodyPr/>
        <a:lstStyle/>
        <a:p>
          <a:endParaRPr lang="en-US"/>
        </a:p>
      </dgm:t>
    </dgm:pt>
    <dgm:pt modelId="{F5901C73-61E0-4F86-A5A1-AD5B72D2DE63}">
      <dgm:prSet/>
      <dgm:spPr/>
      <dgm:t>
        <a:bodyPr/>
        <a:lstStyle/>
        <a:p>
          <a:r>
            <a:rPr lang="fr-FR"/>
            <a:t>sur                      L'oiseau est sur le toit.                </a:t>
          </a:r>
          <a:endParaRPr lang="en-US"/>
        </a:p>
      </dgm:t>
    </dgm:pt>
    <dgm:pt modelId="{A2BE1780-24B8-420A-A7B1-B15AB715EA9F}" type="parTrans" cxnId="{1E430CD8-5AAC-42F4-9FD3-2CD6815EB7C0}">
      <dgm:prSet/>
      <dgm:spPr/>
      <dgm:t>
        <a:bodyPr/>
        <a:lstStyle/>
        <a:p>
          <a:endParaRPr lang="en-US"/>
        </a:p>
      </dgm:t>
    </dgm:pt>
    <dgm:pt modelId="{5A78A972-8597-47F3-A7DA-95E25E0C926D}" type="sibTrans" cxnId="{1E430CD8-5AAC-42F4-9FD3-2CD6815EB7C0}">
      <dgm:prSet/>
      <dgm:spPr/>
      <dgm:t>
        <a:bodyPr/>
        <a:lstStyle/>
        <a:p>
          <a:endParaRPr lang="en-US"/>
        </a:p>
      </dgm:t>
    </dgm:pt>
    <dgm:pt modelId="{40B721BA-1ECF-464B-B5C0-F5F8964219B1}">
      <dgm:prSet/>
      <dgm:spPr/>
      <dgm:t>
        <a:bodyPr/>
        <a:lstStyle/>
        <a:p>
          <a:r>
            <a:rPr lang="fr-FR"/>
            <a:t>sous                    Il y a un radiateur sous la fenêtre.</a:t>
          </a:r>
          <a:endParaRPr lang="en-US"/>
        </a:p>
      </dgm:t>
    </dgm:pt>
    <dgm:pt modelId="{6E54791B-2134-4A12-A243-B421E23AC625}" type="parTrans" cxnId="{5FAC8F1A-BA39-4896-B37B-6E12334BE6F5}">
      <dgm:prSet/>
      <dgm:spPr/>
      <dgm:t>
        <a:bodyPr/>
        <a:lstStyle/>
        <a:p>
          <a:endParaRPr lang="en-US"/>
        </a:p>
      </dgm:t>
    </dgm:pt>
    <dgm:pt modelId="{8147AAA4-2C96-4BDF-8AD1-82F45E251E30}" type="sibTrans" cxnId="{5FAC8F1A-BA39-4896-B37B-6E12334BE6F5}">
      <dgm:prSet/>
      <dgm:spPr/>
      <dgm:t>
        <a:bodyPr/>
        <a:lstStyle/>
        <a:p>
          <a:endParaRPr lang="en-US"/>
        </a:p>
      </dgm:t>
    </dgm:pt>
    <dgm:pt modelId="{37F8557E-ADF6-450A-9A9B-DE576A5D4C5D}" type="pres">
      <dgm:prSet presAssocID="{2AD8A80B-6545-4E6C-8D27-7BC9913162D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4965CF0-D4EE-43FE-B058-1FE5C661821D}" type="pres">
      <dgm:prSet presAssocID="{63FB670E-4C52-493A-9444-24190033FD01}" presName="hierRoot1" presStyleCnt="0"/>
      <dgm:spPr/>
    </dgm:pt>
    <dgm:pt modelId="{FBDE146C-3340-4934-AAD4-A5C4ADBA6F6C}" type="pres">
      <dgm:prSet presAssocID="{63FB670E-4C52-493A-9444-24190033FD01}" presName="composite" presStyleCnt="0"/>
      <dgm:spPr/>
    </dgm:pt>
    <dgm:pt modelId="{1A04C8D7-091D-47C9-8444-A8553F9CF35C}" type="pres">
      <dgm:prSet presAssocID="{63FB670E-4C52-493A-9444-24190033FD01}" presName="background" presStyleLbl="node0" presStyleIdx="0" presStyleCnt="3"/>
      <dgm:spPr/>
    </dgm:pt>
    <dgm:pt modelId="{2302BA97-1123-47D9-A4C7-FECBDFF64DDB}" type="pres">
      <dgm:prSet presAssocID="{63FB670E-4C52-493A-9444-24190033FD01}" presName="text" presStyleLbl="fgAcc0" presStyleIdx="0" presStyleCnt="3">
        <dgm:presLayoutVars>
          <dgm:chPref val="3"/>
        </dgm:presLayoutVars>
      </dgm:prSet>
      <dgm:spPr/>
    </dgm:pt>
    <dgm:pt modelId="{B3C9FBEB-9AA6-4F7C-89C0-D17681077F37}" type="pres">
      <dgm:prSet presAssocID="{63FB670E-4C52-493A-9444-24190033FD01}" presName="hierChild2" presStyleCnt="0"/>
      <dgm:spPr/>
    </dgm:pt>
    <dgm:pt modelId="{6DC38A36-346B-4E49-9570-EB545114E249}" type="pres">
      <dgm:prSet presAssocID="{F5901C73-61E0-4F86-A5A1-AD5B72D2DE63}" presName="hierRoot1" presStyleCnt="0"/>
      <dgm:spPr/>
    </dgm:pt>
    <dgm:pt modelId="{2E4016F3-E362-495E-B09D-BE9DEF39072E}" type="pres">
      <dgm:prSet presAssocID="{F5901C73-61E0-4F86-A5A1-AD5B72D2DE63}" presName="composite" presStyleCnt="0"/>
      <dgm:spPr/>
    </dgm:pt>
    <dgm:pt modelId="{50ED09A6-3472-4152-A785-E3CC4132F05A}" type="pres">
      <dgm:prSet presAssocID="{F5901C73-61E0-4F86-A5A1-AD5B72D2DE63}" presName="background" presStyleLbl="node0" presStyleIdx="1" presStyleCnt="3"/>
      <dgm:spPr/>
    </dgm:pt>
    <dgm:pt modelId="{9B93C172-575D-42DA-85D4-F5301C760CDE}" type="pres">
      <dgm:prSet presAssocID="{F5901C73-61E0-4F86-A5A1-AD5B72D2DE63}" presName="text" presStyleLbl="fgAcc0" presStyleIdx="1" presStyleCnt="3">
        <dgm:presLayoutVars>
          <dgm:chPref val="3"/>
        </dgm:presLayoutVars>
      </dgm:prSet>
      <dgm:spPr/>
    </dgm:pt>
    <dgm:pt modelId="{80F42E99-4A47-40EF-823A-566611C80473}" type="pres">
      <dgm:prSet presAssocID="{F5901C73-61E0-4F86-A5A1-AD5B72D2DE63}" presName="hierChild2" presStyleCnt="0"/>
      <dgm:spPr/>
    </dgm:pt>
    <dgm:pt modelId="{6730024D-1C1B-4526-8DB1-4CF9C146A17E}" type="pres">
      <dgm:prSet presAssocID="{40B721BA-1ECF-464B-B5C0-F5F8964219B1}" presName="hierRoot1" presStyleCnt="0"/>
      <dgm:spPr/>
    </dgm:pt>
    <dgm:pt modelId="{E25D5255-914B-4F89-B6D6-23B5150DBC9B}" type="pres">
      <dgm:prSet presAssocID="{40B721BA-1ECF-464B-B5C0-F5F8964219B1}" presName="composite" presStyleCnt="0"/>
      <dgm:spPr/>
    </dgm:pt>
    <dgm:pt modelId="{ADECE522-A5C1-4AAC-9FB0-023BCC76EA16}" type="pres">
      <dgm:prSet presAssocID="{40B721BA-1ECF-464B-B5C0-F5F8964219B1}" presName="background" presStyleLbl="node0" presStyleIdx="2" presStyleCnt="3"/>
      <dgm:spPr/>
    </dgm:pt>
    <dgm:pt modelId="{405CE791-1B0E-4A83-9BA2-6B936A3F2FAD}" type="pres">
      <dgm:prSet presAssocID="{40B721BA-1ECF-464B-B5C0-F5F8964219B1}" presName="text" presStyleLbl="fgAcc0" presStyleIdx="2" presStyleCnt="3">
        <dgm:presLayoutVars>
          <dgm:chPref val="3"/>
        </dgm:presLayoutVars>
      </dgm:prSet>
      <dgm:spPr/>
    </dgm:pt>
    <dgm:pt modelId="{8D09F09B-2457-44A2-B620-2166418B1F1F}" type="pres">
      <dgm:prSet presAssocID="{40B721BA-1ECF-464B-B5C0-F5F8964219B1}" presName="hierChild2" presStyleCnt="0"/>
      <dgm:spPr/>
    </dgm:pt>
  </dgm:ptLst>
  <dgm:cxnLst>
    <dgm:cxn modelId="{5FAC8F1A-BA39-4896-B37B-6E12334BE6F5}" srcId="{2AD8A80B-6545-4E6C-8D27-7BC9913162D9}" destId="{40B721BA-1ECF-464B-B5C0-F5F8964219B1}" srcOrd="2" destOrd="0" parTransId="{6E54791B-2134-4A12-A243-B421E23AC625}" sibTransId="{8147AAA4-2C96-4BDF-8AD1-82F45E251E30}"/>
    <dgm:cxn modelId="{BE41A79E-C561-464E-8CC8-CDF3E5113E3A}" srcId="{2AD8A80B-6545-4E6C-8D27-7BC9913162D9}" destId="{63FB670E-4C52-493A-9444-24190033FD01}" srcOrd="0" destOrd="0" parTransId="{46EE889A-A348-4597-A4C7-E6C4B28E2D3F}" sibTransId="{0FCFF2CF-27E3-46B7-BE37-0FD6FAECB310}"/>
    <dgm:cxn modelId="{E7276CA1-5E41-4D9E-BFC8-7032D4088FB9}" type="presOf" srcId="{40B721BA-1ECF-464B-B5C0-F5F8964219B1}" destId="{405CE791-1B0E-4A83-9BA2-6B936A3F2FAD}" srcOrd="0" destOrd="0" presId="urn:microsoft.com/office/officeart/2005/8/layout/hierarchy1"/>
    <dgm:cxn modelId="{DCDD30D6-9064-45F1-B01F-5AD7BE555A62}" type="presOf" srcId="{2AD8A80B-6545-4E6C-8D27-7BC9913162D9}" destId="{37F8557E-ADF6-450A-9A9B-DE576A5D4C5D}" srcOrd="0" destOrd="0" presId="urn:microsoft.com/office/officeart/2005/8/layout/hierarchy1"/>
    <dgm:cxn modelId="{1E430CD8-5AAC-42F4-9FD3-2CD6815EB7C0}" srcId="{2AD8A80B-6545-4E6C-8D27-7BC9913162D9}" destId="{F5901C73-61E0-4F86-A5A1-AD5B72D2DE63}" srcOrd="1" destOrd="0" parTransId="{A2BE1780-24B8-420A-A7B1-B15AB715EA9F}" sibTransId="{5A78A972-8597-47F3-A7DA-95E25E0C926D}"/>
    <dgm:cxn modelId="{271038DA-DC1D-432B-9108-79320CBF0F9A}" type="presOf" srcId="{F5901C73-61E0-4F86-A5A1-AD5B72D2DE63}" destId="{9B93C172-575D-42DA-85D4-F5301C760CDE}" srcOrd="0" destOrd="0" presId="urn:microsoft.com/office/officeart/2005/8/layout/hierarchy1"/>
    <dgm:cxn modelId="{CAF52DF5-C3D2-4289-8D8B-0B0272AF5B79}" type="presOf" srcId="{63FB670E-4C52-493A-9444-24190033FD01}" destId="{2302BA97-1123-47D9-A4C7-FECBDFF64DDB}" srcOrd="0" destOrd="0" presId="urn:microsoft.com/office/officeart/2005/8/layout/hierarchy1"/>
    <dgm:cxn modelId="{C2C24003-4A20-40F5-AEE0-39154A43DA5F}" type="presParOf" srcId="{37F8557E-ADF6-450A-9A9B-DE576A5D4C5D}" destId="{F4965CF0-D4EE-43FE-B058-1FE5C661821D}" srcOrd="0" destOrd="0" presId="urn:microsoft.com/office/officeart/2005/8/layout/hierarchy1"/>
    <dgm:cxn modelId="{50424C3E-8A5D-4788-89A0-BE2F049EFB9D}" type="presParOf" srcId="{F4965CF0-D4EE-43FE-B058-1FE5C661821D}" destId="{FBDE146C-3340-4934-AAD4-A5C4ADBA6F6C}" srcOrd="0" destOrd="0" presId="urn:microsoft.com/office/officeart/2005/8/layout/hierarchy1"/>
    <dgm:cxn modelId="{79DA7582-9256-4E2E-B4E2-9828B4DD65AB}" type="presParOf" srcId="{FBDE146C-3340-4934-AAD4-A5C4ADBA6F6C}" destId="{1A04C8D7-091D-47C9-8444-A8553F9CF35C}" srcOrd="0" destOrd="0" presId="urn:microsoft.com/office/officeart/2005/8/layout/hierarchy1"/>
    <dgm:cxn modelId="{925BE427-39E3-4331-93D4-400FA8C0F1AC}" type="presParOf" srcId="{FBDE146C-3340-4934-AAD4-A5C4ADBA6F6C}" destId="{2302BA97-1123-47D9-A4C7-FECBDFF64DDB}" srcOrd="1" destOrd="0" presId="urn:microsoft.com/office/officeart/2005/8/layout/hierarchy1"/>
    <dgm:cxn modelId="{DB17B1EF-855F-4677-917A-DF99D1660400}" type="presParOf" srcId="{F4965CF0-D4EE-43FE-B058-1FE5C661821D}" destId="{B3C9FBEB-9AA6-4F7C-89C0-D17681077F37}" srcOrd="1" destOrd="0" presId="urn:microsoft.com/office/officeart/2005/8/layout/hierarchy1"/>
    <dgm:cxn modelId="{A2349190-3656-42AB-813F-E29672957086}" type="presParOf" srcId="{37F8557E-ADF6-450A-9A9B-DE576A5D4C5D}" destId="{6DC38A36-346B-4E49-9570-EB545114E249}" srcOrd="1" destOrd="0" presId="urn:microsoft.com/office/officeart/2005/8/layout/hierarchy1"/>
    <dgm:cxn modelId="{588C4693-E629-4D35-AB8D-AC354EF40FB9}" type="presParOf" srcId="{6DC38A36-346B-4E49-9570-EB545114E249}" destId="{2E4016F3-E362-495E-B09D-BE9DEF39072E}" srcOrd="0" destOrd="0" presId="urn:microsoft.com/office/officeart/2005/8/layout/hierarchy1"/>
    <dgm:cxn modelId="{5A7068EC-B8F5-453F-A8FA-BB67E1884C6F}" type="presParOf" srcId="{2E4016F3-E362-495E-B09D-BE9DEF39072E}" destId="{50ED09A6-3472-4152-A785-E3CC4132F05A}" srcOrd="0" destOrd="0" presId="urn:microsoft.com/office/officeart/2005/8/layout/hierarchy1"/>
    <dgm:cxn modelId="{AE5648BB-63B6-4FC8-A8A6-E86CAE59414F}" type="presParOf" srcId="{2E4016F3-E362-495E-B09D-BE9DEF39072E}" destId="{9B93C172-575D-42DA-85D4-F5301C760CDE}" srcOrd="1" destOrd="0" presId="urn:microsoft.com/office/officeart/2005/8/layout/hierarchy1"/>
    <dgm:cxn modelId="{7479FE05-1238-4061-8421-595DB976485A}" type="presParOf" srcId="{6DC38A36-346B-4E49-9570-EB545114E249}" destId="{80F42E99-4A47-40EF-823A-566611C80473}" srcOrd="1" destOrd="0" presId="urn:microsoft.com/office/officeart/2005/8/layout/hierarchy1"/>
    <dgm:cxn modelId="{ABD95860-472D-4C36-A830-726BE3279C10}" type="presParOf" srcId="{37F8557E-ADF6-450A-9A9B-DE576A5D4C5D}" destId="{6730024D-1C1B-4526-8DB1-4CF9C146A17E}" srcOrd="2" destOrd="0" presId="urn:microsoft.com/office/officeart/2005/8/layout/hierarchy1"/>
    <dgm:cxn modelId="{3DDFD3EE-0F5C-400E-93FC-F4AA4FED9AE0}" type="presParOf" srcId="{6730024D-1C1B-4526-8DB1-4CF9C146A17E}" destId="{E25D5255-914B-4F89-B6D6-23B5150DBC9B}" srcOrd="0" destOrd="0" presId="urn:microsoft.com/office/officeart/2005/8/layout/hierarchy1"/>
    <dgm:cxn modelId="{A9ED3660-02D1-484F-A3AF-AEAFEEB19A73}" type="presParOf" srcId="{E25D5255-914B-4F89-B6D6-23B5150DBC9B}" destId="{ADECE522-A5C1-4AAC-9FB0-023BCC76EA16}" srcOrd="0" destOrd="0" presId="urn:microsoft.com/office/officeart/2005/8/layout/hierarchy1"/>
    <dgm:cxn modelId="{404907D1-8286-4A96-8036-955F66929091}" type="presParOf" srcId="{E25D5255-914B-4F89-B6D6-23B5150DBC9B}" destId="{405CE791-1B0E-4A83-9BA2-6B936A3F2FAD}" srcOrd="1" destOrd="0" presId="urn:microsoft.com/office/officeart/2005/8/layout/hierarchy1"/>
    <dgm:cxn modelId="{49EE6F6B-622B-47E5-B587-96B269796E0E}" type="presParOf" srcId="{6730024D-1C1B-4526-8DB1-4CF9C146A17E}" destId="{8D09F09B-2457-44A2-B620-2166418B1F1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C6BB3CB-993F-4BD5-AEF9-60BB9966DC3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1B00C30-ED27-4CDE-96DC-358B230759C9}">
      <dgm:prSet/>
      <dgm:spPr/>
      <dgm:t>
        <a:bodyPr/>
        <a:lstStyle/>
        <a:p>
          <a:r>
            <a:rPr lang="fr-FR"/>
            <a:t>vers                     Il viendra vers cinq heures.</a:t>
          </a:r>
          <a:endParaRPr lang="en-US"/>
        </a:p>
      </dgm:t>
    </dgm:pt>
    <dgm:pt modelId="{11FC9011-6E2B-4849-B113-7E01C5ECB293}" type="parTrans" cxnId="{E8B0D6E4-9117-4B25-AB01-40B669F843D1}">
      <dgm:prSet/>
      <dgm:spPr/>
      <dgm:t>
        <a:bodyPr/>
        <a:lstStyle/>
        <a:p>
          <a:endParaRPr lang="en-US"/>
        </a:p>
      </dgm:t>
    </dgm:pt>
    <dgm:pt modelId="{E940DB43-65C1-49BE-B83C-D1EFD6C4F1E4}" type="sibTrans" cxnId="{E8B0D6E4-9117-4B25-AB01-40B669F843D1}">
      <dgm:prSet/>
      <dgm:spPr/>
      <dgm:t>
        <a:bodyPr/>
        <a:lstStyle/>
        <a:p>
          <a:endParaRPr lang="en-US"/>
        </a:p>
      </dgm:t>
    </dgm:pt>
    <dgm:pt modelId="{1302D84F-9535-47C7-8CC5-0151BB2883A9}">
      <dgm:prSet/>
      <dgm:spPr/>
      <dgm:t>
        <a:bodyPr/>
        <a:lstStyle/>
        <a:p>
          <a:r>
            <a:rPr lang="fr-FR"/>
            <a:t>sans                     Je suis sans le sou.</a:t>
          </a:r>
          <a:endParaRPr lang="en-US"/>
        </a:p>
      </dgm:t>
    </dgm:pt>
    <dgm:pt modelId="{8814D019-D920-4CBC-9030-28A5758309CA}" type="parTrans" cxnId="{804F57F4-2EBA-4BD5-8FF4-021C252C06F2}">
      <dgm:prSet/>
      <dgm:spPr/>
      <dgm:t>
        <a:bodyPr/>
        <a:lstStyle/>
        <a:p>
          <a:endParaRPr lang="en-US"/>
        </a:p>
      </dgm:t>
    </dgm:pt>
    <dgm:pt modelId="{6EDCC939-1DDB-40A0-ACDC-C4B68CE6C88E}" type="sibTrans" cxnId="{804F57F4-2EBA-4BD5-8FF4-021C252C06F2}">
      <dgm:prSet/>
      <dgm:spPr/>
      <dgm:t>
        <a:bodyPr/>
        <a:lstStyle/>
        <a:p>
          <a:endParaRPr lang="en-US"/>
        </a:p>
      </dgm:t>
    </dgm:pt>
    <dgm:pt modelId="{39B64130-4B5E-4BE3-AA9E-7CDFB64D09EC}">
      <dgm:prSet/>
      <dgm:spPr/>
      <dgm:t>
        <a:bodyPr/>
        <a:lstStyle/>
        <a:p>
          <a:r>
            <a:rPr lang="fr-FR"/>
            <a:t>envers                  Il est bon envers moi.</a:t>
          </a:r>
          <a:endParaRPr lang="en-US"/>
        </a:p>
      </dgm:t>
    </dgm:pt>
    <dgm:pt modelId="{B0B71C5A-4DC1-4E2C-9658-C51C357A4DDF}" type="parTrans" cxnId="{F906BB8A-7451-4E1D-BB15-FA4B7F0BAA8F}">
      <dgm:prSet/>
      <dgm:spPr/>
      <dgm:t>
        <a:bodyPr/>
        <a:lstStyle/>
        <a:p>
          <a:endParaRPr lang="en-US"/>
        </a:p>
      </dgm:t>
    </dgm:pt>
    <dgm:pt modelId="{A329E9F6-599B-4002-B018-3904D2C54AD7}" type="sibTrans" cxnId="{F906BB8A-7451-4E1D-BB15-FA4B7F0BAA8F}">
      <dgm:prSet/>
      <dgm:spPr/>
      <dgm:t>
        <a:bodyPr/>
        <a:lstStyle/>
        <a:p>
          <a:endParaRPr lang="en-US"/>
        </a:p>
      </dgm:t>
    </dgm:pt>
    <dgm:pt modelId="{7309AE57-649D-4913-A96F-46BB523ED001}" type="pres">
      <dgm:prSet presAssocID="{FC6BB3CB-993F-4BD5-AEF9-60BB9966DC3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9A7395B-CA6D-4848-B1FF-81EC45D33DA4}" type="pres">
      <dgm:prSet presAssocID="{31B00C30-ED27-4CDE-96DC-358B230759C9}" presName="hierRoot1" presStyleCnt="0"/>
      <dgm:spPr/>
    </dgm:pt>
    <dgm:pt modelId="{4B9EABFC-1754-456F-89CC-2A81FA6C8587}" type="pres">
      <dgm:prSet presAssocID="{31B00C30-ED27-4CDE-96DC-358B230759C9}" presName="composite" presStyleCnt="0"/>
      <dgm:spPr/>
    </dgm:pt>
    <dgm:pt modelId="{256499F1-2881-4327-8574-21A0BF7EC250}" type="pres">
      <dgm:prSet presAssocID="{31B00C30-ED27-4CDE-96DC-358B230759C9}" presName="background" presStyleLbl="node0" presStyleIdx="0" presStyleCnt="3"/>
      <dgm:spPr/>
    </dgm:pt>
    <dgm:pt modelId="{81170E44-9A6B-4DE4-80A6-713BF3ECF2C6}" type="pres">
      <dgm:prSet presAssocID="{31B00C30-ED27-4CDE-96DC-358B230759C9}" presName="text" presStyleLbl="fgAcc0" presStyleIdx="0" presStyleCnt="3">
        <dgm:presLayoutVars>
          <dgm:chPref val="3"/>
        </dgm:presLayoutVars>
      </dgm:prSet>
      <dgm:spPr/>
    </dgm:pt>
    <dgm:pt modelId="{8FF71E22-1F1C-4A9C-9B0C-BD8874904B87}" type="pres">
      <dgm:prSet presAssocID="{31B00C30-ED27-4CDE-96DC-358B230759C9}" presName="hierChild2" presStyleCnt="0"/>
      <dgm:spPr/>
    </dgm:pt>
    <dgm:pt modelId="{F29C2500-AE1F-4273-9848-2CA1B3301B61}" type="pres">
      <dgm:prSet presAssocID="{1302D84F-9535-47C7-8CC5-0151BB2883A9}" presName="hierRoot1" presStyleCnt="0"/>
      <dgm:spPr/>
    </dgm:pt>
    <dgm:pt modelId="{471E2513-D114-4B84-98A8-D5B45D593A8B}" type="pres">
      <dgm:prSet presAssocID="{1302D84F-9535-47C7-8CC5-0151BB2883A9}" presName="composite" presStyleCnt="0"/>
      <dgm:spPr/>
    </dgm:pt>
    <dgm:pt modelId="{7871A64A-B2BD-4F31-9F3F-9C1F59D5BA67}" type="pres">
      <dgm:prSet presAssocID="{1302D84F-9535-47C7-8CC5-0151BB2883A9}" presName="background" presStyleLbl="node0" presStyleIdx="1" presStyleCnt="3"/>
      <dgm:spPr/>
    </dgm:pt>
    <dgm:pt modelId="{C294EB36-27A5-4CD0-B52F-CAF45237AB52}" type="pres">
      <dgm:prSet presAssocID="{1302D84F-9535-47C7-8CC5-0151BB2883A9}" presName="text" presStyleLbl="fgAcc0" presStyleIdx="1" presStyleCnt="3">
        <dgm:presLayoutVars>
          <dgm:chPref val="3"/>
        </dgm:presLayoutVars>
      </dgm:prSet>
      <dgm:spPr/>
    </dgm:pt>
    <dgm:pt modelId="{7E16610C-1441-4871-8BE1-ED7432F0E815}" type="pres">
      <dgm:prSet presAssocID="{1302D84F-9535-47C7-8CC5-0151BB2883A9}" presName="hierChild2" presStyleCnt="0"/>
      <dgm:spPr/>
    </dgm:pt>
    <dgm:pt modelId="{1E33E44C-37C4-4583-9A19-7A7C18E8DEAF}" type="pres">
      <dgm:prSet presAssocID="{39B64130-4B5E-4BE3-AA9E-7CDFB64D09EC}" presName="hierRoot1" presStyleCnt="0"/>
      <dgm:spPr/>
    </dgm:pt>
    <dgm:pt modelId="{06255B34-912F-4F4C-BB20-CEE53CE6BF76}" type="pres">
      <dgm:prSet presAssocID="{39B64130-4B5E-4BE3-AA9E-7CDFB64D09EC}" presName="composite" presStyleCnt="0"/>
      <dgm:spPr/>
    </dgm:pt>
    <dgm:pt modelId="{D203B49D-5C9A-486E-8DD4-A3887CC7B0D0}" type="pres">
      <dgm:prSet presAssocID="{39B64130-4B5E-4BE3-AA9E-7CDFB64D09EC}" presName="background" presStyleLbl="node0" presStyleIdx="2" presStyleCnt="3"/>
      <dgm:spPr/>
    </dgm:pt>
    <dgm:pt modelId="{4136F2D8-D8EA-48D8-9C22-18EF1BEF33D2}" type="pres">
      <dgm:prSet presAssocID="{39B64130-4B5E-4BE3-AA9E-7CDFB64D09EC}" presName="text" presStyleLbl="fgAcc0" presStyleIdx="2" presStyleCnt="3">
        <dgm:presLayoutVars>
          <dgm:chPref val="3"/>
        </dgm:presLayoutVars>
      </dgm:prSet>
      <dgm:spPr/>
    </dgm:pt>
    <dgm:pt modelId="{64F33222-7BA0-4999-9174-8180E6BC7027}" type="pres">
      <dgm:prSet presAssocID="{39B64130-4B5E-4BE3-AA9E-7CDFB64D09EC}" presName="hierChild2" presStyleCnt="0"/>
      <dgm:spPr/>
    </dgm:pt>
  </dgm:ptLst>
  <dgm:cxnLst>
    <dgm:cxn modelId="{6E6C4A43-2385-4FF8-ACF3-59C05B8200B2}" type="presOf" srcId="{FC6BB3CB-993F-4BD5-AEF9-60BB9966DC3F}" destId="{7309AE57-649D-4913-A96F-46BB523ED001}" srcOrd="0" destOrd="0" presId="urn:microsoft.com/office/officeart/2005/8/layout/hierarchy1"/>
    <dgm:cxn modelId="{468CAE77-6D71-40D7-AE43-092FFC634A9A}" type="presOf" srcId="{1302D84F-9535-47C7-8CC5-0151BB2883A9}" destId="{C294EB36-27A5-4CD0-B52F-CAF45237AB52}" srcOrd="0" destOrd="0" presId="urn:microsoft.com/office/officeart/2005/8/layout/hierarchy1"/>
    <dgm:cxn modelId="{F906BB8A-7451-4E1D-BB15-FA4B7F0BAA8F}" srcId="{FC6BB3CB-993F-4BD5-AEF9-60BB9966DC3F}" destId="{39B64130-4B5E-4BE3-AA9E-7CDFB64D09EC}" srcOrd="2" destOrd="0" parTransId="{B0B71C5A-4DC1-4E2C-9658-C51C357A4DDF}" sibTransId="{A329E9F6-599B-4002-B018-3904D2C54AD7}"/>
    <dgm:cxn modelId="{537E4A9C-3E14-4E91-B33E-5A310FE06E9C}" type="presOf" srcId="{31B00C30-ED27-4CDE-96DC-358B230759C9}" destId="{81170E44-9A6B-4DE4-80A6-713BF3ECF2C6}" srcOrd="0" destOrd="0" presId="urn:microsoft.com/office/officeart/2005/8/layout/hierarchy1"/>
    <dgm:cxn modelId="{53E499B8-F7E6-4B03-BA4B-7B52ED50F203}" type="presOf" srcId="{39B64130-4B5E-4BE3-AA9E-7CDFB64D09EC}" destId="{4136F2D8-D8EA-48D8-9C22-18EF1BEF33D2}" srcOrd="0" destOrd="0" presId="urn:microsoft.com/office/officeart/2005/8/layout/hierarchy1"/>
    <dgm:cxn modelId="{E8B0D6E4-9117-4B25-AB01-40B669F843D1}" srcId="{FC6BB3CB-993F-4BD5-AEF9-60BB9966DC3F}" destId="{31B00C30-ED27-4CDE-96DC-358B230759C9}" srcOrd="0" destOrd="0" parTransId="{11FC9011-6E2B-4849-B113-7E01C5ECB293}" sibTransId="{E940DB43-65C1-49BE-B83C-D1EFD6C4F1E4}"/>
    <dgm:cxn modelId="{804F57F4-2EBA-4BD5-8FF4-021C252C06F2}" srcId="{FC6BB3CB-993F-4BD5-AEF9-60BB9966DC3F}" destId="{1302D84F-9535-47C7-8CC5-0151BB2883A9}" srcOrd="1" destOrd="0" parTransId="{8814D019-D920-4CBC-9030-28A5758309CA}" sibTransId="{6EDCC939-1DDB-40A0-ACDC-C4B68CE6C88E}"/>
    <dgm:cxn modelId="{87911EC5-3A70-4C1C-B282-1974A5301627}" type="presParOf" srcId="{7309AE57-649D-4913-A96F-46BB523ED001}" destId="{69A7395B-CA6D-4848-B1FF-81EC45D33DA4}" srcOrd="0" destOrd="0" presId="urn:microsoft.com/office/officeart/2005/8/layout/hierarchy1"/>
    <dgm:cxn modelId="{3BA46013-2396-42E1-9A4E-C81073468C20}" type="presParOf" srcId="{69A7395B-CA6D-4848-B1FF-81EC45D33DA4}" destId="{4B9EABFC-1754-456F-89CC-2A81FA6C8587}" srcOrd="0" destOrd="0" presId="urn:microsoft.com/office/officeart/2005/8/layout/hierarchy1"/>
    <dgm:cxn modelId="{7C424283-2379-4C28-ACDA-670F1E285600}" type="presParOf" srcId="{4B9EABFC-1754-456F-89CC-2A81FA6C8587}" destId="{256499F1-2881-4327-8574-21A0BF7EC250}" srcOrd="0" destOrd="0" presId="urn:microsoft.com/office/officeart/2005/8/layout/hierarchy1"/>
    <dgm:cxn modelId="{94406871-7778-4409-A1A7-D8B9B5500155}" type="presParOf" srcId="{4B9EABFC-1754-456F-89CC-2A81FA6C8587}" destId="{81170E44-9A6B-4DE4-80A6-713BF3ECF2C6}" srcOrd="1" destOrd="0" presId="urn:microsoft.com/office/officeart/2005/8/layout/hierarchy1"/>
    <dgm:cxn modelId="{554608F9-2062-49A2-886B-F2BB5714FC77}" type="presParOf" srcId="{69A7395B-CA6D-4848-B1FF-81EC45D33DA4}" destId="{8FF71E22-1F1C-4A9C-9B0C-BD8874904B87}" srcOrd="1" destOrd="0" presId="urn:microsoft.com/office/officeart/2005/8/layout/hierarchy1"/>
    <dgm:cxn modelId="{FCD122B4-FE5D-4922-BD7D-869D51957DD0}" type="presParOf" srcId="{7309AE57-649D-4913-A96F-46BB523ED001}" destId="{F29C2500-AE1F-4273-9848-2CA1B3301B61}" srcOrd="1" destOrd="0" presId="urn:microsoft.com/office/officeart/2005/8/layout/hierarchy1"/>
    <dgm:cxn modelId="{67A06429-5ADF-4B46-B8E0-4BA7CF909191}" type="presParOf" srcId="{F29C2500-AE1F-4273-9848-2CA1B3301B61}" destId="{471E2513-D114-4B84-98A8-D5B45D593A8B}" srcOrd="0" destOrd="0" presId="urn:microsoft.com/office/officeart/2005/8/layout/hierarchy1"/>
    <dgm:cxn modelId="{7017C541-3BD2-4273-BBFB-39868A36705A}" type="presParOf" srcId="{471E2513-D114-4B84-98A8-D5B45D593A8B}" destId="{7871A64A-B2BD-4F31-9F3F-9C1F59D5BA67}" srcOrd="0" destOrd="0" presId="urn:microsoft.com/office/officeart/2005/8/layout/hierarchy1"/>
    <dgm:cxn modelId="{4F9B00B2-10F9-4D54-B5F7-A5D13F98D1EB}" type="presParOf" srcId="{471E2513-D114-4B84-98A8-D5B45D593A8B}" destId="{C294EB36-27A5-4CD0-B52F-CAF45237AB52}" srcOrd="1" destOrd="0" presId="urn:microsoft.com/office/officeart/2005/8/layout/hierarchy1"/>
    <dgm:cxn modelId="{26911FDB-E796-4B8D-B929-9E49C851A292}" type="presParOf" srcId="{F29C2500-AE1F-4273-9848-2CA1B3301B61}" destId="{7E16610C-1441-4871-8BE1-ED7432F0E815}" srcOrd="1" destOrd="0" presId="urn:microsoft.com/office/officeart/2005/8/layout/hierarchy1"/>
    <dgm:cxn modelId="{7B0C2F83-E275-4469-A2DB-EEE53BFCFD5D}" type="presParOf" srcId="{7309AE57-649D-4913-A96F-46BB523ED001}" destId="{1E33E44C-37C4-4583-9A19-7A7C18E8DEAF}" srcOrd="2" destOrd="0" presId="urn:microsoft.com/office/officeart/2005/8/layout/hierarchy1"/>
    <dgm:cxn modelId="{B4121E0B-66F6-486E-BED1-ECF9DBF642E9}" type="presParOf" srcId="{1E33E44C-37C4-4583-9A19-7A7C18E8DEAF}" destId="{06255B34-912F-4F4C-BB20-CEE53CE6BF76}" srcOrd="0" destOrd="0" presId="urn:microsoft.com/office/officeart/2005/8/layout/hierarchy1"/>
    <dgm:cxn modelId="{C233B73E-6906-48FD-8871-80DB3FF3D61A}" type="presParOf" srcId="{06255B34-912F-4F4C-BB20-CEE53CE6BF76}" destId="{D203B49D-5C9A-486E-8DD4-A3887CC7B0D0}" srcOrd="0" destOrd="0" presId="urn:microsoft.com/office/officeart/2005/8/layout/hierarchy1"/>
    <dgm:cxn modelId="{9B43D19B-A3AC-4C8D-8825-BE5013F1D646}" type="presParOf" srcId="{06255B34-912F-4F4C-BB20-CEE53CE6BF76}" destId="{4136F2D8-D8EA-48D8-9C22-18EF1BEF33D2}" srcOrd="1" destOrd="0" presId="urn:microsoft.com/office/officeart/2005/8/layout/hierarchy1"/>
    <dgm:cxn modelId="{FE55D2CB-7E29-4A33-BA66-EF79EA6EDC99}" type="presParOf" srcId="{1E33E44C-37C4-4583-9A19-7A7C18E8DEAF}" destId="{64F33222-7BA0-4999-9174-8180E6BC702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6B31D15-01FD-491E-8466-B332697997E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213937E-F640-44D4-87D3-C613A0766980}">
      <dgm:prSet/>
      <dgm:spPr/>
      <dgm:t>
        <a:bodyPr/>
        <a:lstStyle/>
        <a:p>
          <a:r>
            <a:rPr lang="fr-FR"/>
            <a:t>près de                 Ils sont restés chez nous près d'une semaine.</a:t>
          </a:r>
          <a:endParaRPr lang="en-US"/>
        </a:p>
      </dgm:t>
    </dgm:pt>
    <dgm:pt modelId="{AD13EA7B-B0BC-4F16-8DBC-09B8A9983210}" type="parTrans" cxnId="{264F2466-0285-4F99-A053-CD2B319DF8DD}">
      <dgm:prSet/>
      <dgm:spPr/>
      <dgm:t>
        <a:bodyPr/>
        <a:lstStyle/>
        <a:p>
          <a:endParaRPr lang="en-US"/>
        </a:p>
      </dgm:t>
    </dgm:pt>
    <dgm:pt modelId="{DCFB0E61-6954-49DF-A628-3A90F230EC69}" type="sibTrans" cxnId="{264F2466-0285-4F99-A053-CD2B319DF8DD}">
      <dgm:prSet/>
      <dgm:spPr/>
      <dgm:t>
        <a:bodyPr/>
        <a:lstStyle/>
        <a:p>
          <a:endParaRPr lang="en-US"/>
        </a:p>
      </dgm:t>
    </dgm:pt>
    <dgm:pt modelId="{732AF7A9-43F6-42E4-8B33-0C499AD4FC8A}">
      <dgm:prSet/>
      <dgm:spPr/>
      <dgm:t>
        <a:bodyPr/>
        <a:lstStyle/>
        <a:p>
          <a:r>
            <a:rPr lang="fr-FR"/>
            <a:t>auprès de             Il ne sait rien auprès des autres.</a:t>
          </a:r>
          <a:endParaRPr lang="en-US"/>
        </a:p>
      </dgm:t>
    </dgm:pt>
    <dgm:pt modelId="{1AC83442-F82F-4A27-8458-B30B1D15C815}" type="parTrans" cxnId="{FD7BFFB3-3C69-4364-9A34-0384212BEB50}">
      <dgm:prSet/>
      <dgm:spPr/>
      <dgm:t>
        <a:bodyPr/>
        <a:lstStyle/>
        <a:p>
          <a:endParaRPr lang="en-US"/>
        </a:p>
      </dgm:t>
    </dgm:pt>
    <dgm:pt modelId="{0214FAC3-DFCF-469C-8F1B-BBC2D7D913FF}" type="sibTrans" cxnId="{FD7BFFB3-3C69-4364-9A34-0384212BEB50}">
      <dgm:prSet/>
      <dgm:spPr/>
      <dgm:t>
        <a:bodyPr/>
        <a:lstStyle/>
        <a:p>
          <a:endParaRPr lang="en-US"/>
        </a:p>
      </dgm:t>
    </dgm:pt>
    <dgm:pt modelId="{39644106-0283-4719-A5A2-132D0FC67F71}">
      <dgm:prSet/>
      <dgm:spPr/>
      <dgm:t>
        <a:bodyPr/>
        <a:lstStyle/>
        <a:p>
          <a:r>
            <a:rPr lang="fr-FR"/>
            <a:t>autour de              Nous sommes assis autour de la table</a:t>
          </a:r>
          <a:endParaRPr lang="en-US"/>
        </a:p>
      </dgm:t>
    </dgm:pt>
    <dgm:pt modelId="{9BA08774-4407-455C-9B55-2847534864E9}" type="parTrans" cxnId="{F76AA91C-7053-4230-9C22-1409F40FA874}">
      <dgm:prSet/>
      <dgm:spPr/>
      <dgm:t>
        <a:bodyPr/>
        <a:lstStyle/>
        <a:p>
          <a:endParaRPr lang="en-US"/>
        </a:p>
      </dgm:t>
    </dgm:pt>
    <dgm:pt modelId="{C76AE090-3C03-4B0E-8C7C-7DBA4D42F721}" type="sibTrans" cxnId="{F76AA91C-7053-4230-9C22-1409F40FA874}">
      <dgm:prSet/>
      <dgm:spPr/>
      <dgm:t>
        <a:bodyPr/>
        <a:lstStyle/>
        <a:p>
          <a:endParaRPr lang="en-US"/>
        </a:p>
      </dgm:t>
    </dgm:pt>
    <dgm:pt modelId="{9BA35EC6-AD03-42CF-9329-1AC4A9377237}" type="pres">
      <dgm:prSet presAssocID="{D6B31D15-01FD-491E-8466-B332697997E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4D58553-B78C-445A-9F06-4B76BAA901DD}" type="pres">
      <dgm:prSet presAssocID="{C213937E-F640-44D4-87D3-C613A0766980}" presName="hierRoot1" presStyleCnt="0"/>
      <dgm:spPr/>
    </dgm:pt>
    <dgm:pt modelId="{B2264742-FD0C-4E14-A944-748101C31B26}" type="pres">
      <dgm:prSet presAssocID="{C213937E-F640-44D4-87D3-C613A0766980}" presName="composite" presStyleCnt="0"/>
      <dgm:spPr/>
    </dgm:pt>
    <dgm:pt modelId="{63ADB745-8649-454C-9FF2-16EF06962EEC}" type="pres">
      <dgm:prSet presAssocID="{C213937E-F640-44D4-87D3-C613A0766980}" presName="background" presStyleLbl="node0" presStyleIdx="0" presStyleCnt="3"/>
      <dgm:spPr/>
    </dgm:pt>
    <dgm:pt modelId="{86C35F99-A515-4AE1-AC7A-021D43D7251B}" type="pres">
      <dgm:prSet presAssocID="{C213937E-F640-44D4-87D3-C613A0766980}" presName="text" presStyleLbl="fgAcc0" presStyleIdx="0" presStyleCnt="3">
        <dgm:presLayoutVars>
          <dgm:chPref val="3"/>
        </dgm:presLayoutVars>
      </dgm:prSet>
      <dgm:spPr/>
    </dgm:pt>
    <dgm:pt modelId="{6195370B-E48F-4BC8-B476-64B825DFE843}" type="pres">
      <dgm:prSet presAssocID="{C213937E-F640-44D4-87D3-C613A0766980}" presName="hierChild2" presStyleCnt="0"/>
      <dgm:spPr/>
    </dgm:pt>
    <dgm:pt modelId="{9DA8CA1F-F620-4418-AC10-3A2A25FDF646}" type="pres">
      <dgm:prSet presAssocID="{732AF7A9-43F6-42E4-8B33-0C499AD4FC8A}" presName="hierRoot1" presStyleCnt="0"/>
      <dgm:spPr/>
    </dgm:pt>
    <dgm:pt modelId="{7D356C04-57A5-44FB-97FE-665F50DE97C1}" type="pres">
      <dgm:prSet presAssocID="{732AF7A9-43F6-42E4-8B33-0C499AD4FC8A}" presName="composite" presStyleCnt="0"/>
      <dgm:spPr/>
    </dgm:pt>
    <dgm:pt modelId="{8DFD4EF8-7D73-4BD4-A5F1-BC003E0FEE04}" type="pres">
      <dgm:prSet presAssocID="{732AF7A9-43F6-42E4-8B33-0C499AD4FC8A}" presName="background" presStyleLbl="node0" presStyleIdx="1" presStyleCnt="3"/>
      <dgm:spPr/>
    </dgm:pt>
    <dgm:pt modelId="{83A6FC1F-7F26-4D05-973D-7558CB921C6C}" type="pres">
      <dgm:prSet presAssocID="{732AF7A9-43F6-42E4-8B33-0C499AD4FC8A}" presName="text" presStyleLbl="fgAcc0" presStyleIdx="1" presStyleCnt="3">
        <dgm:presLayoutVars>
          <dgm:chPref val="3"/>
        </dgm:presLayoutVars>
      </dgm:prSet>
      <dgm:spPr/>
    </dgm:pt>
    <dgm:pt modelId="{6E3EE0DD-2DB6-4046-AA4F-2EC73A1F980B}" type="pres">
      <dgm:prSet presAssocID="{732AF7A9-43F6-42E4-8B33-0C499AD4FC8A}" presName="hierChild2" presStyleCnt="0"/>
      <dgm:spPr/>
    </dgm:pt>
    <dgm:pt modelId="{41F710A6-9943-4279-8DAC-C4363E6B4587}" type="pres">
      <dgm:prSet presAssocID="{39644106-0283-4719-A5A2-132D0FC67F71}" presName="hierRoot1" presStyleCnt="0"/>
      <dgm:spPr/>
    </dgm:pt>
    <dgm:pt modelId="{E1CF2101-2729-44E1-89BA-D61948686BE8}" type="pres">
      <dgm:prSet presAssocID="{39644106-0283-4719-A5A2-132D0FC67F71}" presName="composite" presStyleCnt="0"/>
      <dgm:spPr/>
    </dgm:pt>
    <dgm:pt modelId="{0512584D-760B-4A69-A479-AAA723FA312A}" type="pres">
      <dgm:prSet presAssocID="{39644106-0283-4719-A5A2-132D0FC67F71}" presName="background" presStyleLbl="node0" presStyleIdx="2" presStyleCnt="3"/>
      <dgm:spPr/>
    </dgm:pt>
    <dgm:pt modelId="{B31AF470-5901-4731-AE85-5195D514688A}" type="pres">
      <dgm:prSet presAssocID="{39644106-0283-4719-A5A2-132D0FC67F71}" presName="text" presStyleLbl="fgAcc0" presStyleIdx="2" presStyleCnt="3">
        <dgm:presLayoutVars>
          <dgm:chPref val="3"/>
        </dgm:presLayoutVars>
      </dgm:prSet>
      <dgm:spPr/>
    </dgm:pt>
    <dgm:pt modelId="{D07AF22B-0466-4394-9A6E-A0BB6F5B1A06}" type="pres">
      <dgm:prSet presAssocID="{39644106-0283-4719-A5A2-132D0FC67F71}" presName="hierChild2" presStyleCnt="0"/>
      <dgm:spPr/>
    </dgm:pt>
  </dgm:ptLst>
  <dgm:cxnLst>
    <dgm:cxn modelId="{F76AA91C-7053-4230-9C22-1409F40FA874}" srcId="{D6B31D15-01FD-491E-8466-B332697997E7}" destId="{39644106-0283-4719-A5A2-132D0FC67F71}" srcOrd="2" destOrd="0" parTransId="{9BA08774-4407-455C-9B55-2847534864E9}" sibTransId="{C76AE090-3C03-4B0E-8C7C-7DBA4D42F721}"/>
    <dgm:cxn modelId="{1E053537-2EA5-44E4-B79D-61A22D8F95EC}" type="presOf" srcId="{C213937E-F640-44D4-87D3-C613A0766980}" destId="{86C35F99-A515-4AE1-AC7A-021D43D7251B}" srcOrd="0" destOrd="0" presId="urn:microsoft.com/office/officeart/2005/8/layout/hierarchy1"/>
    <dgm:cxn modelId="{BB055B41-32B5-429F-9F92-06848900A636}" type="presOf" srcId="{D6B31D15-01FD-491E-8466-B332697997E7}" destId="{9BA35EC6-AD03-42CF-9329-1AC4A9377237}" srcOrd="0" destOrd="0" presId="urn:microsoft.com/office/officeart/2005/8/layout/hierarchy1"/>
    <dgm:cxn modelId="{264F2466-0285-4F99-A053-CD2B319DF8DD}" srcId="{D6B31D15-01FD-491E-8466-B332697997E7}" destId="{C213937E-F640-44D4-87D3-C613A0766980}" srcOrd="0" destOrd="0" parTransId="{AD13EA7B-B0BC-4F16-8DBC-09B8A9983210}" sibTransId="{DCFB0E61-6954-49DF-A628-3A90F230EC69}"/>
    <dgm:cxn modelId="{89A9E176-A720-40F1-8DB0-3739F305564B}" type="presOf" srcId="{732AF7A9-43F6-42E4-8B33-0C499AD4FC8A}" destId="{83A6FC1F-7F26-4D05-973D-7558CB921C6C}" srcOrd="0" destOrd="0" presId="urn:microsoft.com/office/officeart/2005/8/layout/hierarchy1"/>
    <dgm:cxn modelId="{4A811590-CB2B-49AD-8D5D-BB9AF4BE45E3}" type="presOf" srcId="{39644106-0283-4719-A5A2-132D0FC67F71}" destId="{B31AF470-5901-4731-AE85-5195D514688A}" srcOrd="0" destOrd="0" presId="urn:microsoft.com/office/officeart/2005/8/layout/hierarchy1"/>
    <dgm:cxn modelId="{FD7BFFB3-3C69-4364-9A34-0384212BEB50}" srcId="{D6B31D15-01FD-491E-8466-B332697997E7}" destId="{732AF7A9-43F6-42E4-8B33-0C499AD4FC8A}" srcOrd="1" destOrd="0" parTransId="{1AC83442-F82F-4A27-8458-B30B1D15C815}" sibTransId="{0214FAC3-DFCF-469C-8F1B-BBC2D7D913FF}"/>
    <dgm:cxn modelId="{DB8B0F31-78C8-49A1-ACA4-F29409EB4F5E}" type="presParOf" srcId="{9BA35EC6-AD03-42CF-9329-1AC4A9377237}" destId="{14D58553-B78C-445A-9F06-4B76BAA901DD}" srcOrd="0" destOrd="0" presId="urn:microsoft.com/office/officeart/2005/8/layout/hierarchy1"/>
    <dgm:cxn modelId="{ECEB455F-BE17-45BD-88E6-CAA4A27D02B4}" type="presParOf" srcId="{14D58553-B78C-445A-9F06-4B76BAA901DD}" destId="{B2264742-FD0C-4E14-A944-748101C31B26}" srcOrd="0" destOrd="0" presId="urn:microsoft.com/office/officeart/2005/8/layout/hierarchy1"/>
    <dgm:cxn modelId="{AAC51B38-5957-414D-A174-3E1540B507CE}" type="presParOf" srcId="{B2264742-FD0C-4E14-A944-748101C31B26}" destId="{63ADB745-8649-454C-9FF2-16EF06962EEC}" srcOrd="0" destOrd="0" presId="urn:microsoft.com/office/officeart/2005/8/layout/hierarchy1"/>
    <dgm:cxn modelId="{F4474CAD-7027-4632-88C5-AE7F0BAB200F}" type="presParOf" srcId="{B2264742-FD0C-4E14-A944-748101C31B26}" destId="{86C35F99-A515-4AE1-AC7A-021D43D7251B}" srcOrd="1" destOrd="0" presId="urn:microsoft.com/office/officeart/2005/8/layout/hierarchy1"/>
    <dgm:cxn modelId="{7D815795-70BC-410B-AFB6-656E4921D927}" type="presParOf" srcId="{14D58553-B78C-445A-9F06-4B76BAA901DD}" destId="{6195370B-E48F-4BC8-B476-64B825DFE843}" srcOrd="1" destOrd="0" presId="urn:microsoft.com/office/officeart/2005/8/layout/hierarchy1"/>
    <dgm:cxn modelId="{1428FBCD-7C42-44A5-921A-FBF046D2E724}" type="presParOf" srcId="{9BA35EC6-AD03-42CF-9329-1AC4A9377237}" destId="{9DA8CA1F-F620-4418-AC10-3A2A25FDF646}" srcOrd="1" destOrd="0" presId="urn:microsoft.com/office/officeart/2005/8/layout/hierarchy1"/>
    <dgm:cxn modelId="{6EBC8AE2-E6DD-4CA5-9134-028585BA04A9}" type="presParOf" srcId="{9DA8CA1F-F620-4418-AC10-3A2A25FDF646}" destId="{7D356C04-57A5-44FB-97FE-665F50DE97C1}" srcOrd="0" destOrd="0" presId="urn:microsoft.com/office/officeart/2005/8/layout/hierarchy1"/>
    <dgm:cxn modelId="{1EF46F5C-F0E6-4C6F-A315-180E4843FAE4}" type="presParOf" srcId="{7D356C04-57A5-44FB-97FE-665F50DE97C1}" destId="{8DFD4EF8-7D73-4BD4-A5F1-BC003E0FEE04}" srcOrd="0" destOrd="0" presId="urn:microsoft.com/office/officeart/2005/8/layout/hierarchy1"/>
    <dgm:cxn modelId="{F4A99DB2-C7F4-412F-B84D-42AC7C34E290}" type="presParOf" srcId="{7D356C04-57A5-44FB-97FE-665F50DE97C1}" destId="{83A6FC1F-7F26-4D05-973D-7558CB921C6C}" srcOrd="1" destOrd="0" presId="urn:microsoft.com/office/officeart/2005/8/layout/hierarchy1"/>
    <dgm:cxn modelId="{B9313F1A-93BC-48AA-AFDC-CA44EDDEF323}" type="presParOf" srcId="{9DA8CA1F-F620-4418-AC10-3A2A25FDF646}" destId="{6E3EE0DD-2DB6-4046-AA4F-2EC73A1F980B}" srcOrd="1" destOrd="0" presId="urn:microsoft.com/office/officeart/2005/8/layout/hierarchy1"/>
    <dgm:cxn modelId="{44190A76-2E16-468D-9EAC-99D767D61D21}" type="presParOf" srcId="{9BA35EC6-AD03-42CF-9329-1AC4A9377237}" destId="{41F710A6-9943-4279-8DAC-C4363E6B4587}" srcOrd="2" destOrd="0" presId="urn:microsoft.com/office/officeart/2005/8/layout/hierarchy1"/>
    <dgm:cxn modelId="{2D79B611-F88D-44AC-ADCB-AD2D43852D14}" type="presParOf" srcId="{41F710A6-9943-4279-8DAC-C4363E6B4587}" destId="{E1CF2101-2729-44E1-89BA-D61948686BE8}" srcOrd="0" destOrd="0" presId="urn:microsoft.com/office/officeart/2005/8/layout/hierarchy1"/>
    <dgm:cxn modelId="{3C6180F7-03D0-41CA-8528-CAE1F77ECCA7}" type="presParOf" srcId="{E1CF2101-2729-44E1-89BA-D61948686BE8}" destId="{0512584D-760B-4A69-A479-AAA723FA312A}" srcOrd="0" destOrd="0" presId="urn:microsoft.com/office/officeart/2005/8/layout/hierarchy1"/>
    <dgm:cxn modelId="{1F868082-4DA5-480D-AF0D-C0CBA11EC1F9}" type="presParOf" srcId="{E1CF2101-2729-44E1-89BA-D61948686BE8}" destId="{B31AF470-5901-4731-AE85-5195D514688A}" srcOrd="1" destOrd="0" presId="urn:microsoft.com/office/officeart/2005/8/layout/hierarchy1"/>
    <dgm:cxn modelId="{3A4F8ED3-E0A0-426E-A214-E7225E8646F8}" type="presParOf" srcId="{41F710A6-9943-4279-8DAC-C4363E6B4587}" destId="{D07AF22B-0466-4394-9A6E-A0BB6F5B1A0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6C718B3-3FAD-4DB2-95A7-2BBE843502E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929BE00-ED78-4124-8AF9-BBEA8E5C5B4D}">
      <dgm:prSet/>
      <dgm:spPr/>
      <dgm:t>
        <a:bodyPr/>
        <a:lstStyle/>
        <a:p>
          <a:r>
            <a:rPr lang="fr-FR"/>
            <a:t>à travers               Nous nous sommes promenés à travers la forêt.</a:t>
          </a:r>
          <a:endParaRPr lang="en-US"/>
        </a:p>
      </dgm:t>
    </dgm:pt>
    <dgm:pt modelId="{A2B0CF5C-F5D3-4B07-BA03-852982CA69C8}" type="parTrans" cxnId="{9BE64C6F-1E1B-4C5D-B3DF-87F9B2416CCD}">
      <dgm:prSet/>
      <dgm:spPr/>
      <dgm:t>
        <a:bodyPr/>
        <a:lstStyle/>
        <a:p>
          <a:endParaRPr lang="en-US"/>
        </a:p>
      </dgm:t>
    </dgm:pt>
    <dgm:pt modelId="{3ED7E98E-6D5F-4D84-8466-E79819DAE14B}" type="sibTrans" cxnId="{9BE64C6F-1E1B-4C5D-B3DF-87F9B2416CCD}">
      <dgm:prSet/>
      <dgm:spPr/>
      <dgm:t>
        <a:bodyPr/>
        <a:lstStyle/>
        <a:p>
          <a:endParaRPr lang="en-US"/>
        </a:p>
      </dgm:t>
    </dgm:pt>
    <dgm:pt modelId="{64437CA9-E82D-461F-95CF-DD08626AE4C3}">
      <dgm:prSet/>
      <dgm:spPr/>
      <dgm:t>
        <a:bodyPr/>
        <a:lstStyle/>
        <a:p>
          <a:r>
            <a:rPr lang="fr-FR"/>
            <a:t>en face de             L'école est en face de la gare.</a:t>
          </a:r>
          <a:endParaRPr lang="en-US"/>
        </a:p>
      </dgm:t>
    </dgm:pt>
    <dgm:pt modelId="{D39C7E6E-6517-45A0-B52B-60F3A9E79A91}" type="parTrans" cxnId="{87FABCF9-72D2-4D98-86F0-980733EB2E72}">
      <dgm:prSet/>
      <dgm:spPr/>
      <dgm:t>
        <a:bodyPr/>
        <a:lstStyle/>
        <a:p>
          <a:endParaRPr lang="en-US"/>
        </a:p>
      </dgm:t>
    </dgm:pt>
    <dgm:pt modelId="{C020AB93-C73B-43EB-9347-45F4B68D242F}" type="sibTrans" cxnId="{87FABCF9-72D2-4D98-86F0-980733EB2E72}">
      <dgm:prSet/>
      <dgm:spPr/>
      <dgm:t>
        <a:bodyPr/>
        <a:lstStyle/>
        <a:p>
          <a:endParaRPr lang="en-US"/>
        </a:p>
      </dgm:t>
    </dgm:pt>
    <dgm:pt modelId="{5A1DEA6F-CD05-4638-8DB9-7362FE30FC18}">
      <dgm:prSet/>
      <dgm:spPr/>
      <dgm:t>
        <a:bodyPr/>
        <a:lstStyle/>
        <a:p>
          <a:r>
            <a:rPr lang="fr-FR"/>
            <a:t>vis a vis de            Il se comporte bien vis a vis de sa mère.</a:t>
          </a:r>
          <a:endParaRPr lang="en-US"/>
        </a:p>
      </dgm:t>
    </dgm:pt>
    <dgm:pt modelId="{7A101279-A36F-4599-BE42-63EC3BFC858A}" type="parTrans" cxnId="{BF9B6D2F-AFF1-4652-88D9-4D54E563DD61}">
      <dgm:prSet/>
      <dgm:spPr/>
      <dgm:t>
        <a:bodyPr/>
        <a:lstStyle/>
        <a:p>
          <a:endParaRPr lang="en-US"/>
        </a:p>
      </dgm:t>
    </dgm:pt>
    <dgm:pt modelId="{A7B17EB6-B1F8-487D-A8D6-623346D49DE9}" type="sibTrans" cxnId="{BF9B6D2F-AFF1-4652-88D9-4D54E563DD61}">
      <dgm:prSet/>
      <dgm:spPr/>
      <dgm:t>
        <a:bodyPr/>
        <a:lstStyle/>
        <a:p>
          <a:endParaRPr lang="en-US"/>
        </a:p>
      </dgm:t>
    </dgm:pt>
    <dgm:pt modelId="{208E8F64-DFAE-4278-8CEB-57CE61D4DD7E}" type="pres">
      <dgm:prSet presAssocID="{A6C718B3-3FAD-4DB2-95A7-2BBE843502E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44167A9-05E5-4089-A766-6D9A46AB8527}" type="pres">
      <dgm:prSet presAssocID="{1929BE00-ED78-4124-8AF9-BBEA8E5C5B4D}" presName="hierRoot1" presStyleCnt="0"/>
      <dgm:spPr/>
    </dgm:pt>
    <dgm:pt modelId="{DF1C1DE4-32EE-4DED-A93D-5264C94B9C9A}" type="pres">
      <dgm:prSet presAssocID="{1929BE00-ED78-4124-8AF9-BBEA8E5C5B4D}" presName="composite" presStyleCnt="0"/>
      <dgm:spPr/>
    </dgm:pt>
    <dgm:pt modelId="{4A32C913-F6DB-46B6-876C-54FC8805F106}" type="pres">
      <dgm:prSet presAssocID="{1929BE00-ED78-4124-8AF9-BBEA8E5C5B4D}" presName="background" presStyleLbl="node0" presStyleIdx="0" presStyleCnt="3"/>
      <dgm:spPr/>
    </dgm:pt>
    <dgm:pt modelId="{E317F9DC-7713-4E2B-A37D-CAD7395C71F5}" type="pres">
      <dgm:prSet presAssocID="{1929BE00-ED78-4124-8AF9-BBEA8E5C5B4D}" presName="text" presStyleLbl="fgAcc0" presStyleIdx="0" presStyleCnt="3">
        <dgm:presLayoutVars>
          <dgm:chPref val="3"/>
        </dgm:presLayoutVars>
      </dgm:prSet>
      <dgm:spPr/>
    </dgm:pt>
    <dgm:pt modelId="{D75BDFD7-8ED4-4162-8A68-F66B4D88C639}" type="pres">
      <dgm:prSet presAssocID="{1929BE00-ED78-4124-8AF9-BBEA8E5C5B4D}" presName="hierChild2" presStyleCnt="0"/>
      <dgm:spPr/>
    </dgm:pt>
    <dgm:pt modelId="{140B3EB9-FA68-424F-AA90-CB464106C36F}" type="pres">
      <dgm:prSet presAssocID="{64437CA9-E82D-461F-95CF-DD08626AE4C3}" presName="hierRoot1" presStyleCnt="0"/>
      <dgm:spPr/>
    </dgm:pt>
    <dgm:pt modelId="{D3364862-883B-4C07-976A-E74E0AAEC538}" type="pres">
      <dgm:prSet presAssocID="{64437CA9-E82D-461F-95CF-DD08626AE4C3}" presName="composite" presStyleCnt="0"/>
      <dgm:spPr/>
    </dgm:pt>
    <dgm:pt modelId="{A0AE7B32-EF61-4E81-9123-B96BEB103394}" type="pres">
      <dgm:prSet presAssocID="{64437CA9-E82D-461F-95CF-DD08626AE4C3}" presName="background" presStyleLbl="node0" presStyleIdx="1" presStyleCnt="3"/>
      <dgm:spPr/>
    </dgm:pt>
    <dgm:pt modelId="{C263B895-C46F-4B7E-923D-C9EB28632490}" type="pres">
      <dgm:prSet presAssocID="{64437CA9-E82D-461F-95CF-DD08626AE4C3}" presName="text" presStyleLbl="fgAcc0" presStyleIdx="1" presStyleCnt="3">
        <dgm:presLayoutVars>
          <dgm:chPref val="3"/>
        </dgm:presLayoutVars>
      </dgm:prSet>
      <dgm:spPr/>
    </dgm:pt>
    <dgm:pt modelId="{181C37C3-7503-44B4-AB95-855037ACB937}" type="pres">
      <dgm:prSet presAssocID="{64437CA9-E82D-461F-95CF-DD08626AE4C3}" presName="hierChild2" presStyleCnt="0"/>
      <dgm:spPr/>
    </dgm:pt>
    <dgm:pt modelId="{2B5D8E6D-7CDA-4508-B43B-4BD45C5F4DF2}" type="pres">
      <dgm:prSet presAssocID="{5A1DEA6F-CD05-4638-8DB9-7362FE30FC18}" presName="hierRoot1" presStyleCnt="0"/>
      <dgm:spPr/>
    </dgm:pt>
    <dgm:pt modelId="{BB1D08D3-A420-4412-8083-61A3E6831663}" type="pres">
      <dgm:prSet presAssocID="{5A1DEA6F-CD05-4638-8DB9-7362FE30FC18}" presName="composite" presStyleCnt="0"/>
      <dgm:spPr/>
    </dgm:pt>
    <dgm:pt modelId="{CDEC6B10-F9FF-44C9-A0F2-672B662076FA}" type="pres">
      <dgm:prSet presAssocID="{5A1DEA6F-CD05-4638-8DB9-7362FE30FC18}" presName="background" presStyleLbl="node0" presStyleIdx="2" presStyleCnt="3"/>
      <dgm:spPr/>
    </dgm:pt>
    <dgm:pt modelId="{CF2007EE-312B-46EC-BD1B-03EB638F8D72}" type="pres">
      <dgm:prSet presAssocID="{5A1DEA6F-CD05-4638-8DB9-7362FE30FC18}" presName="text" presStyleLbl="fgAcc0" presStyleIdx="2" presStyleCnt="3">
        <dgm:presLayoutVars>
          <dgm:chPref val="3"/>
        </dgm:presLayoutVars>
      </dgm:prSet>
      <dgm:spPr/>
    </dgm:pt>
    <dgm:pt modelId="{68CAC764-BE17-4A64-8C3C-2589F3F1DA23}" type="pres">
      <dgm:prSet presAssocID="{5A1DEA6F-CD05-4638-8DB9-7362FE30FC18}" presName="hierChild2" presStyleCnt="0"/>
      <dgm:spPr/>
    </dgm:pt>
  </dgm:ptLst>
  <dgm:cxnLst>
    <dgm:cxn modelId="{BF9B6D2F-AFF1-4652-88D9-4D54E563DD61}" srcId="{A6C718B3-3FAD-4DB2-95A7-2BBE843502EE}" destId="{5A1DEA6F-CD05-4638-8DB9-7362FE30FC18}" srcOrd="2" destOrd="0" parTransId="{7A101279-A36F-4599-BE42-63EC3BFC858A}" sibTransId="{A7B17EB6-B1F8-487D-A8D6-623346D49DE9}"/>
    <dgm:cxn modelId="{9BE64C6F-1E1B-4C5D-B3DF-87F9B2416CCD}" srcId="{A6C718B3-3FAD-4DB2-95A7-2BBE843502EE}" destId="{1929BE00-ED78-4124-8AF9-BBEA8E5C5B4D}" srcOrd="0" destOrd="0" parTransId="{A2B0CF5C-F5D3-4B07-BA03-852982CA69C8}" sibTransId="{3ED7E98E-6D5F-4D84-8466-E79819DAE14B}"/>
    <dgm:cxn modelId="{64EB0D88-5D64-4672-9B6A-54795E6DDD5D}" type="presOf" srcId="{A6C718B3-3FAD-4DB2-95A7-2BBE843502EE}" destId="{208E8F64-DFAE-4278-8CEB-57CE61D4DD7E}" srcOrd="0" destOrd="0" presId="urn:microsoft.com/office/officeart/2005/8/layout/hierarchy1"/>
    <dgm:cxn modelId="{BE347C88-BEDB-4D74-A1F6-F0CB30C88EFB}" type="presOf" srcId="{5A1DEA6F-CD05-4638-8DB9-7362FE30FC18}" destId="{CF2007EE-312B-46EC-BD1B-03EB638F8D72}" srcOrd="0" destOrd="0" presId="urn:microsoft.com/office/officeart/2005/8/layout/hierarchy1"/>
    <dgm:cxn modelId="{98C277BC-8159-4183-9AEB-0BF00736490A}" type="presOf" srcId="{1929BE00-ED78-4124-8AF9-BBEA8E5C5B4D}" destId="{E317F9DC-7713-4E2B-A37D-CAD7395C71F5}" srcOrd="0" destOrd="0" presId="urn:microsoft.com/office/officeart/2005/8/layout/hierarchy1"/>
    <dgm:cxn modelId="{87FABCF9-72D2-4D98-86F0-980733EB2E72}" srcId="{A6C718B3-3FAD-4DB2-95A7-2BBE843502EE}" destId="{64437CA9-E82D-461F-95CF-DD08626AE4C3}" srcOrd="1" destOrd="0" parTransId="{D39C7E6E-6517-45A0-B52B-60F3A9E79A91}" sibTransId="{C020AB93-C73B-43EB-9347-45F4B68D242F}"/>
    <dgm:cxn modelId="{FA7279FA-0CC4-47B9-BC27-7ED67033EACE}" type="presOf" srcId="{64437CA9-E82D-461F-95CF-DD08626AE4C3}" destId="{C263B895-C46F-4B7E-923D-C9EB28632490}" srcOrd="0" destOrd="0" presId="urn:microsoft.com/office/officeart/2005/8/layout/hierarchy1"/>
    <dgm:cxn modelId="{CDB275EF-253E-4ACA-A817-FE31A59804EC}" type="presParOf" srcId="{208E8F64-DFAE-4278-8CEB-57CE61D4DD7E}" destId="{E44167A9-05E5-4089-A766-6D9A46AB8527}" srcOrd="0" destOrd="0" presId="urn:microsoft.com/office/officeart/2005/8/layout/hierarchy1"/>
    <dgm:cxn modelId="{07C120DF-4CAB-47D0-B273-CE5BB84B746A}" type="presParOf" srcId="{E44167A9-05E5-4089-A766-6D9A46AB8527}" destId="{DF1C1DE4-32EE-4DED-A93D-5264C94B9C9A}" srcOrd="0" destOrd="0" presId="urn:microsoft.com/office/officeart/2005/8/layout/hierarchy1"/>
    <dgm:cxn modelId="{56786844-CE71-4CB9-9029-2FDBA56796EA}" type="presParOf" srcId="{DF1C1DE4-32EE-4DED-A93D-5264C94B9C9A}" destId="{4A32C913-F6DB-46B6-876C-54FC8805F106}" srcOrd="0" destOrd="0" presId="urn:microsoft.com/office/officeart/2005/8/layout/hierarchy1"/>
    <dgm:cxn modelId="{CA4A85CF-F8E8-484E-9F24-A24635B2BBA1}" type="presParOf" srcId="{DF1C1DE4-32EE-4DED-A93D-5264C94B9C9A}" destId="{E317F9DC-7713-4E2B-A37D-CAD7395C71F5}" srcOrd="1" destOrd="0" presId="urn:microsoft.com/office/officeart/2005/8/layout/hierarchy1"/>
    <dgm:cxn modelId="{ADBB7938-3020-449E-AB69-9B458BC85D18}" type="presParOf" srcId="{E44167A9-05E5-4089-A766-6D9A46AB8527}" destId="{D75BDFD7-8ED4-4162-8A68-F66B4D88C639}" srcOrd="1" destOrd="0" presId="urn:microsoft.com/office/officeart/2005/8/layout/hierarchy1"/>
    <dgm:cxn modelId="{E99C08C0-454B-4054-A752-85F2767113A9}" type="presParOf" srcId="{208E8F64-DFAE-4278-8CEB-57CE61D4DD7E}" destId="{140B3EB9-FA68-424F-AA90-CB464106C36F}" srcOrd="1" destOrd="0" presId="urn:microsoft.com/office/officeart/2005/8/layout/hierarchy1"/>
    <dgm:cxn modelId="{F0402EAC-6C57-4E12-97EB-C7A8CFF63E01}" type="presParOf" srcId="{140B3EB9-FA68-424F-AA90-CB464106C36F}" destId="{D3364862-883B-4C07-976A-E74E0AAEC538}" srcOrd="0" destOrd="0" presId="urn:microsoft.com/office/officeart/2005/8/layout/hierarchy1"/>
    <dgm:cxn modelId="{6C9ACEB5-EA5A-463F-A8FA-B06E3DEC4310}" type="presParOf" srcId="{D3364862-883B-4C07-976A-E74E0AAEC538}" destId="{A0AE7B32-EF61-4E81-9123-B96BEB103394}" srcOrd="0" destOrd="0" presId="urn:microsoft.com/office/officeart/2005/8/layout/hierarchy1"/>
    <dgm:cxn modelId="{74566C18-7223-46D9-B653-450C937CDF50}" type="presParOf" srcId="{D3364862-883B-4C07-976A-E74E0AAEC538}" destId="{C263B895-C46F-4B7E-923D-C9EB28632490}" srcOrd="1" destOrd="0" presId="urn:microsoft.com/office/officeart/2005/8/layout/hierarchy1"/>
    <dgm:cxn modelId="{69EE328F-45F4-4FD8-A5A6-7920BE5ECCF4}" type="presParOf" srcId="{140B3EB9-FA68-424F-AA90-CB464106C36F}" destId="{181C37C3-7503-44B4-AB95-855037ACB937}" srcOrd="1" destOrd="0" presId="urn:microsoft.com/office/officeart/2005/8/layout/hierarchy1"/>
    <dgm:cxn modelId="{571F5A83-FE03-49C0-A063-0A8D742EE3A7}" type="presParOf" srcId="{208E8F64-DFAE-4278-8CEB-57CE61D4DD7E}" destId="{2B5D8E6D-7CDA-4508-B43B-4BD45C5F4DF2}" srcOrd="2" destOrd="0" presId="urn:microsoft.com/office/officeart/2005/8/layout/hierarchy1"/>
    <dgm:cxn modelId="{16D594C8-71A7-456B-9478-2AE499781160}" type="presParOf" srcId="{2B5D8E6D-7CDA-4508-B43B-4BD45C5F4DF2}" destId="{BB1D08D3-A420-4412-8083-61A3E6831663}" srcOrd="0" destOrd="0" presId="urn:microsoft.com/office/officeart/2005/8/layout/hierarchy1"/>
    <dgm:cxn modelId="{2A012F4C-3A73-4F8F-B606-35E5FFD62C5D}" type="presParOf" srcId="{BB1D08D3-A420-4412-8083-61A3E6831663}" destId="{CDEC6B10-F9FF-44C9-A0F2-672B662076FA}" srcOrd="0" destOrd="0" presId="urn:microsoft.com/office/officeart/2005/8/layout/hierarchy1"/>
    <dgm:cxn modelId="{FC9D513B-3610-4455-86E4-2E3C78186548}" type="presParOf" srcId="{BB1D08D3-A420-4412-8083-61A3E6831663}" destId="{CF2007EE-312B-46EC-BD1B-03EB638F8D72}" srcOrd="1" destOrd="0" presId="urn:microsoft.com/office/officeart/2005/8/layout/hierarchy1"/>
    <dgm:cxn modelId="{8EBEE0F8-91F6-43EC-ABA3-8BB90D27EECA}" type="presParOf" srcId="{2B5D8E6D-7CDA-4508-B43B-4BD45C5F4DF2}" destId="{68CAC764-BE17-4A64-8C3C-2589F3F1DA2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77DE9-D253-4A0E-AE6F-4ECD2743CE71}">
      <dsp:nvSpPr>
        <dsp:cNvPr id="0" name=""/>
        <dsp:cNvSpPr/>
      </dsp:nvSpPr>
      <dsp:spPr>
        <a:xfrm>
          <a:off x="0" y="567487"/>
          <a:ext cx="3064322" cy="194584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F3F75B-1E31-45DB-B0B6-833C0AE469C0}">
      <dsp:nvSpPr>
        <dsp:cNvPr id="0" name=""/>
        <dsp:cNvSpPr/>
      </dsp:nvSpPr>
      <dsp:spPr>
        <a:xfrm>
          <a:off x="340480" y="890944"/>
          <a:ext cx="3064322" cy="194584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 dirty="0"/>
            <a:t>à                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 dirty="0"/>
            <a:t>Je vais  à la maison.</a:t>
          </a:r>
          <a:endParaRPr lang="en-US" sz="3100" kern="1200" dirty="0"/>
        </a:p>
      </dsp:txBody>
      <dsp:txXfrm>
        <a:off x="397472" y="947936"/>
        <a:ext cx="2950338" cy="1831860"/>
      </dsp:txXfrm>
    </dsp:sp>
    <dsp:sp modelId="{A7AE1CB2-286A-4529-9153-2CCCACA7A416}">
      <dsp:nvSpPr>
        <dsp:cNvPr id="0" name=""/>
        <dsp:cNvSpPr/>
      </dsp:nvSpPr>
      <dsp:spPr>
        <a:xfrm>
          <a:off x="3745283" y="567487"/>
          <a:ext cx="3064322" cy="194584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0BE90D-ED1B-4706-B068-ED39C4F20374}">
      <dsp:nvSpPr>
        <dsp:cNvPr id="0" name=""/>
        <dsp:cNvSpPr/>
      </dsp:nvSpPr>
      <dsp:spPr>
        <a:xfrm>
          <a:off x="4085763" y="890944"/>
          <a:ext cx="3064322" cy="194584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/>
            <a:t>de                     La balle  de Marie.</a:t>
          </a:r>
          <a:endParaRPr lang="en-US" sz="3100" kern="1200"/>
        </a:p>
      </dsp:txBody>
      <dsp:txXfrm>
        <a:off x="4142755" y="947936"/>
        <a:ext cx="2950338" cy="1831860"/>
      </dsp:txXfrm>
    </dsp:sp>
    <dsp:sp modelId="{B189B3C9-BD49-4990-9A36-5DAC2AE46CD3}">
      <dsp:nvSpPr>
        <dsp:cNvPr id="0" name=""/>
        <dsp:cNvSpPr/>
      </dsp:nvSpPr>
      <dsp:spPr>
        <a:xfrm>
          <a:off x="7490566" y="567487"/>
          <a:ext cx="3064322" cy="194584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6E67D6-6293-4741-8DD0-D21F48AACE16}">
      <dsp:nvSpPr>
        <dsp:cNvPr id="0" name=""/>
        <dsp:cNvSpPr/>
      </dsp:nvSpPr>
      <dsp:spPr>
        <a:xfrm>
          <a:off x="7831047" y="890944"/>
          <a:ext cx="3064322" cy="194584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/>
            <a:t>chez                  Marc est chez ses parents.</a:t>
          </a:r>
          <a:endParaRPr lang="en-US" sz="3100" kern="1200"/>
        </a:p>
      </dsp:txBody>
      <dsp:txXfrm>
        <a:off x="7888039" y="947936"/>
        <a:ext cx="2950338" cy="18318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9A43DA-49AA-40C3-BB75-8F324512796C}">
      <dsp:nvSpPr>
        <dsp:cNvPr id="0" name=""/>
        <dsp:cNvSpPr/>
      </dsp:nvSpPr>
      <dsp:spPr>
        <a:xfrm>
          <a:off x="0" y="1048841"/>
          <a:ext cx="2644974" cy="167955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238494-F27B-4032-B616-C400E408F8B3}">
      <dsp:nvSpPr>
        <dsp:cNvPr id="0" name=""/>
        <dsp:cNvSpPr/>
      </dsp:nvSpPr>
      <dsp:spPr>
        <a:xfrm>
          <a:off x="293885" y="1328033"/>
          <a:ext cx="2644974" cy="167955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/>
            <a:t>de chez             Il revient de chez sa sœur.</a:t>
          </a:r>
          <a:endParaRPr lang="en-US" sz="2400" kern="1200"/>
        </a:p>
      </dsp:txBody>
      <dsp:txXfrm>
        <a:off x="343078" y="1377226"/>
        <a:ext cx="2546588" cy="1581172"/>
      </dsp:txXfrm>
    </dsp:sp>
    <dsp:sp modelId="{BCE4CC25-39FA-4D3A-9E60-B1C8B5438D8A}">
      <dsp:nvSpPr>
        <dsp:cNvPr id="0" name=""/>
        <dsp:cNvSpPr/>
      </dsp:nvSpPr>
      <dsp:spPr>
        <a:xfrm>
          <a:off x="3232745" y="1048841"/>
          <a:ext cx="2644974" cy="167955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DBD725-8584-4AEB-9FA0-43DC0DFD0076}">
      <dsp:nvSpPr>
        <dsp:cNvPr id="0" name=""/>
        <dsp:cNvSpPr/>
      </dsp:nvSpPr>
      <dsp:spPr>
        <a:xfrm>
          <a:off x="3526631" y="1328033"/>
          <a:ext cx="2644974" cy="167955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/>
            <a:t>en                      Ils se promenent en chantant.</a:t>
          </a:r>
          <a:endParaRPr lang="en-US" sz="2400" kern="1200"/>
        </a:p>
      </dsp:txBody>
      <dsp:txXfrm>
        <a:off x="3575824" y="1377226"/>
        <a:ext cx="2546588" cy="1581172"/>
      </dsp:txXfrm>
    </dsp:sp>
    <dsp:sp modelId="{A323CD6D-717F-4F1B-8B72-67C9EF12B84A}">
      <dsp:nvSpPr>
        <dsp:cNvPr id="0" name=""/>
        <dsp:cNvSpPr/>
      </dsp:nvSpPr>
      <dsp:spPr>
        <a:xfrm>
          <a:off x="6465492" y="1048841"/>
          <a:ext cx="2644974" cy="167955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B45F82-03AC-4A5C-8EF0-1111D0BC1A65}">
      <dsp:nvSpPr>
        <dsp:cNvPr id="0" name=""/>
        <dsp:cNvSpPr/>
      </dsp:nvSpPr>
      <dsp:spPr>
        <a:xfrm>
          <a:off x="6759378" y="1328033"/>
          <a:ext cx="2644974" cy="167955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/>
            <a:t>dans                  Je monte dans le taxi.</a:t>
          </a:r>
          <a:endParaRPr lang="en-US" sz="2400" kern="1200"/>
        </a:p>
      </dsp:txBody>
      <dsp:txXfrm>
        <a:off x="6808571" y="1377226"/>
        <a:ext cx="2546588" cy="15811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45CE73-C689-4C76-BCE8-AC2B4859935D}">
      <dsp:nvSpPr>
        <dsp:cNvPr id="0" name=""/>
        <dsp:cNvSpPr/>
      </dsp:nvSpPr>
      <dsp:spPr>
        <a:xfrm>
          <a:off x="0" y="1048841"/>
          <a:ext cx="2644974" cy="16795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4EA046-8C9B-4653-BE1B-23AEE23A9C75}">
      <dsp:nvSpPr>
        <dsp:cNvPr id="0" name=""/>
        <dsp:cNvSpPr/>
      </dsp:nvSpPr>
      <dsp:spPr>
        <a:xfrm>
          <a:off x="293885" y="1328033"/>
          <a:ext cx="2644974" cy="16795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/>
            <a:t>avant                 Nous viendrons avant le déjeuner.</a:t>
          </a:r>
          <a:endParaRPr lang="en-US" sz="2400" kern="1200"/>
        </a:p>
      </dsp:txBody>
      <dsp:txXfrm>
        <a:off x="343078" y="1377226"/>
        <a:ext cx="2546588" cy="1581172"/>
      </dsp:txXfrm>
    </dsp:sp>
    <dsp:sp modelId="{17E1973F-C31E-48AB-8E2B-5A20B4CB5A6A}">
      <dsp:nvSpPr>
        <dsp:cNvPr id="0" name=""/>
        <dsp:cNvSpPr/>
      </dsp:nvSpPr>
      <dsp:spPr>
        <a:xfrm>
          <a:off x="3232745" y="1048841"/>
          <a:ext cx="2644974" cy="16795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5C5471-6F97-4F94-BE7E-14C04890B089}">
      <dsp:nvSpPr>
        <dsp:cNvPr id="0" name=""/>
        <dsp:cNvSpPr/>
      </dsp:nvSpPr>
      <dsp:spPr>
        <a:xfrm>
          <a:off x="3526631" y="1328033"/>
          <a:ext cx="2644974" cy="16795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/>
            <a:t>devant               Il est  devant la fenêtre.</a:t>
          </a:r>
          <a:endParaRPr lang="en-US" sz="2400" kern="1200"/>
        </a:p>
      </dsp:txBody>
      <dsp:txXfrm>
        <a:off x="3575824" y="1377226"/>
        <a:ext cx="2546588" cy="1581172"/>
      </dsp:txXfrm>
    </dsp:sp>
    <dsp:sp modelId="{A26052A1-1B1F-45A7-9C32-5809A56E0A2D}">
      <dsp:nvSpPr>
        <dsp:cNvPr id="0" name=""/>
        <dsp:cNvSpPr/>
      </dsp:nvSpPr>
      <dsp:spPr>
        <a:xfrm>
          <a:off x="6465492" y="1048841"/>
          <a:ext cx="2644974" cy="16795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AF4142-E85D-4A20-8BEF-CA89C340CAE4}">
      <dsp:nvSpPr>
        <dsp:cNvPr id="0" name=""/>
        <dsp:cNvSpPr/>
      </dsp:nvSpPr>
      <dsp:spPr>
        <a:xfrm>
          <a:off x="6759378" y="1328033"/>
          <a:ext cx="2644974" cy="16795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/>
            <a:t>après                 Je t'écrirai  après les vacances.</a:t>
          </a:r>
          <a:endParaRPr lang="en-US" sz="2400" kern="1200"/>
        </a:p>
      </dsp:txBody>
      <dsp:txXfrm>
        <a:off x="6808571" y="1377226"/>
        <a:ext cx="2546588" cy="15811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40ACA1-9705-446C-8202-3F18F00C8678}">
      <dsp:nvSpPr>
        <dsp:cNvPr id="0" name=""/>
        <dsp:cNvSpPr/>
      </dsp:nvSpPr>
      <dsp:spPr>
        <a:xfrm>
          <a:off x="0" y="1048841"/>
          <a:ext cx="2644974" cy="16795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1225A8-237A-4BFF-8D46-AABE43704FC8}">
      <dsp:nvSpPr>
        <dsp:cNvPr id="0" name=""/>
        <dsp:cNvSpPr/>
      </dsp:nvSpPr>
      <dsp:spPr>
        <a:xfrm>
          <a:off x="293885" y="1328033"/>
          <a:ext cx="2644974" cy="16795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/>
            <a:t>derrière             Le chat est derrière la porte. </a:t>
          </a:r>
          <a:endParaRPr lang="en-US" sz="2200" kern="1200"/>
        </a:p>
      </dsp:txBody>
      <dsp:txXfrm>
        <a:off x="343078" y="1377226"/>
        <a:ext cx="2546588" cy="1581172"/>
      </dsp:txXfrm>
    </dsp:sp>
    <dsp:sp modelId="{9F359119-B594-42F3-B488-05C71907518D}">
      <dsp:nvSpPr>
        <dsp:cNvPr id="0" name=""/>
        <dsp:cNvSpPr/>
      </dsp:nvSpPr>
      <dsp:spPr>
        <a:xfrm>
          <a:off x="3232745" y="1048841"/>
          <a:ext cx="2644974" cy="16795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DF7582-61E1-4A55-92B8-61BC9F0A32BF}">
      <dsp:nvSpPr>
        <dsp:cNvPr id="0" name=""/>
        <dsp:cNvSpPr/>
      </dsp:nvSpPr>
      <dsp:spPr>
        <a:xfrm>
          <a:off x="3526631" y="1328033"/>
          <a:ext cx="2644974" cy="16795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/>
            <a:t>par                     La ville est visitée par de nombreux touristes.</a:t>
          </a:r>
          <a:endParaRPr lang="en-US" sz="2200" kern="1200"/>
        </a:p>
      </dsp:txBody>
      <dsp:txXfrm>
        <a:off x="3575824" y="1377226"/>
        <a:ext cx="2546588" cy="1581172"/>
      </dsp:txXfrm>
    </dsp:sp>
    <dsp:sp modelId="{15F74F90-C46D-4E03-983F-529C43C12C20}">
      <dsp:nvSpPr>
        <dsp:cNvPr id="0" name=""/>
        <dsp:cNvSpPr/>
      </dsp:nvSpPr>
      <dsp:spPr>
        <a:xfrm>
          <a:off x="6465492" y="1048841"/>
          <a:ext cx="2644974" cy="16795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87B7A-F481-4BBA-AD8E-C1A5C2C60C6B}">
      <dsp:nvSpPr>
        <dsp:cNvPr id="0" name=""/>
        <dsp:cNvSpPr/>
      </dsp:nvSpPr>
      <dsp:spPr>
        <a:xfrm>
          <a:off x="6759378" y="1328033"/>
          <a:ext cx="2644974" cy="16795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/>
            <a:t>pour                   Elle part pour l'Italie.</a:t>
          </a:r>
          <a:endParaRPr lang="en-US" sz="2200" kern="1200"/>
        </a:p>
      </dsp:txBody>
      <dsp:txXfrm>
        <a:off x="6808571" y="1377226"/>
        <a:ext cx="2546588" cy="15811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DBEC3-3B41-42BA-8A1B-2DF23337BE91}">
      <dsp:nvSpPr>
        <dsp:cNvPr id="0" name=""/>
        <dsp:cNvSpPr/>
      </dsp:nvSpPr>
      <dsp:spPr>
        <a:xfrm>
          <a:off x="0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B4C424-2825-49E4-9D5B-D42D0DB32EA0}">
      <dsp:nvSpPr>
        <dsp:cNvPr id="0" name=""/>
        <dsp:cNvSpPr/>
      </dsp:nvSpPr>
      <dsp:spPr>
        <a:xfrm>
          <a:off x="340480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/>
            <a:t>avec                   Monique voyage avec son mari.</a:t>
          </a:r>
          <a:endParaRPr lang="en-US" sz="2800" kern="1200"/>
        </a:p>
      </dsp:txBody>
      <dsp:txXfrm>
        <a:off x="397472" y="947936"/>
        <a:ext cx="2950338" cy="1831860"/>
      </dsp:txXfrm>
    </dsp:sp>
    <dsp:sp modelId="{825944AF-EC9B-4421-BABD-EF12FEAD285C}">
      <dsp:nvSpPr>
        <dsp:cNvPr id="0" name=""/>
        <dsp:cNvSpPr/>
      </dsp:nvSpPr>
      <dsp:spPr>
        <a:xfrm>
          <a:off x="3745283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8712ED-8101-4D2C-828D-88C8603375FC}">
      <dsp:nvSpPr>
        <dsp:cNvPr id="0" name=""/>
        <dsp:cNvSpPr/>
      </dsp:nvSpPr>
      <dsp:spPr>
        <a:xfrm>
          <a:off x="4085763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/>
            <a:t>entre                  Je viendrais entre dix et onze heures.</a:t>
          </a:r>
          <a:endParaRPr lang="en-US" sz="2800" kern="1200"/>
        </a:p>
      </dsp:txBody>
      <dsp:txXfrm>
        <a:off x="4142755" y="947936"/>
        <a:ext cx="2950338" cy="1831860"/>
      </dsp:txXfrm>
    </dsp:sp>
    <dsp:sp modelId="{F23070AD-FB95-4ADA-91DB-C0125A556DC9}">
      <dsp:nvSpPr>
        <dsp:cNvPr id="0" name=""/>
        <dsp:cNvSpPr/>
      </dsp:nvSpPr>
      <dsp:spPr>
        <a:xfrm>
          <a:off x="7490566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ED9809-229D-490F-8557-ED503F809757}">
      <dsp:nvSpPr>
        <dsp:cNvPr id="0" name=""/>
        <dsp:cNvSpPr/>
      </dsp:nvSpPr>
      <dsp:spPr>
        <a:xfrm>
          <a:off x="7831047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/>
            <a:t>jusque                J'irai avec toi jusqu'au parc.</a:t>
          </a:r>
          <a:endParaRPr lang="en-US" sz="2800" kern="1200"/>
        </a:p>
      </dsp:txBody>
      <dsp:txXfrm>
        <a:off x="7888039" y="947936"/>
        <a:ext cx="2950338" cy="18318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04C8D7-091D-47C9-8444-A8553F9CF35C}">
      <dsp:nvSpPr>
        <dsp:cNvPr id="0" name=""/>
        <dsp:cNvSpPr/>
      </dsp:nvSpPr>
      <dsp:spPr>
        <a:xfrm>
          <a:off x="0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02BA97-1123-47D9-A4C7-FECBDFF64DDB}">
      <dsp:nvSpPr>
        <dsp:cNvPr id="0" name=""/>
        <dsp:cNvSpPr/>
      </dsp:nvSpPr>
      <dsp:spPr>
        <a:xfrm>
          <a:off x="340480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/>
            <a:t>contre                 L'échelle est appuyée contre l'arbre.</a:t>
          </a:r>
          <a:endParaRPr lang="en-US" sz="2800" kern="1200"/>
        </a:p>
      </dsp:txBody>
      <dsp:txXfrm>
        <a:off x="397472" y="947936"/>
        <a:ext cx="2950338" cy="1831860"/>
      </dsp:txXfrm>
    </dsp:sp>
    <dsp:sp modelId="{50ED09A6-3472-4152-A785-E3CC4132F05A}">
      <dsp:nvSpPr>
        <dsp:cNvPr id="0" name=""/>
        <dsp:cNvSpPr/>
      </dsp:nvSpPr>
      <dsp:spPr>
        <a:xfrm>
          <a:off x="3745283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93C172-575D-42DA-85D4-F5301C760CDE}">
      <dsp:nvSpPr>
        <dsp:cNvPr id="0" name=""/>
        <dsp:cNvSpPr/>
      </dsp:nvSpPr>
      <dsp:spPr>
        <a:xfrm>
          <a:off x="4085763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/>
            <a:t>sur                      L'oiseau est sur le toit.                </a:t>
          </a:r>
          <a:endParaRPr lang="en-US" sz="2800" kern="1200"/>
        </a:p>
      </dsp:txBody>
      <dsp:txXfrm>
        <a:off x="4142755" y="947936"/>
        <a:ext cx="2950338" cy="1831860"/>
      </dsp:txXfrm>
    </dsp:sp>
    <dsp:sp modelId="{ADECE522-A5C1-4AAC-9FB0-023BCC76EA16}">
      <dsp:nvSpPr>
        <dsp:cNvPr id="0" name=""/>
        <dsp:cNvSpPr/>
      </dsp:nvSpPr>
      <dsp:spPr>
        <a:xfrm>
          <a:off x="7490566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5CE791-1B0E-4A83-9BA2-6B936A3F2FAD}">
      <dsp:nvSpPr>
        <dsp:cNvPr id="0" name=""/>
        <dsp:cNvSpPr/>
      </dsp:nvSpPr>
      <dsp:spPr>
        <a:xfrm>
          <a:off x="7831047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/>
            <a:t>sous                    Il y a un radiateur sous la fenêtre.</a:t>
          </a:r>
          <a:endParaRPr lang="en-US" sz="2800" kern="1200"/>
        </a:p>
      </dsp:txBody>
      <dsp:txXfrm>
        <a:off x="7888039" y="947936"/>
        <a:ext cx="2950338" cy="183186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6499F1-2881-4327-8574-21A0BF7EC250}">
      <dsp:nvSpPr>
        <dsp:cNvPr id="0" name=""/>
        <dsp:cNvSpPr/>
      </dsp:nvSpPr>
      <dsp:spPr>
        <a:xfrm>
          <a:off x="0" y="1048841"/>
          <a:ext cx="2644974" cy="16795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170E44-9A6B-4DE4-80A6-713BF3ECF2C6}">
      <dsp:nvSpPr>
        <dsp:cNvPr id="0" name=""/>
        <dsp:cNvSpPr/>
      </dsp:nvSpPr>
      <dsp:spPr>
        <a:xfrm>
          <a:off x="293885" y="1328033"/>
          <a:ext cx="2644974" cy="16795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/>
            <a:t>vers                     Il viendra vers cinq heures.</a:t>
          </a:r>
          <a:endParaRPr lang="en-US" sz="2800" kern="1200"/>
        </a:p>
      </dsp:txBody>
      <dsp:txXfrm>
        <a:off x="343078" y="1377226"/>
        <a:ext cx="2546588" cy="1581172"/>
      </dsp:txXfrm>
    </dsp:sp>
    <dsp:sp modelId="{7871A64A-B2BD-4F31-9F3F-9C1F59D5BA67}">
      <dsp:nvSpPr>
        <dsp:cNvPr id="0" name=""/>
        <dsp:cNvSpPr/>
      </dsp:nvSpPr>
      <dsp:spPr>
        <a:xfrm>
          <a:off x="3232745" y="1048841"/>
          <a:ext cx="2644974" cy="16795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94EB36-27A5-4CD0-B52F-CAF45237AB52}">
      <dsp:nvSpPr>
        <dsp:cNvPr id="0" name=""/>
        <dsp:cNvSpPr/>
      </dsp:nvSpPr>
      <dsp:spPr>
        <a:xfrm>
          <a:off x="3526631" y="1328033"/>
          <a:ext cx="2644974" cy="16795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/>
            <a:t>sans                     Je suis sans le sou.</a:t>
          </a:r>
          <a:endParaRPr lang="en-US" sz="2800" kern="1200"/>
        </a:p>
      </dsp:txBody>
      <dsp:txXfrm>
        <a:off x="3575824" y="1377226"/>
        <a:ext cx="2546588" cy="1581172"/>
      </dsp:txXfrm>
    </dsp:sp>
    <dsp:sp modelId="{D203B49D-5C9A-486E-8DD4-A3887CC7B0D0}">
      <dsp:nvSpPr>
        <dsp:cNvPr id="0" name=""/>
        <dsp:cNvSpPr/>
      </dsp:nvSpPr>
      <dsp:spPr>
        <a:xfrm>
          <a:off x="6465492" y="1048841"/>
          <a:ext cx="2644974" cy="16795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36F2D8-D8EA-48D8-9C22-18EF1BEF33D2}">
      <dsp:nvSpPr>
        <dsp:cNvPr id="0" name=""/>
        <dsp:cNvSpPr/>
      </dsp:nvSpPr>
      <dsp:spPr>
        <a:xfrm>
          <a:off x="6759378" y="1328033"/>
          <a:ext cx="2644974" cy="16795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/>
            <a:t>envers                  Il est bon envers moi.</a:t>
          </a:r>
          <a:endParaRPr lang="en-US" sz="2800" kern="1200"/>
        </a:p>
      </dsp:txBody>
      <dsp:txXfrm>
        <a:off x="6808571" y="1377226"/>
        <a:ext cx="2546588" cy="158117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ADB745-8649-454C-9FF2-16EF06962EEC}">
      <dsp:nvSpPr>
        <dsp:cNvPr id="0" name=""/>
        <dsp:cNvSpPr/>
      </dsp:nvSpPr>
      <dsp:spPr>
        <a:xfrm>
          <a:off x="0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C35F99-A515-4AE1-AC7A-021D43D7251B}">
      <dsp:nvSpPr>
        <dsp:cNvPr id="0" name=""/>
        <dsp:cNvSpPr/>
      </dsp:nvSpPr>
      <dsp:spPr>
        <a:xfrm>
          <a:off x="340480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/>
            <a:t>près de                 Ils sont restés chez nous près d'une semaine.</a:t>
          </a:r>
          <a:endParaRPr lang="en-US" sz="2800" kern="1200"/>
        </a:p>
      </dsp:txBody>
      <dsp:txXfrm>
        <a:off x="397472" y="947936"/>
        <a:ext cx="2950338" cy="1831860"/>
      </dsp:txXfrm>
    </dsp:sp>
    <dsp:sp modelId="{8DFD4EF8-7D73-4BD4-A5F1-BC003E0FEE04}">
      <dsp:nvSpPr>
        <dsp:cNvPr id="0" name=""/>
        <dsp:cNvSpPr/>
      </dsp:nvSpPr>
      <dsp:spPr>
        <a:xfrm>
          <a:off x="3745283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A6FC1F-7F26-4D05-973D-7558CB921C6C}">
      <dsp:nvSpPr>
        <dsp:cNvPr id="0" name=""/>
        <dsp:cNvSpPr/>
      </dsp:nvSpPr>
      <dsp:spPr>
        <a:xfrm>
          <a:off x="4085763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/>
            <a:t>auprès de             Il ne sait rien auprès des autres.</a:t>
          </a:r>
          <a:endParaRPr lang="en-US" sz="2800" kern="1200"/>
        </a:p>
      </dsp:txBody>
      <dsp:txXfrm>
        <a:off x="4142755" y="947936"/>
        <a:ext cx="2950338" cy="1831860"/>
      </dsp:txXfrm>
    </dsp:sp>
    <dsp:sp modelId="{0512584D-760B-4A69-A479-AAA723FA312A}">
      <dsp:nvSpPr>
        <dsp:cNvPr id="0" name=""/>
        <dsp:cNvSpPr/>
      </dsp:nvSpPr>
      <dsp:spPr>
        <a:xfrm>
          <a:off x="7490566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1AF470-5901-4731-AE85-5195D514688A}">
      <dsp:nvSpPr>
        <dsp:cNvPr id="0" name=""/>
        <dsp:cNvSpPr/>
      </dsp:nvSpPr>
      <dsp:spPr>
        <a:xfrm>
          <a:off x="7831047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/>
            <a:t>autour de              Nous sommes assis autour de la table</a:t>
          </a:r>
          <a:endParaRPr lang="en-US" sz="2800" kern="1200"/>
        </a:p>
      </dsp:txBody>
      <dsp:txXfrm>
        <a:off x="7888039" y="947936"/>
        <a:ext cx="2950338" cy="18318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32C913-F6DB-46B6-876C-54FC8805F106}">
      <dsp:nvSpPr>
        <dsp:cNvPr id="0" name=""/>
        <dsp:cNvSpPr/>
      </dsp:nvSpPr>
      <dsp:spPr>
        <a:xfrm>
          <a:off x="0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7F9DC-7713-4E2B-A37D-CAD7395C71F5}">
      <dsp:nvSpPr>
        <dsp:cNvPr id="0" name=""/>
        <dsp:cNvSpPr/>
      </dsp:nvSpPr>
      <dsp:spPr>
        <a:xfrm>
          <a:off x="340480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/>
            <a:t>à travers               Nous nous sommes promenés à travers la forêt.</a:t>
          </a:r>
          <a:endParaRPr lang="en-US" sz="2300" kern="1200"/>
        </a:p>
      </dsp:txBody>
      <dsp:txXfrm>
        <a:off x="397472" y="947936"/>
        <a:ext cx="2950338" cy="1831860"/>
      </dsp:txXfrm>
    </dsp:sp>
    <dsp:sp modelId="{A0AE7B32-EF61-4E81-9123-B96BEB103394}">
      <dsp:nvSpPr>
        <dsp:cNvPr id="0" name=""/>
        <dsp:cNvSpPr/>
      </dsp:nvSpPr>
      <dsp:spPr>
        <a:xfrm>
          <a:off x="3745283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63B895-C46F-4B7E-923D-C9EB28632490}">
      <dsp:nvSpPr>
        <dsp:cNvPr id="0" name=""/>
        <dsp:cNvSpPr/>
      </dsp:nvSpPr>
      <dsp:spPr>
        <a:xfrm>
          <a:off x="4085763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/>
            <a:t>en face de             L'école est en face de la gare.</a:t>
          </a:r>
          <a:endParaRPr lang="en-US" sz="2300" kern="1200"/>
        </a:p>
      </dsp:txBody>
      <dsp:txXfrm>
        <a:off x="4142755" y="947936"/>
        <a:ext cx="2950338" cy="1831860"/>
      </dsp:txXfrm>
    </dsp:sp>
    <dsp:sp modelId="{CDEC6B10-F9FF-44C9-A0F2-672B662076FA}">
      <dsp:nvSpPr>
        <dsp:cNvPr id="0" name=""/>
        <dsp:cNvSpPr/>
      </dsp:nvSpPr>
      <dsp:spPr>
        <a:xfrm>
          <a:off x="7490566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2007EE-312B-46EC-BD1B-03EB638F8D72}">
      <dsp:nvSpPr>
        <dsp:cNvPr id="0" name=""/>
        <dsp:cNvSpPr/>
      </dsp:nvSpPr>
      <dsp:spPr>
        <a:xfrm>
          <a:off x="7831047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/>
            <a:t>vis a vis de            Il se comporte bien vis a vis de sa mère.</a:t>
          </a:r>
          <a:endParaRPr lang="en-US" sz="2300" kern="1200"/>
        </a:p>
      </dsp:txBody>
      <dsp:txXfrm>
        <a:off x="7888039" y="947936"/>
        <a:ext cx="2950338" cy="1831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F406F-7B80-4A16-8824-2E6C7998B14B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F544E-76F1-412C-AD06-9E604A4D39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866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3BAD-AE89-446B-BCA9-CCDCE635247A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D498-30A5-49B1-B934-881BE5B760D2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28E2E-546A-4805-A13D-9BD99BA074C4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9AF3E-391E-410E-9586-D05D0B38B650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0D5F-38C3-4254-8D74-69F5AB703FEC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2269-5CCA-42EF-BFAF-2C6FE6A4D046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10A87-09BB-42FB-985E-826F02017AF3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D1CB-0E69-400C-BFB5-794CD8FB9AA0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255A-497C-4100-9137-8305CDACA1EA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A1C1-5343-4D17-9DF9-CDEA3220FA5A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CE3A-AD07-4222-A8F6-9086705763D0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AB66-2C94-4223-8AFD-F4E79061966C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C3B7-CBBB-4CCE-8706-D947D6683CEC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D382-921E-4422-ACB6-CEAC99C66B4F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17A34-2A9E-40D7-B9B4-BB9CE3C5F834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B9AE-2E3E-44EC-A76F-5D04AD181EF2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43AD2-5697-4B8B-B88A-B7B0928A5B7A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49168CA-AFAC-4E80-B294-847E7A374156}" type="datetime1">
              <a:rPr lang="en-US" smtClean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Aula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7E35AA-B2D0-4BE4-9CE0-F152F25EE6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3529ED-C855-48C1-ADBD-32DB9E522D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6101AB8-CBA6-4691-A9F7-A7190FFC1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548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7AEA421-5F29-4BA7-9360-2501B5987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9348F0CB-4904-4DEF-BDD4-ADEC2DCC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2F668A4-0424-48BD-909B-667C8499F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83E1B8-79B3-49BB-8704-58E4AB1AF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BB34D5F-2B87-438E-8236-69C6068D4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B7A782E-57DB-4C25-9359-B33D94665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21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68BB7675-8ADE-4775-9DB9-2B2881378B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842734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57805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2F668A4-0424-48BD-909B-667C8499F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B7A782E-57DB-4C25-9359-B33D94665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21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FA245C36-8E9B-482B-9620-1E79AE22A5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9452150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10695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7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B7A782E-57DB-4C25-9359-B33D94665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400005"/>
            <a:ext cx="3859795" cy="304801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21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2F668A4-0424-48BD-909B-667C8499F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pt-BR"/>
              <a:t>Cours de Français – Niveau Débutant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F74190-9904-4DB6-88C4-496031841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r>
              <a:rPr lang="pt-BR"/>
              <a:t>Les Prépositions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9108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2F668A4-0424-48BD-909B-667C8499F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B7A782E-57DB-4C25-9359-B33D94665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21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973323F1-14A5-4D31-957C-ED039ABBA5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45550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4778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668A4-0424-48BD-909B-667C8499F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>
            <a:normAutofit/>
          </a:bodyPr>
          <a:lstStyle/>
          <a:p>
            <a:r>
              <a:rPr lang="pt-BR"/>
              <a:t>Cours de Français – Niveau 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B7A782E-57DB-4C25-9359-B33D94665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21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446955F2-A35F-4CD8-BC9F-90FD27D750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755573"/>
              </p:ext>
            </p:extLst>
          </p:nvPr>
        </p:nvGraphicFramePr>
        <p:xfrm>
          <a:off x="646111" y="2140085"/>
          <a:ext cx="9404352" cy="4056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9507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668A4-0424-48BD-909B-667C8499F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>
            <a:normAutofit/>
          </a:bodyPr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B7A782E-57DB-4C25-9359-B33D94665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21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8135B727-6BA6-41A4-8CEB-7F525E87DF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9424125"/>
              </p:ext>
            </p:extLst>
          </p:nvPr>
        </p:nvGraphicFramePr>
        <p:xfrm>
          <a:off x="646111" y="2140085"/>
          <a:ext cx="9404352" cy="4056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25088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668A4-0424-48BD-909B-667C8499F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>
            <a:normAutofit/>
          </a:bodyPr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B7A782E-57DB-4C25-9359-B33D94665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21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4293AAF9-2594-438D-A633-7E97F28C7C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2174790"/>
              </p:ext>
            </p:extLst>
          </p:nvPr>
        </p:nvGraphicFramePr>
        <p:xfrm>
          <a:off x="646111" y="2140085"/>
          <a:ext cx="9404352" cy="4056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50727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7AEA421-5F29-4BA7-9360-2501B5987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9348F0CB-4904-4DEF-BDD4-ADEC2DCC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2F668A4-0424-48BD-909B-667C8499F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83E1B8-79B3-49BB-8704-58E4AB1AF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BB34D5F-2B87-438E-8236-69C6068D4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B7A782E-57DB-4C25-9359-B33D94665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21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D423FA8F-2B93-45C1-98B8-1540A128BA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0643728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7021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7AEA421-5F29-4BA7-9360-2501B5987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9348F0CB-4904-4DEF-BDD4-ADEC2DCC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2F668A4-0424-48BD-909B-667C8499F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83E1B8-79B3-49BB-8704-58E4AB1AF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BB34D5F-2B87-438E-8236-69C6068D4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B7A782E-57DB-4C25-9359-B33D94665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21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5F7DACB2-C126-474F-9B2A-6A0F1F3B18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044292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37985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668A4-0424-48BD-909B-667C8499F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>
            <a:normAutofit/>
          </a:bodyPr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B7A782E-57DB-4C25-9359-B33D94665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21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E934AAD5-7FDF-4CE3-AF63-03B8DF08B9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525472"/>
              </p:ext>
            </p:extLst>
          </p:nvPr>
        </p:nvGraphicFramePr>
        <p:xfrm>
          <a:off x="646111" y="2140085"/>
          <a:ext cx="9404352" cy="4056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187383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Widescreen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Íon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1</cp:revision>
  <dcterms:created xsi:type="dcterms:W3CDTF">2019-06-28T00:36:43Z</dcterms:created>
  <dcterms:modified xsi:type="dcterms:W3CDTF">2019-06-28T00:37:16Z</dcterms:modified>
</cp:coreProperties>
</file>