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DA67F3-714E-43F1-A3E5-E18262EB58A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4589348-3CFA-4F6E-B4D5-D19EA4ABBA03}">
      <dgm:prSet/>
      <dgm:spPr/>
      <dgm:t>
        <a:bodyPr/>
        <a:lstStyle/>
        <a:p>
          <a:r>
            <a:rPr lang="fr-FR" b="1"/>
            <a:t>imparfait  de  Avoir  +  PARTICIPE PASSÉ</a:t>
          </a:r>
          <a:endParaRPr lang="en-US"/>
        </a:p>
      </dgm:t>
    </dgm:pt>
    <dgm:pt modelId="{44F1E942-47C2-4A86-9C15-16513E762740}" type="parTrans" cxnId="{064D0FA2-D48B-4985-BAF1-FE7342C66B32}">
      <dgm:prSet/>
      <dgm:spPr/>
      <dgm:t>
        <a:bodyPr/>
        <a:lstStyle/>
        <a:p>
          <a:endParaRPr lang="en-US"/>
        </a:p>
      </dgm:t>
    </dgm:pt>
    <dgm:pt modelId="{FF017A6C-C730-43C1-876E-EE101A22EAA7}" type="sibTrans" cxnId="{064D0FA2-D48B-4985-BAF1-FE7342C66B32}">
      <dgm:prSet/>
      <dgm:spPr/>
      <dgm:t>
        <a:bodyPr/>
        <a:lstStyle/>
        <a:p>
          <a:endParaRPr lang="en-US"/>
        </a:p>
      </dgm:t>
    </dgm:pt>
    <dgm:pt modelId="{D95CB655-2D50-427A-BD9D-0E0651E2B951}">
      <dgm:prSet/>
      <dgm:spPr/>
      <dgm:t>
        <a:bodyPr/>
        <a:lstStyle/>
        <a:p>
          <a:r>
            <a:rPr lang="fr-FR" b="1"/>
            <a:t>ou</a:t>
          </a:r>
          <a:endParaRPr lang="en-US"/>
        </a:p>
      </dgm:t>
    </dgm:pt>
    <dgm:pt modelId="{E3D404EA-86EF-48BE-969A-6D8011804538}" type="parTrans" cxnId="{2DAC225F-76F2-44B6-863E-54EEE6ED9AB2}">
      <dgm:prSet/>
      <dgm:spPr/>
      <dgm:t>
        <a:bodyPr/>
        <a:lstStyle/>
        <a:p>
          <a:endParaRPr lang="en-US"/>
        </a:p>
      </dgm:t>
    </dgm:pt>
    <dgm:pt modelId="{D061F61B-EFE4-4895-BB19-7937830CCAA0}" type="sibTrans" cxnId="{2DAC225F-76F2-44B6-863E-54EEE6ED9AB2}">
      <dgm:prSet/>
      <dgm:spPr/>
      <dgm:t>
        <a:bodyPr/>
        <a:lstStyle/>
        <a:p>
          <a:endParaRPr lang="en-US"/>
        </a:p>
      </dgm:t>
    </dgm:pt>
    <dgm:pt modelId="{49F12D8B-113B-46D4-A6E8-ED6205A779AC}">
      <dgm:prSet/>
      <dgm:spPr/>
      <dgm:t>
        <a:bodyPr/>
        <a:lstStyle/>
        <a:p>
          <a:r>
            <a:rPr lang="fr-FR" b="1"/>
            <a:t>imparfait  de   ÊTRE  +  PARTICIPE PASSÉ  </a:t>
          </a:r>
          <a:endParaRPr lang="en-US"/>
        </a:p>
      </dgm:t>
    </dgm:pt>
    <dgm:pt modelId="{043455FD-4DEB-4F5A-A9A7-603E5B321ADA}" type="parTrans" cxnId="{F0B9A101-07F3-417A-9D1C-C06D258863E7}">
      <dgm:prSet/>
      <dgm:spPr/>
      <dgm:t>
        <a:bodyPr/>
        <a:lstStyle/>
        <a:p>
          <a:endParaRPr lang="en-US"/>
        </a:p>
      </dgm:t>
    </dgm:pt>
    <dgm:pt modelId="{CD403092-BA01-40EE-8886-0CA28A9F8537}" type="sibTrans" cxnId="{F0B9A101-07F3-417A-9D1C-C06D258863E7}">
      <dgm:prSet/>
      <dgm:spPr/>
      <dgm:t>
        <a:bodyPr/>
        <a:lstStyle/>
        <a:p>
          <a:endParaRPr lang="en-US"/>
        </a:p>
      </dgm:t>
    </dgm:pt>
    <dgm:pt modelId="{6F8D1E0A-AD5A-40EE-8305-58E5C9EA337A}" type="pres">
      <dgm:prSet presAssocID="{49DA67F3-714E-43F1-A3E5-E18262EB58A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16F3B8-55FE-4372-B93E-428E89846C21}" type="pres">
      <dgm:prSet presAssocID="{A4589348-3CFA-4F6E-B4D5-D19EA4ABBA03}" presName="hierRoot1" presStyleCnt="0"/>
      <dgm:spPr/>
    </dgm:pt>
    <dgm:pt modelId="{B824176A-9BCE-40FE-B9C1-2F5673970BB8}" type="pres">
      <dgm:prSet presAssocID="{A4589348-3CFA-4F6E-B4D5-D19EA4ABBA03}" presName="composite" presStyleCnt="0"/>
      <dgm:spPr/>
    </dgm:pt>
    <dgm:pt modelId="{2587CE4B-319C-48E4-9C29-68FC1164C515}" type="pres">
      <dgm:prSet presAssocID="{A4589348-3CFA-4F6E-B4D5-D19EA4ABBA03}" presName="background" presStyleLbl="node0" presStyleIdx="0" presStyleCnt="3"/>
      <dgm:spPr/>
    </dgm:pt>
    <dgm:pt modelId="{3DE60045-5E5F-408C-8B75-23A525C0AD1B}" type="pres">
      <dgm:prSet presAssocID="{A4589348-3CFA-4F6E-B4D5-D19EA4ABBA03}" presName="text" presStyleLbl="fgAcc0" presStyleIdx="0" presStyleCnt="3">
        <dgm:presLayoutVars>
          <dgm:chPref val="3"/>
        </dgm:presLayoutVars>
      </dgm:prSet>
      <dgm:spPr/>
    </dgm:pt>
    <dgm:pt modelId="{FB3F9B65-7DEE-4219-8596-E0F811A6A9BB}" type="pres">
      <dgm:prSet presAssocID="{A4589348-3CFA-4F6E-B4D5-D19EA4ABBA03}" presName="hierChild2" presStyleCnt="0"/>
      <dgm:spPr/>
    </dgm:pt>
    <dgm:pt modelId="{F8BBDFE4-D127-4E8A-9042-344DD97AF69C}" type="pres">
      <dgm:prSet presAssocID="{D95CB655-2D50-427A-BD9D-0E0651E2B951}" presName="hierRoot1" presStyleCnt="0"/>
      <dgm:spPr/>
    </dgm:pt>
    <dgm:pt modelId="{ACE3DC26-A4EB-4CE9-8CD8-96B3C9DB96E9}" type="pres">
      <dgm:prSet presAssocID="{D95CB655-2D50-427A-BD9D-0E0651E2B951}" presName="composite" presStyleCnt="0"/>
      <dgm:spPr/>
    </dgm:pt>
    <dgm:pt modelId="{10A02AF5-5C76-4DEE-81EB-39B5F214696C}" type="pres">
      <dgm:prSet presAssocID="{D95CB655-2D50-427A-BD9D-0E0651E2B951}" presName="background" presStyleLbl="node0" presStyleIdx="1" presStyleCnt="3"/>
      <dgm:spPr/>
    </dgm:pt>
    <dgm:pt modelId="{D0B605C5-17D6-44EF-AF94-A19D5EF47E52}" type="pres">
      <dgm:prSet presAssocID="{D95CB655-2D50-427A-BD9D-0E0651E2B951}" presName="text" presStyleLbl="fgAcc0" presStyleIdx="1" presStyleCnt="3">
        <dgm:presLayoutVars>
          <dgm:chPref val="3"/>
        </dgm:presLayoutVars>
      </dgm:prSet>
      <dgm:spPr/>
    </dgm:pt>
    <dgm:pt modelId="{024A3459-AB2B-4985-9C93-5DA16F60A7B5}" type="pres">
      <dgm:prSet presAssocID="{D95CB655-2D50-427A-BD9D-0E0651E2B951}" presName="hierChild2" presStyleCnt="0"/>
      <dgm:spPr/>
    </dgm:pt>
    <dgm:pt modelId="{38041C4F-4C1F-4955-B926-673732124A5A}" type="pres">
      <dgm:prSet presAssocID="{49F12D8B-113B-46D4-A6E8-ED6205A779AC}" presName="hierRoot1" presStyleCnt="0"/>
      <dgm:spPr/>
    </dgm:pt>
    <dgm:pt modelId="{2D8021CF-B5FB-46AD-92EC-B269EC1386A0}" type="pres">
      <dgm:prSet presAssocID="{49F12D8B-113B-46D4-A6E8-ED6205A779AC}" presName="composite" presStyleCnt="0"/>
      <dgm:spPr/>
    </dgm:pt>
    <dgm:pt modelId="{CFC44379-7063-4004-A3BE-B9545B5D19D3}" type="pres">
      <dgm:prSet presAssocID="{49F12D8B-113B-46D4-A6E8-ED6205A779AC}" presName="background" presStyleLbl="node0" presStyleIdx="2" presStyleCnt="3"/>
      <dgm:spPr/>
    </dgm:pt>
    <dgm:pt modelId="{3D9BEA89-9F90-4147-B9BA-5C2E76C915D8}" type="pres">
      <dgm:prSet presAssocID="{49F12D8B-113B-46D4-A6E8-ED6205A779AC}" presName="text" presStyleLbl="fgAcc0" presStyleIdx="2" presStyleCnt="3">
        <dgm:presLayoutVars>
          <dgm:chPref val="3"/>
        </dgm:presLayoutVars>
      </dgm:prSet>
      <dgm:spPr/>
    </dgm:pt>
    <dgm:pt modelId="{56207104-3046-4566-9149-60B4C4C51FAD}" type="pres">
      <dgm:prSet presAssocID="{49F12D8B-113B-46D4-A6E8-ED6205A779AC}" presName="hierChild2" presStyleCnt="0"/>
      <dgm:spPr/>
    </dgm:pt>
  </dgm:ptLst>
  <dgm:cxnLst>
    <dgm:cxn modelId="{F0B9A101-07F3-417A-9D1C-C06D258863E7}" srcId="{49DA67F3-714E-43F1-A3E5-E18262EB58AD}" destId="{49F12D8B-113B-46D4-A6E8-ED6205A779AC}" srcOrd="2" destOrd="0" parTransId="{043455FD-4DEB-4F5A-A9A7-603E5B321ADA}" sibTransId="{CD403092-BA01-40EE-8886-0CA28A9F8537}"/>
    <dgm:cxn modelId="{17B02126-843D-4C59-BE9A-0708F7772910}" type="presOf" srcId="{49DA67F3-714E-43F1-A3E5-E18262EB58AD}" destId="{6F8D1E0A-AD5A-40EE-8305-58E5C9EA337A}" srcOrd="0" destOrd="0" presId="urn:microsoft.com/office/officeart/2005/8/layout/hierarchy1"/>
    <dgm:cxn modelId="{24D5EC28-45B6-4397-884F-EC4CE5139DB8}" type="presOf" srcId="{A4589348-3CFA-4F6E-B4D5-D19EA4ABBA03}" destId="{3DE60045-5E5F-408C-8B75-23A525C0AD1B}" srcOrd="0" destOrd="0" presId="urn:microsoft.com/office/officeart/2005/8/layout/hierarchy1"/>
    <dgm:cxn modelId="{2DAC225F-76F2-44B6-863E-54EEE6ED9AB2}" srcId="{49DA67F3-714E-43F1-A3E5-E18262EB58AD}" destId="{D95CB655-2D50-427A-BD9D-0E0651E2B951}" srcOrd="1" destOrd="0" parTransId="{E3D404EA-86EF-48BE-969A-6D8011804538}" sibTransId="{D061F61B-EFE4-4895-BB19-7937830CCAA0}"/>
    <dgm:cxn modelId="{3C51B165-49C1-4DA8-A738-320D3CE14B12}" type="presOf" srcId="{49F12D8B-113B-46D4-A6E8-ED6205A779AC}" destId="{3D9BEA89-9F90-4147-B9BA-5C2E76C915D8}" srcOrd="0" destOrd="0" presId="urn:microsoft.com/office/officeart/2005/8/layout/hierarchy1"/>
    <dgm:cxn modelId="{C560BA58-FAAB-4CC4-8056-BD2CB0722787}" type="presOf" srcId="{D95CB655-2D50-427A-BD9D-0E0651E2B951}" destId="{D0B605C5-17D6-44EF-AF94-A19D5EF47E52}" srcOrd="0" destOrd="0" presId="urn:microsoft.com/office/officeart/2005/8/layout/hierarchy1"/>
    <dgm:cxn modelId="{064D0FA2-D48B-4985-BAF1-FE7342C66B32}" srcId="{49DA67F3-714E-43F1-A3E5-E18262EB58AD}" destId="{A4589348-3CFA-4F6E-B4D5-D19EA4ABBA03}" srcOrd="0" destOrd="0" parTransId="{44F1E942-47C2-4A86-9C15-16513E762740}" sibTransId="{FF017A6C-C730-43C1-876E-EE101A22EAA7}"/>
    <dgm:cxn modelId="{469973F0-1A06-4F81-B7AC-C9262B3258D4}" type="presParOf" srcId="{6F8D1E0A-AD5A-40EE-8305-58E5C9EA337A}" destId="{3D16F3B8-55FE-4372-B93E-428E89846C21}" srcOrd="0" destOrd="0" presId="urn:microsoft.com/office/officeart/2005/8/layout/hierarchy1"/>
    <dgm:cxn modelId="{CBF84A98-77D9-44D6-A583-A955E510B2AA}" type="presParOf" srcId="{3D16F3B8-55FE-4372-B93E-428E89846C21}" destId="{B824176A-9BCE-40FE-B9C1-2F5673970BB8}" srcOrd="0" destOrd="0" presId="urn:microsoft.com/office/officeart/2005/8/layout/hierarchy1"/>
    <dgm:cxn modelId="{81936039-AC74-4955-B428-BED95F4C0B93}" type="presParOf" srcId="{B824176A-9BCE-40FE-B9C1-2F5673970BB8}" destId="{2587CE4B-319C-48E4-9C29-68FC1164C515}" srcOrd="0" destOrd="0" presId="urn:microsoft.com/office/officeart/2005/8/layout/hierarchy1"/>
    <dgm:cxn modelId="{B31C659B-94EE-4547-8E86-12E2DEEDE801}" type="presParOf" srcId="{B824176A-9BCE-40FE-B9C1-2F5673970BB8}" destId="{3DE60045-5E5F-408C-8B75-23A525C0AD1B}" srcOrd="1" destOrd="0" presId="urn:microsoft.com/office/officeart/2005/8/layout/hierarchy1"/>
    <dgm:cxn modelId="{D387371A-B307-464C-B7D8-FF4A9EA4E95D}" type="presParOf" srcId="{3D16F3B8-55FE-4372-B93E-428E89846C21}" destId="{FB3F9B65-7DEE-4219-8596-E0F811A6A9BB}" srcOrd="1" destOrd="0" presId="urn:microsoft.com/office/officeart/2005/8/layout/hierarchy1"/>
    <dgm:cxn modelId="{173ABBF7-E1E0-493F-B207-003C5BAB0AF6}" type="presParOf" srcId="{6F8D1E0A-AD5A-40EE-8305-58E5C9EA337A}" destId="{F8BBDFE4-D127-4E8A-9042-344DD97AF69C}" srcOrd="1" destOrd="0" presId="urn:microsoft.com/office/officeart/2005/8/layout/hierarchy1"/>
    <dgm:cxn modelId="{EF50E707-DB72-4DCA-9F1C-A9A6A64DB150}" type="presParOf" srcId="{F8BBDFE4-D127-4E8A-9042-344DD97AF69C}" destId="{ACE3DC26-A4EB-4CE9-8CD8-96B3C9DB96E9}" srcOrd="0" destOrd="0" presId="urn:microsoft.com/office/officeart/2005/8/layout/hierarchy1"/>
    <dgm:cxn modelId="{B6621F27-3907-4946-AF0D-785FF4AE1227}" type="presParOf" srcId="{ACE3DC26-A4EB-4CE9-8CD8-96B3C9DB96E9}" destId="{10A02AF5-5C76-4DEE-81EB-39B5F214696C}" srcOrd="0" destOrd="0" presId="urn:microsoft.com/office/officeart/2005/8/layout/hierarchy1"/>
    <dgm:cxn modelId="{55F4651D-C84B-44E3-B4AF-2D78F18EA1F9}" type="presParOf" srcId="{ACE3DC26-A4EB-4CE9-8CD8-96B3C9DB96E9}" destId="{D0B605C5-17D6-44EF-AF94-A19D5EF47E52}" srcOrd="1" destOrd="0" presId="urn:microsoft.com/office/officeart/2005/8/layout/hierarchy1"/>
    <dgm:cxn modelId="{4BDD8A56-DD00-4879-8954-836AA0A37A07}" type="presParOf" srcId="{F8BBDFE4-D127-4E8A-9042-344DD97AF69C}" destId="{024A3459-AB2B-4985-9C93-5DA16F60A7B5}" srcOrd="1" destOrd="0" presId="urn:microsoft.com/office/officeart/2005/8/layout/hierarchy1"/>
    <dgm:cxn modelId="{35869188-D098-4758-9EEA-EBE6A8664456}" type="presParOf" srcId="{6F8D1E0A-AD5A-40EE-8305-58E5C9EA337A}" destId="{38041C4F-4C1F-4955-B926-673732124A5A}" srcOrd="2" destOrd="0" presId="urn:microsoft.com/office/officeart/2005/8/layout/hierarchy1"/>
    <dgm:cxn modelId="{DF7ED90E-BE55-4285-B6C4-970F6B2B0EF2}" type="presParOf" srcId="{38041C4F-4C1F-4955-B926-673732124A5A}" destId="{2D8021CF-B5FB-46AD-92EC-B269EC1386A0}" srcOrd="0" destOrd="0" presId="urn:microsoft.com/office/officeart/2005/8/layout/hierarchy1"/>
    <dgm:cxn modelId="{6C9C2984-447A-40A0-B72D-3E6ABCBA4405}" type="presParOf" srcId="{2D8021CF-B5FB-46AD-92EC-B269EC1386A0}" destId="{CFC44379-7063-4004-A3BE-B9545B5D19D3}" srcOrd="0" destOrd="0" presId="urn:microsoft.com/office/officeart/2005/8/layout/hierarchy1"/>
    <dgm:cxn modelId="{E0E90AB0-5BB6-4E4D-A367-E2577E30A131}" type="presParOf" srcId="{2D8021CF-B5FB-46AD-92EC-B269EC1386A0}" destId="{3D9BEA89-9F90-4147-B9BA-5C2E76C915D8}" srcOrd="1" destOrd="0" presId="urn:microsoft.com/office/officeart/2005/8/layout/hierarchy1"/>
    <dgm:cxn modelId="{BAB2F5D7-FD6C-4455-9F20-A0A1F100387F}" type="presParOf" srcId="{38041C4F-4C1F-4955-B926-673732124A5A}" destId="{56207104-3046-4566-9149-60B4C4C51F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7CE4B-319C-48E4-9C29-68FC1164C515}">
      <dsp:nvSpPr>
        <dsp:cNvPr id="0" name=""/>
        <dsp:cNvSpPr/>
      </dsp:nvSpPr>
      <dsp:spPr>
        <a:xfrm>
          <a:off x="0" y="727090"/>
          <a:ext cx="2888932" cy="18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60045-5E5F-408C-8B75-23A525C0AD1B}">
      <dsp:nvSpPr>
        <dsp:cNvPr id="0" name=""/>
        <dsp:cNvSpPr/>
      </dsp:nvSpPr>
      <dsp:spPr>
        <a:xfrm>
          <a:off x="320992" y="1032033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imparfait  de  Avoir  +  PARTICIPE PASSÉ</a:t>
          </a:r>
          <a:endParaRPr lang="en-US" sz="1400" kern="1200"/>
        </a:p>
      </dsp:txBody>
      <dsp:txXfrm>
        <a:off x="374722" y="1085763"/>
        <a:ext cx="2781472" cy="1727012"/>
      </dsp:txXfrm>
    </dsp:sp>
    <dsp:sp modelId="{10A02AF5-5C76-4DEE-81EB-39B5F214696C}">
      <dsp:nvSpPr>
        <dsp:cNvPr id="0" name=""/>
        <dsp:cNvSpPr/>
      </dsp:nvSpPr>
      <dsp:spPr>
        <a:xfrm>
          <a:off x="3530917" y="727090"/>
          <a:ext cx="2888932" cy="18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605C5-17D6-44EF-AF94-A19D5EF47E52}">
      <dsp:nvSpPr>
        <dsp:cNvPr id="0" name=""/>
        <dsp:cNvSpPr/>
      </dsp:nvSpPr>
      <dsp:spPr>
        <a:xfrm>
          <a:off x="3851909" y="1032033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ou</a:t>
          </a:r>
          <a:endParaRPr lang="en-US" sz="1400" kern="1200"/>
        </a:p>
      </dsp:txBody>
      <dsp:txXfrm>
        <a:off x="3905639" y="1085763"/>
        <a:ext cx="2781472" cy="1727012"/>
      </dsp:txXfrm>
    </dsp:sp>
    <dsp:sp modelId="{CFC44379-7063-4004-A3BE-B9545B5D19D3}">
      <dsp:nvSpPr>
        <dsp:cNvPr id="0" name=""/>
        <dsp:cNvSpPr/>
      </dsp:nvSpPr>
      <dsp:spPr>
        <a:xfrm>
          <a:off x="7061834" y="727090"/>
          <a:ext cx="2888932" cy="1834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BEA89-9F90-4147-B9BA-5C2E76C915D8}">
      <dsp:nvSpPr>
        <dsp:cNvPr id="0" name=""/>
        <dsp:cNvSpPr/>
      </dsp:nvSpPr>
      <dsp:spPr>
        <a:xfrm>
          <a:off x="7382827" y="1032033"/>
          <a:ext cx="2888932" cy="1834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imparfait  de   ÊTRE  +  PARTICIPE PASSÉ  </a:t>
          </a:r>
          <a:endParaRPr lang="en-US" sz="1400" kern="1200"/>
        </a:p>
      </dsp:txBody>
      <dsp:txXfrm>
        <a:off x="7436557" y="1085763"/>
        <a:ext cx="2781472" cy="172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7EF4D-ADC3-4B1C-9B17-95FF6A3E74E1}" type="datetimeFigureOut">
              <a:rPr lang="pt-BR" smtClean="0"/>
              <a:t>17/11/2019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8EDB3-999C-4BC5-9BC4-9819BB68DB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12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7B011-A359-40B3-96A4-C0899DCAFB16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69E4-4539-4B92-A47A-E9168056A020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0E109-0D0B-49F8-8418-61664EF5CF0D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1AAF-A6B0-42F0-88E7-FAF7CD6A61E1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6706F-D64A-4082-BDFC-612006561B6C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8813-EB04-4277-9ECD-190669F6DB7B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F063C-97E8-4BEE-BB11-00416E4154EB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7E49-6001-4FB6-8595-C2B71381644C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3D39D-3AB6-4E30-97C2-3BE0214A9A61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CEB6-56EE-4853-BB80-F65734E3675B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899C-BA47-4781-8831-993C7E249FF9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A41D-F202-4851-A10E-C6A6BF8199E6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10B6-53F8-4087-878E-ED114B605940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AE61-1C96-4DF2-A561-82C9C58106B8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F8FD-1FE8-4378-86AD-56DCDF8040E8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43B9-B1B9-43C8-931D-A9B94F38B4A0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581F-25DF-443A-8B4B-B54D254AAD95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B37E3A7-EE02-4D45-9E76-87A34AB987AC}" type="datetime1">
              <a:rPr lang="en-US" smtClean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7F126-3CC5-4CBB-B824-3ACCA5F12D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4C0C10-2FD3-4DAF-8810-6D70B2D9A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E109515-19D3-4C1D-A845-54A9BF85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5. Ils sont venus nous souhaiter bonne chance.</a:t>
            </a:r>
          </a:p>
          <a:p>
            <a:pPr marL="0" indent="0">
              <a:buNone/>
            </a:pPr>
            <a:r>
              <a:rPr lang="fr-FR" dirty="0"/>
              <a:t>Ils étaient venus nous souhaiter bonne chance.</a:t>
            </a:r>
          </a:p>
          <a:p>
            <a:pPr marL="0" indent="0">
              <a:buNone/>
            </a:pPr>
            <a:r>
              <a:rPr lang="fr-FR" dirty="0"/>
              <a:t>6. Nous sommes allés jusqu'au bout.</a:t>
            </a:r>
          </a:p>
          <a:p>
            <a:pPr marL="0" indent="0">
              <a:buNone/>
            </a:pPr>
            <a:r>
              <a:rPr lang="fr-FR" dirty="0"/>
              <a:t>Nous étions allés jusqu'au bout.</a:t>
            </a:r>
          </a:p>
          <a:p>
            <a:pPr marL="0" indent="0">
              <a:buNone/>
            </a:pPr>
            <a:r>
              <a:rPr lang="fr-FR" dirty="0"/>
              <a:t>7. Vous êtes partis plus tôt.</a:t>
            </a:r>
          </a:p>
          <a:p>
            <a:pPr marL="0" indent="0">
              <a:buNone/>
            </a:pPr>
            <a:r>
              <a:rPr lang="fr-FR" dirty="0"/>
              <a:t>Vous étiez partis plus </a:t>
            </a:r>
            <a:r>
              <a:rPr lang="fr-FR" err="1"/>
              <a:t>tôt</a:t>
            </a:r>
            <a:r>
              <a:rPr lang="fr-FR"/>
              <a:t>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8. Je me suis bien amusé.</a:t>
            </a:r>
          </a:p>
          <a:p>
            <a:pPr marL="0" indent="0">
              <a:buNone/>
            </a:pPr>
            <a:r>
              <a:rPr lang="fr-FR" dirty="0"/>
              <a:t>Je m'étais bien amusé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1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58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1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9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Plus que </a:t>
            </a:r>
            <a:r>
              <a:rPr lang="pt-BR" dirty="0" err="1"/>
              <a:t>parfait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5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Le plus-que-parfait   marque une action passée ayant eu lieu avant une autre également passée quand celle-ci s'exprime à l'imparfait :</a:t>
            </a:r>
          </a:p>
          <a:p>
            <a:r>
              <a:rPr lang="fr-FR" b="1" dirty="0"/>
              <a:t>      </a:t>
            </a:r>
            <a:r>
              <a:rPr lang="fr-FR" b="1" i="1" dirty="0"/>
              <a:t>Quand</a:t>
            </a:r>
            <a:r>
              <a:rPr lang="fr-FR" b="1" dirty="0"/>
              <a:t>   j'avais dîné   ,  </a:t>
            </a:r>
            <a:r>
              <a:rPr lang="fr-FR" b="1" i="1" dirty="0"/>
              <a:t>j'allais me promener.</a:t>
            </a:r>
            <a:endParaRPr lang="fr-FR" b="1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12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Exemple : Quand je suis arrivé à l'école, les cours avaient déjà commencé.</a:t>
            </a:r>
            <a:endParaRPr lang="fr-FR" b="1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9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EEEE3C-4FF9-4292-90B3-D5F6D61D7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1998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5C914B5-0E39-49D5-A4A8-2B2387B6D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7"/>
            <a:ext cx="12192000" cy="2285999"/>
          </a:xfrm>
          <a:prstGeom prst="rect">
            <a:avLst/>
          </a:prstGeo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7924"/>
            <a:ext cx="10515600" cy="1279035"/>
          </a:xfrm>
        </p:spPr>
        <p:txBody>
          <a:bodyPr anchor="t">
            <a:normAutofit/>
          </a:bodyPr>
          <a:lstStyle/>
          <a:p>
            <a:r>
              <a:rPr lang="pt-BR" sz="4800">
                <a:solidFill>
                  <a:schemeClr val="tx1"/>
                </a:solidFill>
              </a:rPr>
              <a:t>Cours de Français – Niveau Intermédiaire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27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004A8562-8DA1-4A1A-B403-8E6B9323EC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5099"/>
              </p:ext>
            </p:extLst>
          </p:nvPr>
        </p:nvGraphicFramePr>
        <p:xfrm>
          <a:off x="960120" y="640076"/>
          <a:ext cx="10271760" cy="3593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949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5932"/>
            <a:ext cx="10515600" cy="959586"/>
          </a:xfrm>
        </p:spPr>
        <p:txBody>
          <a:bodyPr vert="horz" wrap="none" lIns="91440" tIns="45720" rIns="91440" bIns="45720" rtlCol="0" anchor="t">
            <a:normAutofit/>
          </a:bodyPr>
          <a:lstStyle/>
          <a:p>
            <a:pPr algn="r"/>
            <a:r>
              <a:rPr lang="en-US" sz="4000" spc="-300" dirty="0" err="1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Cours</a:t>
            </a:r>
            <a:r>
              <a:rPr lang="en-US" sz="4000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 de </a:t>
            </a:r>
            <a:r>
              <a:rPr lang="en-US" sz="4000" spc="-300" dirty="0" err="1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Français</a:t>
            </a:r>
            <a:r>
              <a:rPr lang="en-US" sz="4000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 – </a:t>
            </a:r>
            <a:r>
              <a:rPr lang="en-US" sz="4000" spc="-300" dirty="0" err="1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Niveau</a:t>
            </a:r>
            <a:r>
              <a:rPr lang="en-US" sz="4000" spc="-300" dirty="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 </a:t>
            </a:r>
            <a:r>
              <a:rPr lang="en-US" sz="4000" spc="-300" dirty="0" err="1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rPr>
              <a:t>Intermédiaire</a:t>
            </a:r>
            <a:endParaRPr lang="en-US" sz="4000" spc="-300" dirty="0">
              <a:gradFill flip="none" rotWithShape="1">
                <a:gsLst>
                  <a:gs pos="32000">
                    <a:schemeClr val="tx1">
                      <a:lumMod val="89000"/>
                    </a:schemeClr>
                  </a:gs>
                  <a:gs pos="0">
                    <a:schemeClr val="bg1">
                      <a:lumMod val="41000"/>
                      <a:lumOff val="59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8100000" scaled="1"/>
                <a:tileRect/>
              </a:gradFill>
              <a:effectLst>
                <a:outerShdw blurRad="469900" dist="342900" dir="5400000" sy="-20000" rotWithShape="0">
                  <a:prstClr val="black">
                    <a:alpha val="66000"/>
                  </a:prstClr>
                </a:outerShdw>
              </a:effectLst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ea typeface="+mn-ea"/>
                <a:cs typeface="+mn-cs"/>
              </a:rPr>
              <a:t>Aula 27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C313D154-BCC8-4984-ADF4-8899FC5927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75347"/>
              </p:ext>
            </p:extLst>
          </p:nvPr>
        </p:nvGraphicFramePr>
        <p:xfrm>
          <a:off x="838201" y="874728"/>
          <a:ext cx="10515599" cy="342710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94063">
                  <a:extLst>
                    <a:ext uri="{9D8B030D-6E8A-4147-A177-3AD203B41FA5}">
                      <a16:colId xmlns:a16="http://schemas.microsoft.com/office/drawing/2014/main" val="3481780232"/>
                    </a:ext>
                  </a:extLst>
                </a:gridCol>
                <a:gridCol w="3560768">
                  <a:extLst>
                    <a:ext uri="{9D8B030D-6E8A-4147-A177-3AD203B41FA5}">
                      <a16:colId xmlns:a16="http://schemas.microsoft.com/office/drawing/2014/main" val="461044299"/>
                    </a:ext>
                  </a:extLst>
                </a:gridCol>
                <a:gridCol w="3560768">
                  <a:extLst>
                    <a:ext uri="{9D8B030D-6E8A-4147-A177-3AD203B41FA5}">
                      <a16:colId xmlns:a16="http://schemas.microsoft.com/office/drawing/2014/main" val="3300722423"/>
                    </a:ext>
                  </a:extLst>
                </a:gridCol>
              </a:tblGrid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J'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avais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 déjeuné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J'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étais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 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Je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m'étais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promené (e)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98986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Tu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avais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déjeuné   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Tu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étais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 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Tu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t'étais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 promené (e)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370121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Il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avait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 déjeuné 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Il 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était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Il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s'était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 promené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037228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Elle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avait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déjeuné 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Elle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était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venue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Elle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s'était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 promenée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714025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Nous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avions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déjeuné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Nous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étions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venus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Nous </a:t>
                      </a:r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nous étions</a:t>
                      </a:r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promenés</a:t>
                      </a:r>
                      <a:r>
                        <a:rPr lang="fr-F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(ées)</a:t>
                      </a:r>
                      <a:endParaRPr lang="fr-F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00452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Vous 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aviez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déjeuné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Vous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étiez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venus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Vous </a:t>
                      </a:r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vous étiez</a:t>
                      </a:r>
                      <a:r>
                        <a:rPr lang="fr-F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promenés (ées)</a:t>
                      </a:r>
                      <a:endParaRPr lang="fr-F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947894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Ils   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avaient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déjeuné</a:t>
                      </a:r>
                      <a:endParaRPr lang="pt-BR" sz="1200" baseline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Ils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étaient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venus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Ils 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s'étaient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promenés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693312"/>
                  </a:ext>
                </a:extLst>
              </a:tr>
              <a:tr h="428388"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Elles 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avaient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déjeuné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Elles 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étaient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venue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1" baseline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Elles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="1" baseline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s'étaient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pt-BR" sz="1200" b="1" baseline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promenées</a:t>
                      </a:r>
                      <a:r>
                        <a:rPr lang="pt-BR" sz="1200" b="1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r>
                        <a:rPr lang="pt-BR" sz="1200" baseline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176533" marR="105920" marT="105920" marB="105920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4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04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1. On s'est donné rendez-vous derrière l'église.</a:t>
            </a:r>
          </a:p>
          <a:p>
            <a:pPr marL="0" indent="0">
              <a:buNone/>
            </a:pPr>
            <a:r>
              <a:rPr lang="fr-FR" dirty="0"/>
              <a:t>On s’________ donné rendez-vous derrière l'église.</a:t>
            </a:r>
          </a:p>
          <a:p>
            <a:pPr marL="0" indent="0">
              <a:buNone/>
            </a:pPr>
            <a:r>
              <a:rPr lang="fr-FR" dirty="0"/>
              <a:t>2. Tu ne t'es pas déplacé(e).</a:t>
            </a:r>
          </a:p>
          <a:p>
            <a:pPr marL="0" indent="0">
              <a:buNone/>
            </a:pPr>
            <a:r>
              <a:rPr lang="fr-FR" dirty="0"/>
              <a:t>Tu ne t’_______ pas déplacé(e).</a:t>
            </a:r>
          </a:p>
          <a:p>
            <a:pPr marL="0" indent="0">
              <a:buNone/>
            </a:pPr>
            <a:r>
              <a:rPr lang="fr-FR" dirty="0"/>
              <a:t>3. Tout s'est bien passé.</a:t>
            </a:r>
          </a:p>
          <a:p>
            <a:pPr marL="0" indent="0">
              <a:buNone/>
            </a:pPr>
            <a:r>
              <a:rPr lang="fr-FR" dirty="0"/>
              <a:t>Tout s’_________ bien passé.</a:t>
            </a:r>
          </a:p>
          <a:p>
            <a:pPr marL="0" indent="0">
              <a:buNone/>
            </a:pPr>
            <a:r>
              <a:rPr lang="fr-FR" dirty="0"/>
              <a:t>4. On est très content.</a:t>
            </a:r>
          </a:p>
          <a:p>
            <a:pPr marL="0" indent="0">
              <a:buNone/>
            </a:pPr>
            <a:r>
              <a:rPr lang="fr-FR" dirty="0"/>
              <a:t>On _________ été très content.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10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1. On s'est donné rendez-vous derrière l'église.</a:t>
            </a:r>
          </a:p>
          <a:p>
            <a:pPr marL="0" indent="0">
              <a:buNone/>
            </a:pPr>
            <a:r>
              <a:rPr lang="fr-FR" dirty="0"/>
              <a:t>On s'était donné rendez-vous derrière l’église.</a:t>
            </a:r>
          </a:p>
          <a:p>
            <a:pPr marL="0" indent="0">
              <a:buNone/>
            </a:pPr>
            <a:r>
              <a:rPr lang="fr-FR" dirty="0"/>
              <a:t>2. Tu ne t'es pas déplacé(e).</a:t>
            </a:r>
          </a:p>
          <a:p>
            <a:pPr marL="0" indent="0">
              <a:buNone/>
            </a:pPr>
            <a:r>
              <a:rPr lang="fr-FR" dirty="0"/>
              <a:t>Tu ne t'étais pas déplacé(e).</a:t>
            </a:r>
          </a:p>
          <a:p>
            <a:pPr marL="0" indent="0">
              <a:buNone/>
            </a:pPr>
            <a:r>
              <a:rPr lang="fr-FR" dirty="0"/>
              <a:t>3. Tout s'est bien passé.</a:t>
            </a:r>
          </a:p>
          <a:p>
            <a:pPr marL="0" indent="0">
              <a:buNone/>
            </a:pPr>
            <a:r>
              <a:rPr lang="fr-FR" dirty="0"/>
              <a:t>Tout s'était bien passé.</a:t>
            </a:r>
          </a:p>
          <a:p>
            <a:pPr marL="0" indent="0">
              <a:buNone/>
            </a:pPr>
            <a:r>
              <a:rPr lang="fr-FR" dirty="0"/>
              <a:t>4. On est très content.</a:t>
            </a:r>
          </a:p>
          <a:p>
            <a:pPr marL="0" indent="0">
              <a:buNone/>
            </a:pPr>
            <a:r>
              <a:rPr lang="fr-FR" dirty="0"/>
              <a:t>On avait été très content.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71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76554-0C84-49BF-ACFB-BA9A3DBA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Intermédiaire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FAB6F-62A6-4846-8AF5-63D5A3BC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5. Ils sont venus nous souhaiter bonne chance.</a:t>
            </a:r>
          </a:p>
          <a:p>
            <a:pPr marL="0" indent="0">
              <a:buNone/>
            </a:pPr>
            <a:r>
              <a:rPr lang="fr-FR" dirty="0"/>
              <a:t>Ils ____________ venus nous souhaiter bonne chance.</a:t>
            </a:r>
          </a:p>
          <a:p>
            <a:pPr marL="0" indent="0">
              <a:buNone/>
            </a:pPr>
            <a:r>
              <a:rPr lang="fr-FR" dirty="0"/>
              <a:t>6. Nous sommes allés jusqu'au bout.</a:t>
            </a:r>
          </a:p>
          <a:p>
            <a:pPr marL="0" indent="0">
              <a:buNone/>
            </a:pPr>
            <a:r>
              <a:rPr lang="fr-FR" dirty="0"/>
              <a:t>Nous________ allés jusqu'au bout.</a:t>
            </a:r>
          </a:p>
          <a:p>
            <a:pPr marL="0" indent="0">
              <a:buNone/>
            </a:pPr>
            <a:r>
              <a:rPr lang="fr-FR" dirty="0"/>
              <a:t>7. Vous êtes partis plus tôt.</a:t>
            </a:r>
          </a:p>
          <a:p>
            <a:pPr marL="0" indent="0">
              <a:buNone/>
            </a:pPr>
            <a:r>
              <a:rPr lang="fr-FR" dirty="0"/>
              <a:t>Vous __________ partis plus tôt.</a:t>
            </a:r>
          </a:p>
          <a:p>
            <a:pPr marL="0" indent="0">
              <a:buNone/>
            </a:pPr>
            <a:r>
              <a:rPr lang="fr-FR" dirty="0"/>
              <a:t>8. Je me suis bien amusé.</a:t>
            </a:r>
          </a:p>
          <a:p>
            <a:pPr marL="0" indent="0">
              <a:buNone/>
            </a:pPr>
            <a:r>
              <a:rPr lang="fr-FR" dirty="0"/>
              <a:t>Je m’__________bien amusé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6C2E4D-7245-428F-AC84-4130E7A2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77543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497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Profundidade</vt:lpstr>
      <vt:lpstr>Cours de Français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  <vt:lpstr>Cours de Français – Niveau Intermédiaire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2</cp:revision>
  <dcterms:created xsi:type="dcterms:W3CDTF">2019-11-17T18:29:44Z</dcterms:created>
  <dcterms:modified xsi:type="dcterms:W3CDTF">2019-11-17T19:12:58Z</dcterms:modified>
</cp:coreProperties>
</file>