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4322E-571A-4D93-907C-694F497E624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B6AFE76-B141-424D-8CC3-9281F7DEA79F}">
      <dgm:prSet/>
      <dgm:spPr/>
      <dgm:t>
        <a:bodyPr/>
        <a:lstStyle/>
        <a:p>
          <a:r>
            <a:rPr lang="en-US"/>
            <a:t>L’article indéfini</a:t>
          </a:r>
        </a:p>
      </dgm:t>
    </dgm:pt>
    <dgm:pt modelId="{15966541-03DA-4E64-9285-1EC9EC8833FC}" type="parTrans" cxnId="{2E86F973-C633-47F5-A1E7-8007D9647359}">
      <dgm:prSet/>
      <dgm:spPr/>
      <dgm:t>
        <a:bodyPr/>
        <a:lstStyle/>
        <a:p>
          <a:endParaRPr lang="en-US"/>
        </a:p>
      </dgm:t>
    </dgm:pt>
    <dgm:pt modelId="{319247E2-4138-4B78-9136-2D214A3E17FF}" type="sibTrans" cxnId="{2E86F973-C633-47F5-A1E7-8007D9647359}">
      <dgm:prSet/>
      <dgm:spPr/>
      <dgm:t>
        <a:bodyPr/>
        <a:lstStyle/>
        <a:p>
          <a:endParaRPr lang="en-US"/>
        </a:p>
      </dgm:t>
    </dgm:pt>
    <dgm:pt modelId="{8CD7511E-7080-4A13-964B-C79653070A08}">
      <dgm:prSet/>
      <dgm:spPr/>
      <dgm:t>
        <a:bodyPr/>
        <a:lstStyle/>
        <a:p>
          <a:r>
            <a:rPr lang="en-US"/>
            <a:t>Un / une / des</a:t>
          </a:r>
        </a:p>
      </dgm:t>
    </dgm:pt>
    <dgm:pt modelId="{6E326989-1DBB-4E06-8E9E-FA1823192EEC}" type="parTrans" cxnId="{517575B4-059F-4357-8394-CADCD6EAE841}">
      <dgm:prSet/>
      <dgm:spPr/>
      <dgm:t>
        <a:bodyPr/>
        <a:lstStyle/>
        <a:p>
          <a:endParaRPr lang="en-US"/>
        </a:p>
      </dgm:t>
    </dgm:pt>
    <dgm:pt modelId="{7DD38618-F4A9-4E6F-BBAE-2064079CF5AE}" type="sibTrans" cxnId="{517575B4-059F-4357-8394-CADCD6EAE841}">
      <dgm:prSet/>
      <dgm:spPr/>
      <dgm:t>
        <a:bodyPr/>
        <a:lstStyle/>
        <a:p>
          <a:endParaRPr lang="en-US"/>
        </a:p>
      </dgm:t>
    </dgm:pt>
    <dgm:pt modelId="{B691EF23-C273-4451-9568-D84BE3815C55}" type="pres">
      <dgm:prSet presAssocID="{B4E4322E-571A-4D93-907C-694F497E624F}" presName="vert0" presStyleCnt="0">
        <dgm:presLayoutVars>
          <dgm:dir/>
          <dgm:animOne val="branch"/>
          <dgm:animLvl val="lvl"/>
        </dgm:presLayoutVars>
      </dgm:prSet>
      <dgm:spPr/>
    </dgm:pt>
    <dgm:pt modelId="{9A364996-6F07-40A8-A4FD-81D6298D22D4}" type="pres">
      <dgm:prSet presAssocID="{0B6AFE76-B141-424D-8CC3-9281F7DEA79F}" presName="thickLine" presStyleLbl="alignNode1" presStyleIdx="0" presStyleCnt="2"/>
      <dgm:spPr/>
    </dgm:pt>
    <dgm:pt modelId="{65ADDA8B-C70E-4096-B227-7B5CCEBBB31E}" type="pres">
      <dgm:prSet presAssocID="{0B6AFE76-B141-424D-8CC3-9281F7DEA79F}" presName="horz1" presStyleCnt="0"/>
      <dgm:spPr/>
    </dgm:pt>
    <dgm:pt modelId="{BA759FA9-725B-4C39-AF98-5085DF9C297F}" type="pres">
      <dgm:prSet presAssocID="{0B6AFE76-B141-424D-8CC3-9281F7DEA79F}" presName="tx1" presStyleLbl="revTx" presStyleIdx="0" presStyleCnt="2"/>
      <dgm:spPr/>
    </dgm:pt>
    <dgm:pt modelId="{456981FD-CD5A-4573-A1BE-B0BBA4EC2F50}" type="pres">
      <dgm:prSet presAssocID="{0B6AFE76-B141-424D-8CC3-9281F7DEA79F}" presName="vert1" presStyleCnt="0"/>
      <dgm:spPr/>
    </dgm:pt>
    <dgm:pt modelId="{C37E10CA-AF2E-4C53-8F98-D8D1DC541BF5}" type="pres">
      <dgm:prSet presAssocID="{8CD7511E-7080-4A13-964B-C79653070A08}" presName="thickLine" presStyleLbl="alignNode1" presStyleIdx="1" presStyleCnt="2"/>
      <dgm:spPr/>
    </dgm:pt>
    <dgm:pt modelId="{081748BB-8C93-4741-9F2B-0BF1DECE168D}" type="pres">
      <dgm:prSet presAssocID="{8CD7511E-7080-4A13-964B-C79653070A08}" presName="horz1" presStyleCnt="0"/>
      <dgm:spPr/>
    </dgm:pt>
    <dgm:pt modelId="{DFFDE7CF-E2D5-4E57-9E74-3F201267E896}" type="pres">
      <dgm:prSet presAssocID="{8CD7511E-7080-4A13-964B-C79653070A08}" presName="tx1" presStyleLbl="revTx" presStyleIdx="1" presStyleCnt="2"/>
      <dgm:spPr/>
    </dgm:pt>
    <dgm:pt modelId="{9A79921B-B5B3-450A-A1F9-FB4FFC6E4DE3}" type="pres">
      <dgm:prSet presAssocID="{8CD7511E-7080-4A13-964B-C79653070A08}" presName="vert1" presStyleCnt="0"/>
      <dgm:spPr/>
    </dgm:pt>
  </dgm:ptLst>
  <dgm:cxnLst>
    <dgm:cxn modelId="{4C09B809-C0F6-4B6B-ADCD-D526491EC43A}" type="presOf" srcId="{B4E4322E-571A-4D93-907C-694F497E624F}" destId="{B691EF23-C273-4451-9568-D84BE3815C55}" srcOrd="0" destOrd="0" presId="urn:microsoft.com/office/officeart/2008/layout/LinedList"/>
    <dgm:cxn modelId="{20BE1816-1800-402E-AE99-A5A82F5D4A0A}" type="presOf" srcId="{8CD7511E-7080-4A13-964B-C79653070A08}" destId="{DFFDE7CF-E2D5-4E57-9E74-3F201267E896}" srcOrd="0" destOrd="0" presId="urn:microsoft.com/office/officeart/2008/layout/LinedList"/>
    <dgm:cxn modelId="{2E86F973-C633-47F5-A1E7-8007D9647359}" srcId="{B4E4322E-571A-4D93-907C-694F497E624F}" destId="{0B6AFE76-B141-424D-8CC3-9281F7DEA79F}" srcOrd="0" destOrd="0" parTransId="{15966541-03DA-4E64-9285-1EC9EC8833FC}" sibTransId="{319247E2-4138-4B78-9136-2D214A3E17FF}"/>
    <dgm:cxn modelId="{DD9119A9-E6A2-4A85-91AD-9309F74DA6E3}" type="presOf" srcId="{0B6AFE76-B141-424D-8CC3-9281F7DEA79F}" destId="{BA759FA9-725B-4C39-AF98-5085DF9C297F}" srcOrd="0" destOrd="0" presId="urn:microsoft.com/office/officeart/2008/layout/LinedList"/>
    <dgm:cxn modelId="{517575B4-059F-4357-8394-CADCD6EAE841}" srcId="{B4E4322E-571A-4D93-907C-694F497E624F}" destId="{8CD7511E-7080-4A13-964B-C79653070A08}" srcOrd="1" destOrd="0" parTransId="{6E326989-1DBB-4E06-8E9E-FA1823192EEC}" sibTransId="{7DD38618-F4A9-4E6F-BBAE-2064079CF5AE}"/>
    <dgm:cxn modelId="{59664FD1-40B6-43E6-8858-5E66E4DD1FD7}" type="presParOf" srcId="{B691EF23-C273-4451-9568-D84BE3815C55}" destId="{9A364996-6F07-40A8-A4FD-81D6298D22D4}" srcOrd="0" destOrd="0" presId="urn:microsoft.com/office/officeart/2008/layout/LinedList"/>
    <dgm:cxn modelId="{062DC4F3-3FC4-453A-BD37-EA149043B66A}" type="presParOf" srcId="{B691EF23-C273-4451-9568-D84BE3815C55}" destId="{65ADDA8B-C70E-4096-B227-7B5CCEBBB31E}" srcOrd="1" destOrd="0" presId="urn:microsoft.com/office/officeart/2008/layout/LinedList"/>
    <dgm:cxn modelId="{9627091E-7778-4325-912D-F575ED315F21}" type="presParOf" srcId="{65ADDA8B-C70E-4096-B227-7B5CCEBBB31E}" destId="{BA759FA9-725B-4C39-AF98-5085DF9C297F}" srcOrd="0" destOrd="0" presId="urn:microsoft.com/office/officeart/2008/layout/LinedList"/>
    <dgm:cxn modelId="{CDC40879-DAE5-44B6-81DE-3658EB88104F}" type="presParOf" srcId="{65ADDA8B-C70E-4096-B227-7B5CCEBBB31E}" destId="{456981FD-CD5A-4573-A1BE-B0BBA4EC2F50}" srcOrd="1" destOrd="0" presId="urn:microsoft.com/office/officeart/2008/layout/LinedList"/>
    <dgm:cxn modelId="{6E11DF65-0BA4-41F9-8E2A-360FAB6E51AC}" type="presParOf" srcId="{B691EF23-C273-4451-9568-D84BE3815C55}" destId="{C37E10CA-AF2E-4C53-8F98-D8D1DC541BF5}" srcOrd="2" destOrd="0" presId="urn:microsoft.com/office/officeart/2008/layout/LinedList"/>
    <dgm:cxn modelId="{B56533FC-BE56-4D27-B6D8-5526016E236F}" type="presParOf" srcId="{B691EF23-C273-4451-9568-D84BE3815C55}" destId="{081748BB-8C93-4741-9F2B-0BF1DECE168D}" srcOrd="3" destOrd="0" presId="urn:microsoft.com/office/officeart/2008/layout/LinedList"/>
    <dgm:cxn modelId="{09BB7A49-BC9F-4DC8-9A60-AB2B1D6BF115}" type="presParOf" srcId="{081748BB-8C93-4741-9F2B-0BF1DECE168D}" destId="{DFFDE7CF-E2D5-4E57-9E74-3F201267E896}" srcOrd="0" destOrd="0" presId="urn:microsoft.com/office/officeart/2008/layout/LinedList"/>
    <dgm:cxn modelId="{99F81102-C127-4710-A827-EE47D54DC5B6}" type="presParOf" srcId="{081748BB-8C93-4741-9F2B-0BF1DECE168D}" destId="{9A79921B-B5B3-450A-A1F9-FB4FFC6E4DE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E4322E-571A-4D93-907C-694F497E62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44B15A-9574-46E0-8BB6-44B2D85FFC47}">
      <dgm:prSet/>
      <dgm:spPr/>
      <dgm:t>
        <a:bodyPr/>
        <a:lstStyle/>
        <a:p>
          <a:r>
            <a:rPr lang="en-US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Transports : _____ voiture (f) _____ bus (m) _____ train (m) _____ avion (m) _____ bateau (m) </a:t>
          </a:r>
          <a:endParaRPr lang="pt-BR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AD55922-2262-403B-9493-60EDD3B63BA1}" type="parTrans" cxnId="{3FAE41B6-DF78-4725-ACF4-344B8A03F393}">
      <dgm:prSet/>
      <dgm:spPr/>
      <dgm:t>
        <a:bodyPr/>
        <a:lstStyle/>
        <a:p>
          <a:endParaRPr lang="pt-BR"/>
        </a:p>
      </dgm:t>
    </dgm:pt>
    <dgm:pt modelId="{B59767E0-ACD6-4751-B1C2-62CEA5276729}" type="sibTrans" cxnId="{3FAE41B6-DF78-4725-ACF4-344B8A03F393}">
      <dgm:prSet/>
      <dgm:spPr/>
      <dgm:t>
        <a:bodyPr/>
        <a:lstStyle/>
        <a:p>
          <a:endParaRPr lang="pt-BR"/>
        </a:p>
      </dgm:t>
    </dgm:pt>
    <dgm:pt modelId="{9455FE5C-0052-4790-9FF0-73240642E91D}">
      <dgm:prSet/>
      <dgm:spPr/>
      <dgm:t>
        <a:bodyPr/>
        <a:lstStyle/>
        <a:p>
          <a:r>
            <a:rPr lang="en-US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Logement : _____ hôtel (m) _____ maison (f) _____ appartement (m) _____ chambre (f) </a:t>
          </a:r>
          <a:endParaRPr lang="pt-BR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F5CA3FB6-8BAD-4EBE-8BE9-B427D3414FC5}" type="parTrans" cxnId="{C396E5FE-4AFB-4543-A716-96768D258BF3}">
      <dgm:prSet/>
      <dgm:spPr/>
      <dgm:t>
        <a:bodyPr/>
        <a:lstStyle/>
        <a:p>
          <a:endParaRPr lang="pt-BR"/>
        </a:p>
      </dgm:t>
    </dgm:pt>
    <dgm:pt modelId="{451A28D6-C638-47EB-AE0C-4924164A417B}" type="sibTrans" cxnId="{C396E5FE-4AFB-4543-A716-96768D258BF3}">
      <dgm:prSet/>
      <dgm:spPr/>
      <dgm:t>
        <a:bodyPr/>
        <a:lstStyle/>
        <a:p>
          <a:endParaRPr lang="pt-BR"/>
        </a:p>
      </dgm:t>
    </dgm:pt>
    <dgm:pt modelId="{5985377D-A8A2-428A-B7C5-DAB12A676D5E}">
      <dgm:prSet/>
      <dgm:spPr/>
      <dgm:t>
        <a:bodyPr/>
        <a:lstStyle/>
        <a:p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Personnes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: </a:t>
          </a:r>
          <a:r>
            <a:rPr lang="en-US" i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 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garçon </a:t>
          </a:r>
          <a:r>
            <a:rPr lang="en-US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(m) </a:t>
          </a:r>
          <a:r>
            <a:rPr lang="en-US" i="1" u="sng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une</a:t>
          </a:r>
          <a:r>
            <a:rPr lang="en-US" i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fille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(f) _____ homme (m) _____ femme (f) _____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ami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(m) ____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amie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(f) </a:t>
          </a:r>
          <a:endParaRPr lang="pt-BR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17ED790-5D61-4B89-BD61-4A0F046EA155}" type="sibTrans" cxnId="{87563012-A628-4E02-AA2D-540F3E6C3FB6}">
      <dgm:prSet/>
      <dgm:spPr/>
      <dgm:t>
        <a:bodyPr/>
        <a:lstStyle/>
        <a:p>
          <a:endParaRPr lang="pt-BR"/>
        </a:p>
      </dgm:t>
    </dgm:pt>
    <dgm:pt modelId="{D93271FC-3057-48A5-8E0E-4B3B5B4C4411}" type="parTrans" cxnId="{87563012-A628-4E02-AA2D-540F3E6C3FB6}">
      <dgm:prSet/>
      <dgm:spPr/>
      <dgm:t>
        <a:bodyPr/>
        <a:lstStyle/>
        <a:p>
          <a:endParaRPr lang="pt-BR"/>
        </a:p>
      </dgm:t>
    </dgm:pt>
    <dgm:pt modelId="{F6BDCAA7-2ED3-44FA-ADB5-5B3A8764350F}" type="pres">
      <dgm:prSet presAssocID="{B4E4322E-571A-4D93-907C-694F497E624F}" presName="linear" presStyleCnt="0">
        <dgm:presLayoutVars>
          <dgm:animLvl val="lvl"/>
          <dgm:resizeHandles val="exact"/>
        </dgm:presLayoutVars>
      </dgm:prSet>
      <dgm:spPr/>
    </dgm:pt>
    <dgm:pt modelId="{1113AFA2-6DB5-4989-B1FC-E401DFF2F057}" type="pres">
      <dgm:prSet presAssocID="{5985377D-A8A2-428A-B7C5-DAB12A676D5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E62EAC-4895-4810-A0F2-C24E143649F2}" type="pres">
      <dgm:prSet presAssocID="{317ED790-5D61-4B89-BD61-4A0F046EA155}" presName="spacer" presStyleCnt="0"/>
      <dgm:spPr/>
    </dgm:pt>
    <dgm:pt modelId="{1C0562AD-62E5-449F-821E-B2213D982345}" type="pres">
      <dgm:prSet presAssocID="{3944B15A-9574-46E0-8BB6-44B2D85FFC4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04F50DA-497E-48E1-AB61-C7DD17CD1EF8}" type="pres">
      <dgm:prSet presAssocID="{B59767E0-ACD6-4751-B1C2-62CEA5276729}" presName="spacer" presStyleCnt="0"/>
      <dgm:spPr/>
    </dgm:pt>
    <dgm:pt modelId="{4F7C19E1-E7D1-422D-99E3-B92035D3907C}" type="pres">
      <dgm:prSet presAssocID="{9455FE5C-0052-4790-9FF0-73240642E91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7563012-A628-4E02-AA2D-540F3E6C3FB6}" srcId="{B4E4322E-571A-4D93-907C-694F497E624F}" destId="{5985377D-A8A2-428A-B7C5-DAB12A676D5E}" srcOrd="0" destOrd="0" parTransId="{D93271FC-3057-48A5-8E0E-4B3B5B4C4411}" sibTransId="{317ED790-5D61-4B89-BD61-4A0F046EA155}"/>
    <dgm:cxn modelId="{60CFD725-7981-413B-B44A-227A9030D8A8}" type="presOf" srcId="{B4E4322E-571A-4D93-907C-694F497E624F}" destId="{F6BDCAA7-2ED3-44FA-ADB5-5B3A8764350F}" srcOrd="0" destOrd="0" presId="urn:microsoft.com/office/officeart/2005/8/layout/vList2"/>
    <dgm:cxn modelId="{3FAE41B6-DF78-4725-ACF4-344B8A03F393}" srcId="{B4E4322E-571A-4D93-907C-694F497E624F}" destId="{3944B15A-9574-46E0-8BB6-44B2D85FFC47}" srcOrd="1" destOrd="0" parTransId="{3AD55922-2262-403B-9493-60EDD3B63BA1}" sibTransId="{B59767E0-ACD6-4751-B1C2-62CEA5276729}"/>
    <dgm:cxn modelId="{8D2A2DC5-2734-455D-9A61-F7F5E7AE7F6C}" type="presOf" srcId="{3944B15A-9574-46E0-8BB6-44B2D85FFC47}" destId="{1C0562AD-62E5-449F-821E-B2213D982345}" srcOrd="0" destOrd="0" presId="urn:microsoft.com/office/officeart/2005/8/layout/vList2"/>
    <dgm:cxn modelId="{81CFA8CC-CEEC-4F71-8D8C-4EE5B2B2849D}" type="presOf" srcId="{5985377D-A8A2-428A-B7C5-DAB12A676D5E}" destId="{1113AFA2-6DB5-4989-B1FC-E401DFF2F057}" srcOrd="0" destOrd="0" presId="urn:microsoft.com/office/officeart/2005/8/layout/vList2"/>
    <dgm:cxn modelId="{B63B67CD-674D-4292-B624-F90002E2D7BF}" type="presOf" srcId="{9455FE5C-0052-4790-9FF0-73240642E91D}" destId="{4F7C19E1-E7D1-422D-99E3-B92035D3907C}" srcOrd="0" destOrd="0" presId="urn:microsoft.com/office/officeart/2005/8/layout/vList2"/>
    <dgm:cxn modelId="{C396E5FE-4AFB-4543-A716-96768D258BF3}" srcId="{B4E4322E-571A-4D93-907C-694F497E624F}" destId="{9455FE5C-0052-4790-9FF0-73240642E91D}" srcOrd="2" destOrd="0" parTransId="{F5CA3FB6-8BAD-4EBE-8BE9-B427D3414FC5}" sibTransId="{451A28D6-C638-47EB-AE0C-4924164A417B}"/>
    <dgm:cxn modelId="{BB1D7684-F193-485B-B8BC-64D65095C16F}" type="presParOf" srcId="{F6BDCAA7-2ED3-44FA-ADB5-5B3A8764350F}" destId="{1113AFA2-6DB5-4989-B1FC-E401DFF2F057}" srcOrd="0" destOrd="0" presId="urn:microsoft.com/office/officeart/2005/8/layout/vList2"/>
    <dgm:cxn modelId="{D06DDF62-0606-47CC-93BB-1EAFE19B25E9}" type="presParOf" srcId="{F6BDCAA7-2ED3-44FA-ADB5-5B3A8764350F}" destId="{7FE62EAC-4895-4810-A0F2-C24E143649F2}" srcOrd="1" destOrd="0" presId="urn:microsoft.com/office/officeart/2005/8/layout/vList2"/>
    <dgm:cxn modelId="{A6FC9948-552C-4FA9-8971-C79003F20FC1}" type="presParOf" srcId="{F6BDCAA7-2ED3-44FA-ADB5-5B3A8764350F}" destId="{1C0562AD-62E5-449F-821E-B2213D982345}" srcOrd="2" destOrd="0" presId="urn:microsoft.com/office/officeart/2005/8/layout/vList2"/>
    <dgm:cxn modelId="{80426A0A-9CE0-45F5-A6FC-B50C6D272D39}" type="presParOf" srcId="{F6BDCAA7-2ED3-44FA-ADB5-5B3A8764350F}" destId="{E04F50DA-497E-48E1-AB61-C7DD17CD1EF8}" srcOrd="3" destOrd="0" presId="urn:microsoft.com/office/officeart/2005/8/layout/vList2"/>
    <dgm:cxn modelId="{9ED95B1B-05F3-4D2B-87D3-7DD47CF2CA77}" type="presParOf" srcId="{F6BDCAA7-2ED3-44FA-ADB5-5B3A8764350F}" destId="{4F7C19E1-E7D1-422D-99E3-B92035D3907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E4322E-571A-4D93-907C-694F497E62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44B15A-9574-46E0-8BB6-44B2D85FFC47}">
      <dgm:prSet/>
      <dgm:spPr/>
      <dgm:t>
        <a:bodyPr/>
        <a:lstStyle/>
        <a:p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Transports : </a:t>
          </a:r>
          <a:r>
            <a:rPr lang="en-US" b="1" i="1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une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voiture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(f) </a:t>
          </a:r>
          <a:r>
            <a:rPr lang="en-US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bus (m) </a:t>
          </a:r>
          <a:r>
            <a:rPr lang="en-US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train (m) </a:t>
          </a:r>
          <a:r>
            <a:rPr lang="en-US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avion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(m) </a:t>
          </a:r>
          <a:r>
            <a:rPr lang="en-US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bateau (m) </a:t>
          </a:r>
          <a:endParaRPr lang="pt-BR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AD55922-2262-403B-9493-60EDD3B63BA1}" type="parTrans" cxnId="{3FAE41B6-DF78-4725-ACF4-344B8A03F393}">
      <dgm:prSet/>
      <dgm:spPr/>
      <dgm:t>
        <a:bodyPr/>
        <a:lstStyle/>
        <a:p>
          <a:endParaRPr lang="pt-BR"/>
        </a:p>
      </dgm:t>
    </dgm:pt>
    <dgm:pt modelId="{B59767E0-ACD6-4751-B1C2-62CEA5276729}" type="sibTrans" cxnId="{3FAE41B6-DF78-4725-ACF4-344B8A03F393}">
      <dgm:prSet/>
      <dgm:spPr/>
      <dgm:t>
        <a:bodyPr/>
        <a:lstStyle/>
        <a:p>
          <a:endParaRPr lang="pt-BR"/>
        </a:p>
      </dgm:t>
    </dgm:pt>
    <dgm:pt modelId="{9455FE5C-0052-4790-9FF0-73240642E91D}">
      <dgm:prSet/>
      <dgm:spPr/>
      <dgm:t>
        <a:bodyPr/>
        <a:lstStyle/>
        <a:p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Logement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: </a:t>
          </a:r>
          <a:r>
            <a:rPr lang="en-US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hôtel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(m) </a:t>
          </a:r>
          <a:r>
            <a:rPr lang="en-US" b="1" i="1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une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maison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(f) </a:t>
          </a:r>
          <a:r>
            <a:rPr lang="en-US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appartement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(m) </a:t>
          </a:r>
          <a:r>
            <a:rPr lang="en-US" b="1" i="1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une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chambre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(f) </a:t>
          </a:r>
          <a:endParaRPr lang="pt-BR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F5CA3FB6-8BAD-4EBE-8BE9-B427D3414FC5}" type="parTrans" cxnId="{C396E5FE-4AFB-4543-A716-96768D258BF3}">
      <dgm:prSet/>
      <dgm:spPr/>
      <dgm:t>
        <a:bodyPr/>
        <a:lstStyle/>
        <a:p>
          <a:endParaRPr lang="pt-BR"/>
        </a:p>
      </dgm:t>
    </dgm:pt>
    <dgm:pt modelId="{451A28D6-C638-47EB-AE0C-4924164A417B}" type="sibTrans" cxnId="{C396E5FE-4AFB-4543-A716-96768D258BF3}">
      <dgm:prSet/>
      <dgm:spPr/>
      <dgm:t>
        <a:bodyPr/>
        <a:lstStyle/>
        <a:p>
          <a:endParaRPr lang="pt-BR"/>
        </a:p>
      </dgm:t>
    </dgm:pt>
    <dgm:pt modelId="{5985377D-A8A2-428A-B7C5-DAB12A676D5E}">
      <dgm:prSet/>
      <dgm:spPr/>
      <dgm:t>
        <a:bodyPr/>
        <a:lstStyle/>
        <a:p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Personnes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: </a:t>
          </a:r>
          <a:r>
            <a:rPr lang="en-US" i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 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garçon </a:t>
          </a:r>
          <a:r>
            <a:rPr lang="en-US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(m) </a:t>
          </a:r>
          <a:r>
            <a:rPr lang="en-US" i="1" u="sng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une</a:t>
          </a:r>
          <a:r>
            <a:rPr lang="en-US" i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fille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(f)</a:t>
          </a:r>
          <a:r>
            <a:rPr lang="en-US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homme (m) </a:t>
          </a:r>
          <a:r>
            <a:rPr lang="en-US" b="1" i="1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une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femme (f) </a:t>
          </a:r>
          <a:r>
            <a:rPr lang="en-US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ami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(m) </a:t>
          </a:r>
          <a:r>
            <a:rPr lang="en-US" b="1" i="1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une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amie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(f) </a:t>
          </a:r>
          <a:endParaRPr lang="pt-BR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17ED790-5D61-4B89-BD61-4A0F046EA155}" type="sibTrans" cxnId="{87563012-A628-4E02-AA2D-540F3E6C3FB6}">
      <dgm:prSet/>
      <dgm:spPr/>
      <dgm:t>
        <a:bodyPr/>
        <a:lstStyle/>
        <a:p>
          <a:endParaRPr lang="pt-BR"/>
        </a:p>
      </dgm:t>
    </dgm:pt>
    <dgm:pt modelId="{D93271FC-3057-48A5-8E0E-4B3B5B4C4411}" type="parTrans" cxnId="{87563012-A628-4E02-AA2D-540F3E6C3FB6}">
      <dgm:prSet/>
      <dgm:spPr/>
      <dgm:t>
        <a:bodyPr/>
        <a:lstStyle/>
        <a:p>
          <a:endParaRPr lang="pt-BR"/>
        </a:p>
      </dgm:t>
    </dgm:pt>
    <dgm:pt modelId="{F6BDCAA7-2ED3-44FA-ADB5-5B3A8764350F}" type="pres">
      <dgm:prSet presAssocID="{B4E4322E-571A-4D93-907C-694F497E624F}" presName="linear" presStyleCnt="0">
        <dgm:presLayoutVars>
          <dgm:animLvl val="lvl"/>
          <dgm:resizeHandles val="exact"/>
        </dgm:presLayoutVars>
      </dgm:prSet>
      <dgm:spPr/>
    </dgm:pt>
    <dgm:pt modelId="{1113AFA2-6DB5-4989-B1FC-E401DFF2F057}" type="pres">
      <dgm:prSet presAssocID="{5985377D-A8A2-428A-B7C5-DAB12A676D5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E62EAC-4895-4810-A0F2-C24E143649F2}" type="pres">
      <dgm:prSet presAssocID="{317ED790-5D61-4B89-BD61-4A0F046EA155}" presName="spacer" presStyleCnt="0"/>
      <dgm:spPr/>
    </dgm:pt>
    <dgm:pt modelId="{1C0562AD-62E5-449F-821E-B2213D982345}" type="pres">
      <dgm:prSet presAssocID="{3944B15A-9574-46E0-8BB6-44B2D85FFC4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04F50DA-497E-48E1-AB61-C7DD17CD1EF8}" type="pres">
      <dgm:prSet presAssocID="{B59767E0-ACD6-4751-B1C2-62CEA5276729}" presName="spacer" presStyleCnt="0"/>
      <dgm:spPr/>
    </dgm:pt>
    <dgm:pt modelId="{4F7C19E1-E7D1-422D-99E3-B92035D3907C}" type="pres">
      <dgm:prSet presAssocID="{9455FE5C-0052-4790-9FF0-73240642E91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7563012-A628-4E02-AA2D-540F3E6C3FB6}" srcId="{B4E4322E-571A-4D93-907C-694F497E624F}" destId="{5985377D-A8A2-428A-B7C5-DAB12A676D5E}" srcOrd="0" destOrd="0" parTransId="{D93271FC-3057-48A5-8E0E-4B3B5B4C4411}" sibTransId="{317ED790-5D61-4B89-BD61-4A0F046EA155}"/>
    <dgm:cxn modelId="{60CFD725-7981-413B-B44A-227A9030D8A8}" type="presOf" srcId="{B4E4322E-571A-4D93-907C-694F497E624F}" destId="{F6BDCAA7-2ED3-44FA-ADB5-5B3A8764350F}" srcOrd="0" destOrd="0" presId="urn:microsoft.com/office/officeart/2005/8/layout/vList2"/>
    <dgm:cxn modelId="{3FAE41B6-DF78-4725-ACF4-344B8A03F393}" srcId="{B4E4322E-571A-4D93-907C-694F497E624F}" destId="{3944B15A-9574-46E0-8BB6-44B2D85FFC47}" srcOrd="1" destOrd="0" parTransId="{3AD55922-2262-403B-9493-60EDD3B63BA1}" sibTransId="{B59767E0-ACD6-4751-B1C2-62CEA5276729}"/>
    <dgm:cxn modelId="{8D2A2DC5-2734-455D-9A61-F7F5E7AE7F6C}" type="presOf" srcId="{3944B15A-9574-46E0-8BB6-44B2D85FFC47}" destId="{1C0562AD-62E5-449F-821E-B2213D982345}" srcOrd="0" destOrd="0" presId="urn:microsoft.com/office/officeart/2005/8/layout/vList2"/>
    <dgm:cxn modelId="{81CFA8CC-CEEC-4F71-8D8C-4EE5B2B2849D}" type="presOf" srcId="{5985377D-A8A2-428A-B7C5-DAB12A676D5E}" destId="{1113AFA2-6DB5-4989-B1FC-E401DFF2F057}" srcOrd="0" destOrd="0" presId="urn:microsoft.com/office/officeart/2005/8/layout/vList2"/>
    <dgm:cxn modelId="{B63B67CD-674D-4292-B624-F90002E2D7BF}" type="presOf" srcId="{9455FE5C-0052-4790-9FF0-73240642E91D}" destId="{4F7C19E1-E7D1-422D-99E3-B92035D3907C}" srcOrd="0" destOrd="0" presId="urn:microsoft.com/office/officeart/2005/8/layout/vList2"/>
    <dgm:cxn modelId="{C396E5FE-4AFB-4543-A716-96768D258BF3}" srcId="{B4E4322E-571A-4D93-907C-694F497E624F}" destId="{9455FE5C-0052-4790-9FF0-73240642E91D}" srcOrd="2" destOrd="0" parTransId="{F5CA3FB6-8BAD-4EBE-8BE9-B427D3414FC5}" sibTransId="{451A28D6-C638-47EB-AE0C-4924164A417B}"/>
    <dgm:cxn modelId="{BB1D7684-F193-485B-B8BC-64D65095C16F}" type="presParOf" srcId="{F6BDCAA7-2ED3-44FA-ADB5-5B3A8764350F}" destId="{1113AFA2-6DB5-4989-B1FC-E401DFF2F057}" srcOrd="0" destOrd="0" presId="urn:microsoft.com/office/officeart/2005/8/layout/vList2"/>
    <dgm:cxn modelId="{D06DDF62-0606-47CC-93BB-1EAFE19B25E9}" type="presParOf" srcId="{F6BDCAA7-2ED3-44FA-ADB5-5B3A8764350F}" destId="{7FE62EAC-4895-4810-A0F2-C24E143649F2}" srcOrd="1" destOrd="0" presId="urn:microsoft.com/office/officeart/2005/8/layout/vList2"/>
    <dgm:cxn modelId="{A6FC9948-552C-4FA9-8971-C79003F20FC1}" type="presParOf" srcId="{F6BDCAA7-2ED3-44FA-ADB5-5B3A8764350F}" destId="{1C0562AD-62E5-449F-821E-B2213D982345}" srcOrd="2" destOrd="0" presId="urn:microsoft.com/office/officeart/2005/8/layout/vList2"/>
    <dgm:cxn modelId="{80426A0A-9CE0-45F5-A6FC-B50C6D272D39}" type="presParOf" srcId="{F6BDCAA7-2ED3-44FA-ADB5-5B3A8764350F}" destId="{E04F50DA-497E-48E1-AB61-C7DD17CD1EF8}" srcOrd="3" destOrd="0" presId="urn:microsoft.com/office/officeart/2005/8/layout/vList2"/>
    <dgm:cxn modelId="{9ED95B1B-05F3-4D2B-87D3-7DD47CF2CA77}" type="presParOf" srcId="{F6BDCAA7-2ED3-44FA-ADB5-5B3A8764350F}" destId="{4F7C19E1-E7D1-422D-99E3-B92035D3907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E4322E-571A-4D93-907C-694F497E62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3F58CD-56AF-4F79-B7E2-9552F31251A1}">
      <dgm:prSet/>
      <dgm:spPr/>
      <dgm:t>
        <a:bodyPr/>
        <a:lstStyle/>
        <a:p>
          <a:r>
            <a:rPr lang="en-US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Meubles : _____ lit (m) _____ table (f) _____ chaise (f) _____ divan (m) _____ fauteuil (m) </a:t>
          </a:r>
          <a:endParaRPr lang="pt-BR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1792ED80-9807-4442-94A1-A1B2249E630A}" type="parTrans" cxnId="{1BF034FC-6DD0-49DB-8E59-010EEAE3527B}">
      <dgm:prSet/>
      <dgm:spPr/>
      <dgm:t>
        <a:bodyPr/>
        <a:lstStyle/>
        <a:p>
          <a:endParaRPr lang="pt-BR"/>
        </a:p>
      </dgm:t>
    </dgm:pt>
    <dgm:pt modelId="{BAF73D6A-566F-4BB4-B64B-8196218A1821}" type="sibTrans" cxnId="{1BF034FC-6DD0-49DB-8E59-010EEAE3527B}">
      <dgm:prSet/>
      <dgm:spPr/>
      <dgm:t>
        <a:bodyPr/>
        <a:lstStyle/>
        <a:p>
          <a:endParaRPr lang="pt-BR"/>
        </a:p>
      </dgm:t>
    </dgm:pt>
    <dgm:pt modelId="{E8BDAF77-4B82-4193-9960-B808DF539FAB}">
      <dgm:prSet/>
      <dgm:spPr/>
      <dgm:t>
        <a:bodyPr/>
        <a:lstStyle/>
        <a:p>
          <a:r>
            <a:rPr lang="en-US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Aliments : _____ sandwich (m) _____ salade (f) _____ croissant (m) _____ gâteau (m)</a:t>
          </a:r>
          <a:endParaRPr lang="pt-BR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AF8A203-246D-4BBC-82E9-5F7533C5B64D}" type="parTrans" cxnId="{DF807271-097D-4738-8315-261186134776}">
      <dgm:prSet/>
      <dgm:spPr/>
      <dgm:t>
        <a:bodyPr/>
        <a:lstStyle/>
        <a:p>
          <a:endParaRPr lang="pt-BR"/>
        </a:p>
      </dgm:t>
    </dgm:pt>
    <dgm:pt modelId="{8D6077CA-194C-46FA-848D-46186E80BD45}" type="sibTrans" cxnId="{DF807271-097D-4738-8315-261186134776}">
      <dgm:prSet/>
      <dgm:spPr/>
      <dgm:t>
        <a:bodyPr/>
        <a:lstStyle/>
        <a:p>
          <a:endParaRPr lang="pt-BR"/>
        </a:p>
      </dgm:t>
    </dgm:pt>
    <dgm:pt modelId="{F6BDCAA7-2ED3-44FA-ADB5-5B3A8764350F}" type="pres">
      <dgm:prSet presAssocID="{B4E4322E-571A-4D93-907C-694F497E624F}" presName="linear" presStyleCnt="0">
        <dgm:presLayoutVars>
          <dgm:animLvl val="lvl"/>
          <dgm:resizeHandles val="exact"/>
        </dgm:presLayoutVars>
      </dgm:prSet>
      <dgm:spPr/>
    </dgm:pt>
    <dgm:pt modelId="{7EC56E54-6FEA-4FAB-8A42-32DD61B92D74}" type="pres">
      <dgm:prSet presAssocID="{843F58CD-56AF-4F79-B7E2-9552F31251A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5524ABB-B0F3-43E5-A4DD-A794A82EB9D3}" type="pres">
      <dgm:prSet presAssocID="{BAF73D6A-566F-4BB4-B64B-8196218A1821}" presName="spacer" presStyleCnt="0"/>
      <dgm:spPr/>
    </dgm:pt>
    <dgm:pt modelId="{8570635D-D3E5-4AF2-B214-3B5D1D4BF32A}" type="pres">
      <dgm:prSet presAssocID="{E8BDAF77-4B82-4193-9960-B808DF539FA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9043F13-F14B-44D8-8A89-2981B743110C}" type="presOf" srcId="{843F58CD-56AF-4F79-B7E2-9552F31251A1}" destId="{7EC56E54-6FEA-4FAB-8A42-32DD61B92D74}" srcOrd="0" destOrd="0" presId="urn:microsoft.com/office/officeart/2005/8/layout/vList2"/>
    <dgm:cxn modelId="{60CFD725-7981-413B-B44A-227A9030D8A8}" type="presOf" srcId="{B4E4322E-571A-4D93-907C-694F497E624F}" destId="{F6BDCAA7-2ED3-44FA-ADB5-5B3A8764350F}" srcOrd="0" destOrd="0" presId="urn:microsoft.com/office/officeart/2005/8/layout/vList2"/>
    <dgm:cxn modelId="{DF807271-097D-4738-8315-261186134776}" srcId="{B4E4322E-571A-4D93-907C-694F497E624F}" destId="{E8BDAF77-4B82-4193-9960-B808DF539FAB}" srcOrd="1" destOrd="0" parTransId="{3AF8A203-246D-4BBC-82E9-5F7533C5B64D}" sibTransId="{8D6077CA-194C-46FA-848D-46186E80BD45}"/>
    <dgm:cxn modelId="{776552E4-C080-4881-96AA-2FA5239ABB11}" type="presOf" srcId="{E8BDAF77-4B82-4193-9960-B808DF539FAB}" destId="{8570635D-D3E5-4AF2-B214-3B5D1D4BF32A}" srcOrd="0" destOrd="0" presId="urn:microsoft.com/office/officeart/2005/8/layout/vList2"/>
    <dgm:cxn modelId="{1BF034FC-6DD0-49DB-8E59-010EEAE3527B}" srcId="{B4E4322E-571A-4D93-907C-694F497E624F}" destId="{843F58CD-56AF-4F79-B7E2-9552F31251A1}" srcOrd="0" destOrd="0" parTransId="{1792ED80-9807-4442-94A1-A1B2249E630A}" sibTransId="{BAF73D6A-566F-4BB4-B64B-8196218A1821}"/>
    <dgm:cxn modelId="{EC24BBC6-FC9C-4813-A0D0-D130AB864836}" type="presParOf" srcId="{F6BDCAA7-2ED3-44FA-ADB5-5B3A8764350F}" destId="{7EC56E54-6FEA-4FAB-8A42-32DD61B92D74}" srcOrd="0" destOrd="0" presId="urn:microsoft.com/office/officeart/2005/8/layout/vList2"/>
    <dgm:cxn modelId="{170A22EA-EDC9-4C8D-AB0C-06FFB8249353}" type="presParOf" srcId="{F6BDCAA7-2ED3-44FA-ADB5-5B3A8764350F}" destId="{D5524ABB-B0F3-43E5-A4DD-A794A82EB9D3}" srcOrd="1" destOrd="0" presId="urn:microsoft.com/office/officeart/2005/8/layout/vList2"/>
    <dgm:cxn modelId="{7422A542-812D-4FE3-B2F9-300E775E70D4}" type="presParOf" srcId="{F6BDCAA7-2ED3-44FA-ADB5-5B3A8764350F}" destId="{8570635D-D3E5-4AF2-B214-3B5D1D4BF32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E4322E-571A-4D93-907C-694F497E62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3F58CD-56AF-4F79-B7E2-9552F31251A1}">
      <dgm:prSet/>
      <dgm:spPr/>
      <dgm:t>
        <a:bodyPr/>
        <a:lstStyle/>
        <a:p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Meubles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: </a:t>
          </a:r>
          <a:r>
            <a:rPr lang="en-US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lit (m) </a:t>
          </a:r>
          <a:r>
            <a:rPr lang="en-US" b="1" i="1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une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table (f) _</a:t>
          </a:r>
          <a:r>
            <a:rPr lang="en-US" b="1" i="1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une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chaise (f) </a:t>
          </a:r>
          <a:r>
            <a:rPr lang="en-US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divan (m) </a:t>
          </a:r>
          <a:r>
            <a:rPr lang="en-US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fauteuil (m) </a:t>
          </a:r>
          <a:endParaRPr lang="pt-BR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1792ED80-9807-4442-94A1-A1B2249E630A}" type="parTrans" cxnId="{1BF034FC-6DD0-49DB-8E59-010EEAE3527B}">
      <dgm:prSet/>
      <dgm:spPr/>
      <dgm:t>
        <a:bodyPr/>
        <a:lstStyle/>
        <a:p>
          <a:endParaRPr lang="pt-BR"/>
        </a:p>
      </dgm:t>
    </dgm:pt>
    <dgm:pt modelId="{BAF73D6A-566F-4BB4-B64B-8196218A1821}" type="sibTrans" cxnId="{1BF034FC-6DD0-49DB-8E59-010EEAE3527B}">
      <dgm:prSet/>
      <dgm:spPr/>
      <dgm:t>
        <a:bodyPr/>
        <a:lstStyle/>
        <a:p>
          <a:endParaRPr lang="pt-BR"/>
        </a:p>
      </dgm:t>
    </dgm:pt>
    <dgm:pt modelId="{E8BDAF77-4B82-4193-9960-B808DF539FAB}">
      <dgm:prSet/>
      <dgm:spPr/>
      <dgm:t>
        <a:bodyPr/>
        <a:lstStyle/>
        <a:p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Aliments : </a:t>
          </a:r>
          <a:r>
            <a:rPr lang="en-US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sandwich (m) </a:t>
          </a:r>
          <a:r>
            <a:rPr lang="en-US" b="1" i="1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une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salade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(f) </a:t>
          </a:r>
          <a:r>
            <a:rPr lang="en-US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croissant (m) </a:t>
          </a:r>
          <a:r>
            <a:rPr lang="en-US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gâteau (m)</a:t>
          </a:r>
          <a:endParaRPr lang="pt-BR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AF8A203-246D-4BBC-82E9-5F7533C5B64D}" type="parTrans" cxnId="{DF807271-097D-4738-8315-261186134776}">
      <dgm:prSet/>
      <dgm:spPr/>
      <dgm:t>
        <a:bodyPr/>
        <a:lstStyle/>
        <a:p>
          <a:endParaRPr lang="pt-BR"/>
        </a:p>
      </dgm:t>
    </dgm:pt>
    <dgm:pt modelId="{8D6077CA-194C-46FA-848D-46186E80BD45}" type="sibTrans" cxnId="{DF807271-097D-4738-8315-261186134776}">
      <dgm:prSet/>
      <dgm:spPr/>
      <dgm:t>
        <a:bodyPr/>
        <a:lstStyle/>
        <a:p>
          <a:endParaRPr lang="pt-BR"/>
        </a:p>
      </dgm:t>
    </dgm:pt>
    <dgm:pt modelId="{F6BDCAA7-2ED3-44FA-ADB5-5B3A8764350F}" type="pres">
      <dgm:prSet presAssocID="{B4E4322E-571A-4D93-907C-694F497E624F}" presName="linear" presStyleCnt="0">
        <dgm:presLayoutVars>
          <dgm:animLvl val="lvl"/>
          <dgm:resizeHandles val="exact"/>
        </dgm:presLayoutVars>
      </dgm:prSet>
      <dgm:spPr/>
    </dgm:pt>
    <dgm:pt modelId="{7EC56E54-6FEA-4FAB-8A42-32DD61B92D74}" type="pres">
      <dgm:prSet presAssocID="{843F58CD-56AF-4F79-B7E2-9552F31251A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5524ABB-B0F3-43E5-A4DD-A794A82EB9D3}" type="pres">
      <dgm:prSet presAssocID="{BAF73D6A-566F-4BB4-B64B-8196218A1821}" presName="spacer" presStyleCnt="0"/>
      <dgm:spPr/>
    </dgm:pt>
    <dgm:pt modelId="{8570635D-D3E5-4AF2-B214-3B5D1D4BF32A}" type="pres">
      <dgm:prSet presAssocID="{E8BDAF77-4B82-4193-9960-B808DF539FA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9043F13-F14B-44D8-8A89-2981B743110C}" type="presOf" srcId="{843F58CD-56AF-4F79-B7E2-9552F31251A1}" destId="{7EC56E54-6FEA-4FAB-8A42-32DD61B92D74}" srcOrd="0" destOrd="0" presId="urn:microsoft.com/office/officeart/2005/8/layout/vList2"/>
    <dgm:cxn modelId="{60CFD725-7981-413B-B44A-227A9030D8A8}" type="presOf" srcId="{B4E4322E-571A-4D93-907C-694F497E624F}" destId="{F6BDCAA7-2ED3-44FA-ADB5-5B3A8764350F}" srcOrd="0" destOrd="0" presId="urn:microsoft.com/office/officeart/2005/8/layout/vList2"/>
    <dgm:cxn modelId="{DF807271-097D-4738-8315-261186134776}" srcId="{B4E4322E-571A-4D93-907C-694F497E624F}" destId="{E8BDAF77-4B82-4193-9960-B808DF539FAB}" srcOrd="1" destOrd="0" parTransId="{3AF8A203-246D-4BBC-82E9-5F7533C5B64D}" sibTransId="{8D6077CA-194C-46FA-848D-46186E80BD45}"/>
    <dgm:cxn modelId="{776552E4-C080-4881-96AA-2FA5239ABB11}" type="presOf" srcId="{E8BDAF77-4B82-4193-9960-B808DF539FAB}" destId="{8570635D-D3E5-4AF2-B214-3B5D1D4BF32A}" srcOrd="0" destOrd="0" presId="urn:microsoft.com/office/officeart/2005/8/layout/vList2"/>
    <dgm:cxn modelId="{1BF034FC-6DD0-49DB-8E59-010EEAE3527B}" srcId="{B4E4322E-571A-4D93-907C-694F497E624F}" destId="{843F58CD-56AF-4F79-B7E2-9552F31251A1}" srcOrd="0" destOrd="0" parTransId="{1792ED80-9807-4442-94A1-A1B2249E630A}" sibTransId="{BAF73D6A-566F-4BB4-B64B-8196218A1821}"/>
    <dgm:cxn modelId="{EC24BBC6-FC9C-4813-A0D0-D130AB864836}" type="presParOf" srcId="{F6BDCAA7-2ED3-44FA-ADB5-5B3A8764350F}" destId="{7EC56E54-6FEA-4FAB-8A42-32DD61B92D74}" srcOrd="0" destOrd="0" presId="urn:microsoft.com/office/officeart/2005/8/layout/vList2"/>
    <dgm:cxn modelId="{170A22EA-EDC9-4C8D-AB0C-06FFB8249353}" type="presParOf" srcId="{F6BDCAA7-2ED3-44FA-ADB5-5B3A8764350F}" destId="{D5524ABB-B0F3-43E5-A4DD-A794A82EB9D3}" srcOrd="1" destOrd="0" presId="urn:microsoft.com/office/officeart/2005/8/layout/vList2"/>
    <dgm:cxn modelId="{7422A542-812D-4FE3-B2F9-300E775E70D4}" type="presParOf" srcId="{F6BDCAA7-2ED3-44FA-ADB5-5B3A8764350F}" destId="{8570635D-D3E5-4AF2-B214-3B5D1D4BF32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64996-6F07-40A8-A4FD-81D6298D22D4}">
      <dsp:nvSpPr>
        <dsp:cNvPr id="0" name=""/>
        <dsp:cNvSpPr/>
      </dsp:nvSpPr>
      <dsp:spPr>
        <a:xfrm>
          <a:off x="0" y="0"/>
          <a:ext cx="63912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59FA9-725B-4C39-AF98-5085DF9C297F}">
      <dsp:nvSpPr>
        <dsp:cNvPr id="0" name=""/>
        <dsp:cNvSpPr/>
      </dsp:nvSpPr>
      <dsp:spPr>
        <a:xfrm>
          <a:off x="0" y="0"/>
          <a:ext cx="6391275" cy="262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L’article indéfini</a:t>
          </a:r>
        </a:p>
      </dsp:txBody>
      <dsp:txXfrm>
        <a:off x="0" y="0"/>
        <a:ext cx="6391275" cy="2623343"/>
      </dsp:txXfrm>
    </dsp:sp>
    <dsp:sp modelId="{C37E10CA-AF2E-4C53-8F98-D8D1DC541BF5}">
      <dsp:nvSpPr>
        <dsp:cNvPr id="0" name=""/>
        <dsp:cNvSpPr/>
      </dsp:nvSpPr>
      <dsp:spPr>
        <a:xfrm>
          <a:off x="0" y="2623343"/>
          <a:ext cx="63912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DE7CF-E2D5-4E57-9E74-3F201267E896}">
      <dsp:nvSpPr>
        <dsp:cNvPr id="0" name=""/>
        <dsp:cNvSpPr/>
      </dsp:nvSpPr>
      <dsp:spPr>
        <a:xfrm>
          <a:off x="0" y="2623343"/>
          <a:ext cx="6391275" cy="262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Un / une / des</a:t>
          </a:r>
        </a:p>
      </dsp:txBody>
      <dsp:txXfrm>
        <a:off x="0" y="2623343"/>
        <a:ext cx="6391275" cy="2623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3AFA2-6DB5-4989-B1FC-E401DFF2F057}">
      <dsp:nvSpPr>
        <dsp:cNvPr id="0" name=""/>
        <dsp:cNvSpPr/>
      </dsp:nvSpPr>
      <dsp:spPr>
        <a:xfrm>
          <a:off x="0" y="198653"/>
          <a:ext cx="6391275" cy="1560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Personnes</a:t>
          </a:r>
          <a:r>
            <a:rPr lang="en-US" sz="29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: </a:t>
          </a:r>
          <a:r>
            <a:rPr lang="en-US" sz="2900" i="1" u="sng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 </a:t>
          </a:r>
          <a:r>
            <a:rPr lang="en-US" sz="29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garçon </a:t>
          </a:r>
          <a:r>
            <a:rPr lang="en-US" sz="2900" i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(m) </a:t>
          </a:r>
          <a:r>
            <a:rPr lang="en-US" sz="2900" i="1" u="sng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une</a:t>
          </a:r>
          <a:r>
            <a:rPr lang="en-US" sz="2900" i="1" u="sng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fille</a:t>
          </a:r>
          <a:r>
            <a:rPr lang="en-US" sz="29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(f) _____ homme (m) _____ femme (f) _____ </a:t>
          </a:r>
          <a:r>
            <a:rPr lang="en-US" sz="29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ami</a:t>
          </a:r>
          <a:r>
            <a:rPr lang="en-US" sz="29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(m) ____ </a:t>
          </a:r>
          <a:r>
            <a:rPr lang="en-US" sz="29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amie</a:t>
          </a:r>
          <a:r>
            <a:rPr lang="en-US" sz="29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(f) </a:t>
          </a:r>
          <a:endParaRPr lang="pt-BR" sz="29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6191" y="274844"/>
        <a:ext cx="6238893" cy="1408398"/>
      </dsp:txXfrm>
    </dsp:sp>
    <dsp:sp modelId="{1C0562AD-62E5-449F-821E-B2213D982345}">
      <dsp:nvSpPr>
        <dsp:cNvPr id="0" name=""/>
        <dsp:cNvSpPr/>
      </dsp:nvSpPr>
      <dsp:spPr>
        <a:xfrm>
          <a:off x="0" y="1842953"/>
          <a:ext cx="6391275" cy="1560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Transports : _____ voiture (f) _____ bus (m) _____ train (m) _____ avion (m) _____ bateau (m) </a:t>
          </a:r>
          <a:endParaRPr lang="pt-BR" sz="2900" kern="120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6191" y="1919144"/>
        <a:ext cx="6238893" cy="1408398"/>
      </dsp:txXfrm>
    </dsp:sp>
    <dsp:sp modelId="{4F7C19E1-E7D1-422D-99E3-B92035D3907C}">
      <dsp:nvSpPr>
        <dsp:cNvPr id="0" name=""/>
        <dsp:cNvSpPr/>
      </dsp:nvSpPr>
      <dsp:spPr>
        <a:xfrm>
          <a:off x="0" y="3487253"/>
          <a:ext cx="6391275" cy="1560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Logement : _____ hôtel (m) _____ maison (f) _____ appartement (m) _____ chambre (f) </a:t>
          </a:r>
          <a:endParaRPr lang="pt-BR" sz="2900" kern="120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6191" y="3563444"/>
        <a:ext cx="6238893" cy="14083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3AFA2-6DB5-4989-B1FC-E401DFF2F057}">
      <dsp:nvSpPr>
        <dsp:cNvPr id="0" name=""/>
        <dsp:cNvSpPr/>
      </dsp:nvSpPr>
      <dsp:spPr>
        <a:xfrm>
          <a:off x="0" y="31433"/>
          <a:ext cx="6391275" cy="1668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Personnes</a:t>
          </a:r>
          <a:r>
            <a:rPr lang="en-US" sz="31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: </a:t>
          </a:r>
          <a:r>
            <a:rPr lang="en-US" sz="3100" i="1" u="sng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 </a:t>
          </a:r>
          <a:r>
            <a:rPr lang="en-US" sz="31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garçon </a:t>
          </a:r>
          <a:r>
            <a:rPr lang="en-US" sz="3100" i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(m) </a:t>
          </a:r>
          <a:r>
            <a:rPr lang="en-US" sz="3100" i="1" u="sng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une</a:t>
          </a:r>
          <a:r>
            <a:rPr lang="en-US" sz="3100" i="1" u="sng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31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fille</a:t>
          </a:r>
          <a:r>
            <a:rPr lang="en-US" sz="31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(f)</a:t>
          </a:r>
          <a:r>
            <a:rPr lang="en-US" sz="3100" i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3100" b="1" i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</a:t>
          </a:r>
          <a:r>
            <a:rPr lang="en-US" sz="31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homme (m) </a:t>
          </a:r>
          <a:r>
            <a:rPr lang="en-US" sz="3100" b="1" i="1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une</a:t>
          </a:r>
          <a:r>
            <a:rPr lang="en-US" sz="31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femme (f) </a:t>
          </a:r>
          <a:r>
            <a:rPr lang="en-US" sz="3100" b="1" i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</a:t>
          </a:r>
          <a:r>
            <a:rPr lang="en-US" sz="31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31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ami</a:t>
          </a:r>
          <a:r>
            <a:rPr lang="en-US" sz="31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(m) </a:t>
          </a:r>
          <a:r>
            <a:rPr lang="en-US" sz="3100" b="1" i="1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une</a:t>
          </a:r>
          <a:r>
            <a:rPr lang="en-US" sz="31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31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amie</a:t>
          </a:r>
          <a:r>
            <a:rPr lang="en-US" sz="31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(f) </a:t>
          </a:r>
          <a:endParaRPr lang="pt-BR" sz="31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81446" y="112879"/>
        <a:ext cx="6228383" cy="1505528"/>
      </dsp:txXfrm>
    </dsp:sp>
    <dsp:sp modelId="{1C0562AD-62E5-449F-821E-B2213D982345}">
      <dsp:nvSpPr>
        <dsp:cNvPr id="0" name=""/>
        <dsp:cNvSpPr/>
      </dsp:nvSpPr>
      <dsp:spPr>
        <a:xfrm>
          <a:off x="0" y="1789133"/>
          <a:ext cx="6391275" cy="1668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Transports : </a:t>
          </a:r>
          <a:r>
            <a:rPr lang="en-US" sz="3100" b="1" i="1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une</a:t>
          </a:r>
          <a:r>
            <a:rPr lang="en-US" sz="31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31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voiture</a:t>
          </a:r>
          <a:r>
            <a:rPr lang="en-US" sz="31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(f) </a:t>
          </a:r>
          <a:r>
            <a:rPr lang="en-US" sz="3100" b="1" i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</a:t>
          </a:r>
          <a:r>
            <a:rPr lang="en-US" sz="31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bus (m) </a:t>
          </a:r>
          <a:r>
            <a:rPr lang="en-US" sz="3100" b="1" i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</a:t>
          </a:r>
          <a:r>
            <a:rPr lang="en-US" sz="31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train (m) </a:t>
          </a:r>
          <a:r>
            <a:rPr lang="en-US" sz="3100" b="1" i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</a:t>
          </a:r>
          <a:r>
            <a:rPr lang="en-US" sz="31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31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avion</a:t>
          </a:r>
          <a:r>
            <a:rPr lang="en-US" sz="31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(m) </a:t>
          </a:r>
          <a:r>
            <a:rPr lang="en-US" sz="3100" b="1" i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</a:t>
          </a:r>
          <a:r>
            <a:rPr lang="en-US" sz="31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bateau (m) </a:t>
          </a:r>
          <a:endParaRPr lang="pt-BR" sz="31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81446" y="1870579"/>
        <a:ext cx="6228383" cy="1505528"/>
      </dsp:txXfrm>
    </dsp:sp>
    <dsp:sp modelId="{4F7C19E1-E7D1-422D-99E3-B92035D3907C}">
      <dsp:nvSpPr>
        <dsp:cNvPr id="0" name=""/>
        <dsp:cNvSpPr/>
      </dsp:nvSpPr>
      <dsp:spPr>
        <a:xfrm>
          <a:off x="0" y="3546833"/>
          <a:ext cx="6391275" cy="1668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Logement</a:t>
          </a:r>
          <a:r>
            <a:rPr lang="en-US" sz="31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: </a:t>
          </a:r>
          <a:r>
            <a:rPr lang="en-US" sz="3100" b="1" i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</a:t>
          </a:r>
          <a:r>
            <a:rPr lang="en-US" sz="31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31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hôtel</a:t>
          </a:r>
          <a:r>
            <a:rPr lang="en-US" sz="31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(m) </a:t>
          </a:r>
          <a:r>
            <a:rPr lang="en-US" sz="3100" b="1" i="1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une</a:t>
          </a:r>
          <a:r>
            <a:rPr lang="en-US" sz="31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31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maison</a:t>
          </a:r>
          <a:r>
            <a:rPr lang="en-US" sz="31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(f) </a:t>
          </a:r>
          <a:r>
            <a:rPr lang="en-US" sz="3100" b="1" i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</a:t>
          </a:r>
          <a:r>
            <a:rPr lang="en-US" sz="31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31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appartement</a:t>
          </a:r>
          <a:r>
            <a:rPr lang="en-US" sz="31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(m) </a:t>
          </a:r>
          <a:r>
            <a:rPr lang="en-US" sz="3100" b="1" i="1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une</a:t>
          </a:r>
          <a:r>
            <a:rPr lang="en-US" sz="31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31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chambre</a:t>
          </a:r>
          <a:r>
            <a:rPr lang="en-US" sz="31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(f) </a:t>
          </a:r>
          <a:endParaRPr lang="pt-BR" sz="31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81446" y="3628279"/>
        <a:ext cx="6228383" cy="15055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56E54-6FEA-4FAB-8A42-32DD61B92D74}">
      <dsp:nvSpPr>
        <dsp:cNvPr id="0" name=""/>
        <dsp:cNvSpPr/>
      </dsp:nvSpPr>
      <dsp:spPr>
        <a:xfrm>
          <a:off x="0" y="59243"/>
          <a:ext cx="6391275" cy="2510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Meubles : _____ lit (m) _____ table (f) _____ chaise (f) _____ divan (m) _____ fauteuil (m) </a:t>
          </a:r>
          <a:endParaRPr lang="pt-BR" sz="3700" kern="120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2568" y="181811"/>
        <a:ext cx="6146139" cy="2265684"/>
      </dsp:txXfrm>
    </dsp:sp>
    <dsp:sp modelId="{8570635D-D3E5-4AF2-B214-3B5D1D4BF32A}">
      <dsp:nvSpPr>
        <dsp:cNvPr id="0" name=""/>
        <dsp:cNvSpPr/>
      </dsp:nvSpPr>
      <dsp:spPr>
        <a:xfrm>
          <a:off x="0" y="2676623"/>
          <a:ext cx="6391275" cy="2510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Aliments : _____ sandwich (m) _____ salade (f) _____ croissant (m) _____ gâteau (m)</a:t>
          </a:r>
          <a:endParaRPr lang="pt-BR" sz="3700" kern="120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2568" y="2799191"/>
        <a:ext cx="6146139" cy="22656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56E54-6FEA-4FAB-8A42-32DD61B92D74}">
      <dsp:nvSpPr>
        <dsp:cNvPr id="0" name=""/>
        <dsp:cNvSpPr/>
      </dsp:nvSpPr>
      <dsp:spPr>
        <a:xfrm>
          <a:off x="0" y="523463"/>
          <a:ext cx="6391275" cy="204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Meubles</a:t>
          </a:r>
          <a:r>
            <a:rPr lang="en-US" sz="3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: </a:t>
          </a:r>
          <a:r>
            <a:rPr lang="en-US" sz="3800" b="1" i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</a:t>
          </a:r>
          <a:r>
            <a:rPr lang="en-US" sz="3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lit (m) </a:t>
          </a:r>
          <a:r>
            <a:rPr lang="en-US" sz="3800" b="1" i="1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une</a:t>
          </a:r>
          <a:r>
            <a:rPr lang="en-US" sz="3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table (f) _</a:t>
          </a:r>
          <a:r>
            <a:rPr lang="en-US" sz="3800" b="1" i="1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une</a:t>
          </a:r>
          <a:r>
            <a:rPr lang="en-US" sz="3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chaise (f) </a:t>
          </a:r>
          <a:r>
            <a:rPr lang="en-US" sz="3800" b="1" i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</a:t>
          </a:r>
          <a:r>
            <a:rPr lang="en-US" sz="3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divan (m) </a:t>
          </a:r>
          <a:r>
            <a:rPr lang="en-US" sz="3800" b="1" i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</a:t>
          </a:r>
          <a:r>
            <a:rPr lang="en-US" sz="3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fauteuil (m) </a:t>
          </a:r>
          <a:endParaRPr lang="pt-BR" sz="38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99836" y="623299"/>
        <a:ext cx="6191603" cy="1845488"/>
      </dsp:txXfrm>
    </dsp:sp>
    <dsp:sp modelId="{8570635D-D3E5-4AF2-B214-3B5D1D4BF32A}">
      <dsp:nvSpPr>
        <dsp:cNvPr id="0" name=""/>
        <dsp:cNvSpPr/>
      </dsp:nvSpPr>
      <dsp:spPr>
        <a:xfrm>
          <a:off x="0" y="2678063"/>
          <a:ext cx="6391275" cy="204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Aliments : </a:t>
          </a:r>
          <a:r>
            <a:rPr lang="en-US" sz="3800" b="1" i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</a:t>
          </a:r>
          <a:r>
            <a:rPr lang="en-US" sz="3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sandwich (m) </a:t>
          </a:r>
          <a:r>
            <a:rPr lang="en-US" sz="3800" b="1" i="1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une</a:t>
          </a:r>
          <a:r>
            <a:rPr lang="en-US" sz="3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38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salade</a:t>
          </a:r>
          <a:r>
            <a:rPr lang="en-US" sz="3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(f) </a:t>
          </a:r>
          <a:r>
            <a:rPr lang="en-US" sz="3800" b="1" i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</a:t>
          </a:r>
          <a:r>
            <a:rPr lang="en-US" sz="3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croissant (m) </a:t>
          </a:r>
          <a:r>
            <a:rPr lang="en-US" sz="3800" b="1" i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</a:t>
          </a:r>
          <a:r>
            <a:rPr lang="en-US" sz="3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gâteau (m)</a:t>
          </a:r>
          <a:endParaRPr lang="pt-BR" sz="38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99836" y="2777899"/>
        <a:ext cx="6191603" cy="1845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A00BE-BE4B-46A8-A7BA-13491A07FA15}" type="datetimeFigureOut">
              <a:rPr lang="pt-BR" smtClean="0"/>
              <a:t>23/06/2019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E6B60-C997-4D61-842A-9A9BD2D8FC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46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BAD7AF8E-3B62-4266-82A8-D6871AD60AA9}" type="datetime1">
              <a:rPr lang="en-US" smtClean="0"/>
              <a:t>6/23/2019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aula 7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E17-A64D-48C9-AB5E-C439F934B0F2}" type="datetime1">
              <a:rPr lang="en-US" smtClean="0"/>
              <a:t>6/23/2019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7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227A-4576-4207-B75F-D7693DE68E88}" type="datetime1">
              <a:rPr lang="en-US" smtClean="0"/>
              <a:t>6/23/2019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7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D984-6D1E-48CF-B0ED-2B6CC209BA8F}" type="datetime1">
              <a:rPr lang="en-US" smtClean="0"/>
              <a:t>6/23/2019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7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A3DB-4713-4125-9E45-9123163CDE3F}" type="datetime1">
              <a:rPr lang="en-US" smtClean="0"/>
              <a:t>6/23/2019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7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A9E8-31CB-461B-8D83-593C19C79A5B}" type="datetime1">
              <a:rPr lang="en-US" smtClean="0"/>
              <a:t>6/23/2019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18C6-B4ED-4DEC-9152-6171DEDC24EB}" type="datetime1">
              <a:rPr lang="en-US" smtClean="0"/>
              <a:t>6/23/2019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6A6F-7885-4A0B-B0C3-99937069E981}" type="datetime1">
              <a:rPr lang="en-US" smtClean="0"/>
              <a:t>6/23/2019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1C37-6FA2-42C2-8F66-7328E5F98E2E}" type="datetime1">
              <a:rPr lang="en-US" smtClean="0"/>
              <a:t>6/23/2019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7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8CFD-37EB-4863-AEED-F2EA3E4EDA44}" type="datetime1">
              <a:rPr lang="en-US" smtClean="0"/>
              <a:t>6/23/2019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/>
              <a:t>aula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2671-1113-470D-810D-5A6746108993}" type="datetime1">
              <a:rPr lang="en-US" smtClean="0"/>
              <a:t>6/23/2019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/>
              <a:t>aula 7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6369-B756-468A-96A4-332EB4E65C72}" type="datetime1">
              <a:rPr lang="en-US" smtClean="0"/>
              <a:t>6/23/2019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BAC7-224D-4166-82D7-BB21ECDCDF83}" type="datetime1">
              <a:rPr lang="en-US" smtClean="0"/>
              <a:t>6/23/2019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3E8D-7FDB-4F24-B2CA-98A3B3D61E10}" type="datetime1">
              <a:rPr lang="en-US" smtClean="0"/>
              <a:t>6/23/2019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DCE0-9EF9-40BC-978B-1C59E600C052}" type="datetime1">
              <a:rPr lang="en-US" smtClean="0"/>
              <a:t>6/23/2019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7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2288-F170-4F1E-9466-CD9BFC58502F}" type="datetime1">
              <a:rPr lang="en-US" smtClean="0"/>
              <a:t>6/23/2019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7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3D44-018A-4AF8-BE38-BA4979853CBA}" type="datetime1">
              <a:rPr lang="en-US" smtClean="0"/>
              <a:t>6/23/2019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7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A9CDC5F-A042-4926-BE8E-BC6208FAB771}" type="datetime1">
              <a:rPr lang="en-US" smtClean="0"/>
              <a:t>6/23/2019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aula 7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e/auto-fahrzeug-lkw-gelbes-auto-1941988/" TargetMode="External"/><Relationship Id="rId3" Type="http://schemas.openxmlformats.org/officeDocument/2006/relationships/hyperlink" Target="https://creativecommons.org/licenses/by-nd/3.0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gartic.com.br/poiuy/desenho-jogo/1219522464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creativecommons.org/licenses/by-nc-nd/3.0/" TargetMode="External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www.ogritodobicho2.com/2018/02/animais-domesticados-costumam-ter.html" TargetMode="External"/><Relationship Id="rId10" Type="http://schemas.openxmlformats.org/officeDocument/2006/relationships/hyperlink" Target="http://es.m.wikipedia.org/wiki/Archivo:Flores_nagua.jpg" TargetMode="External"/><Relationship Id="rId4" Type="http://schemas.openxmlformats.org/officeDocument/2006/relationships/image" Target="../media/image2.jpg"/><Relationship Id="rId9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6AC64B6-5299-4EDC-A5BA-C486DE605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11BA08-D406-4EBC-80F9-8C9B13860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CD848F9-F2DE-446B-8417-F43DDB436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950ADE9-C1AB-43FC-837A-4805DF5D7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4A32DB1-B927-4CC4-86F7-62404124F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D096476B-32CF-4EEC-A4D2-18B931E58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B300B9C-C1F6-47BC-A43F-3B172CD7F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9" name="Rectangle 18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4F03002-6389-422B-B421-0DA3E43B0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1169773"/>
            <a:ext cx="8825658" cy="2870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Cours de Français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9E7664-AA2D-4B0B-8035-5B048482E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171" y="4293441"/>
            <a:ext cx="8825658" cy="12341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cap="all">
                <a:solidFill>
                  <a:schemeClr val="tx2">
                    <a:lumMod val="40000"/>
                    <a:lumOff val="60000"/>
                  </a:schemeClr>
                </a:solidFill>
              </a:rPr>
              <a:t>Niveau débutant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DFA67F-FC22-4A50-A135-C9B68620E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85740"/>
            <a:ext cx="5437354" cy="304801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>
                <a:solidFill>
                  <a:srgbClr val="B31166"/>
                </a:solidFill>
              </a:rPr>
              <a:t>aula 7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036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46AC64B6-5299-4EDC-A5BA-C486DE605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A11BA08-D406-4EBC-80F9-8C9B13860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CD848F9-F2DE-446B-8417-F43DDB436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950ADE9-C1AB-43FC-837A-4805DF5D7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4A32DB1-B927-4CC4-86F7-62404124F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D096476B-32CF-4EEC-A4D2-18B931E58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B300B9C-C1F6-47BC-A43F-3B172CD7F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37" name="Rectangle 36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4F03002-6389-422B-B421-0DA3E43B0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1169773"/>
            <a:ext cx="8825658" cy="2870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Cours de Français – Niveau Débutant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9E7664-AA2D-4B0B-8035-5B048482E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171" y="4293441"/>
            <a:ext cx="8825658" cy="12341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cap="all">
                <a:solidFill>
                  <a:schemeClr val="tx2">
                    <a:lumMod val="40000"/>
                    <a:lumOff val="60000"/>
                  </a:schemeClr>
                </a:solidFill>
              </a:rPr>
              <a:t>L’article indéfini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726600-3346-4DEF-B45C-BA6862CF9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85740"/>
            <a:ext cx="5437354" cy="304801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>
                <a:solidFill>
                  <a:srgbClr val="B31166"/>
                </a:solidFill>
              </a:rPr>
              <a:t>aula 7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381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9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Oval 23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F03002-6389-422B-B421-0DA3E43B0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Cours de Français – Niveau Débutant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726600-3346-4DEF-B45C-BA6862CF9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784" y="6391656"/>
            <a:ext cx="3867912" cy="310896"/>
          </a:xfrm>
        </p:spPr>
        <p:txBody>
          <a:bodyPr vert="horz" lIns="91440" tIns="45720" rIns="91440" bIns="45720" rtlCol="0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/>
              <a:t>aula 7</a:t>
            </a:r>
          </a:p>
        </p:txBody>
      </p:sp>
      <p:graphicFrame>
        <p:nvGraphicFramePr>
          <p:cNvPr id="7" name="Subtítulo 2">
            <a:extLst>
              <a:ext uri="{FF2B5EF4-FFF2-40B4-BE49-F238E27FC236}">
                <a16:creationId xmlns:a16="http://schemas.microsoft.com/office/drawing/2014/main" id="{6CD72E5B-306A-4D24-9CDC-05B5A8ADB7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32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3919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F03002-6389-422B-B421-0DA3E43B0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Cours de Français – Niveau Débutant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9F474DBA-AE3B-4D00-A42E-379164CAA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/>
              <a:t>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chien</a:t>
            </a:r>
            <a:endParaRPr lang="pt-BR" dirty="0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E4B4EC85-2968-4175-ABFF-B9733D39D7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algn="ctr"/>
            <a:r>
              <a:rPr lang="pt-BR" dirty="0" err="1"/>
              <a:t>Masculin</a:t>
            </a:r>
            <a:endParaRPr lang="pt-BR" dirty="0"/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57C77211-2C90-420F-AE4D-BB579BD184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dirty="0"/>
              <a:t>une </a:t>
            </a:r>
            <a:r>
              <a:rPr lang="pt-BR" dirty="0" err="1"/>
              <a:t>voiture</a:t>
            </a:r>
            <a:endParaRPr lang="pt-BR" dirty="0"/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85F49688-DAA3-4674-B1D7-6167FFEB0E61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pt-BR" dirty="0" err="1"/>
              <a:t>Féminin</a:t>
            </a:r>
            <a:r>
              <a:rPr lang="pt-BR" dirty="0"/>
              <a:t> 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F1C760AE-CCC2-4E7F-8A04-7B01C17B27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pt-BR" dirty="0" err="1"/>
              <a:t>des</a:t>
            </a:r>
            <a:r>
              <a:rPr lang="pt-BR" dirty="0"/>
              <a:t> </a:t>
            </a:r>
            <a:r>
              <a:rPr lang="pt-BR" dirty="0" err="1"/>
              <a:t>fleurs</a:t>
            </a:r>
            <a:endParaRPr lang="pt-BR" dirty="0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E8EBE757-BDD8-4DB2-B3EC-B5CBFE6C936D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 algn="ctr"/>
            <a:r>
              <a:rPr lang="pt-BR" dirty="0" err="1"/>
              <a:t>Pluriel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726600-3346-4DEF-B45C-BA6862CF9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/>
              <a:t>aula 7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CE028B8-E022-4570-9A2C-6FA8C5088189}"/>
              </a:ext>
            </a:extLst>
          </p:cNvPr>
          <p:cNvSpPr txBox="1"/>
          <p:nvPr/>
        </p:nvSpPr>
        <p:spPr>
          <a:xfrm>
            <a:off x="1334552" y="4195010"/>
            <a:ext cx="269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2" tooltip="https://gartic.com.br/poiuy/desenho-jogo/1219522464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3" tooltip="https://creativecommons.org/licenses/by-nd/3.0/"/>
              </a:rPr>
              <a:t>CC BY-ND</a:t>
            </a:r>
            <a:endParaRPr lang="pt-BR" sz="900"/>
          </a:p>
        </p:txBody>
      </p:sp>
      <p:pic>
        <p:nvPicPr>
          <p:cNvPr id="28" name="Espaço Reservado para Imagem 27" descr="Uma imagem contendo cachorro, sentado, animal, mamífero&#10;&#10;Descrição gerada automaticamente">
            <a:extLst>
              <a:ext uri="{FF2B5EF4-FFF2-40B4-BE49-F238E27FC236}">
                <a16:creationId xmlns:a16="http://schemas.microsoft.com/office/drawing/2014/main" id="{43A88599-08DA-42F1-8197-55DFEDB46EFA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5854" b="5854"/>
          <a:stretch>
            <a:fillRect/>
          </a:stretch>
        </p:blipFill>
        <p:spPr/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B4AD08DD-1FD3-41D6-A39D-9465BB172012}"/>
              </a:ext>
            </a:extLst>
          </p:cNvPr>
          <p:cNvSpPr txBox="1"/>
          <p:nvPr/>
        </p:nvSpPr>
        <p:spPr>
          <a:xfrm>
            <a:off x="1334552" y="4195010"/>
            <a:ext cx="269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5" tooltip="http://www.ogritodobicho2.com/2018/02/animais-domesticados-costumam-ter.htm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6" tooltip="https://creativecommons.org/licenses/by-nc-nd/3.0/"/>
              </a:rPr>
              <a:t>CC BY-NC-ND</a:t>
            </a:r>
            <a:endParaRPr lang="pt-BR" sz="900"/>
          </a:p>
        </p:txBody>
      </p:sp>
      <p:pic>
        <p:nvPicPr>
          <p:cNvPr id="49" name="Espaço Reservado para Imagem 48" descr="Uma imagem contendo transporte&#10;&#10;Descrição gerada automaticamente">
            <a:extLst>
              <a:ext uri="{FF2B5EF4-FFF2-40B4-BE49-F238E27FC236}">
                <a16:creationId xmlns:a16="http://schemas.microsoft.com/office/drawing/2014/main" id="{AA8BB51F-87BB-499A-8CE5-D68AD28211E5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7752" r="7752"/>
          <a:stretch>
            <a:fillRect/>
          </a:stretch>
        </p:blipFill>
        <p:spPr/>
      </p:pic>
      <p:pic>
        <p:nvPicPr>
          <p:cNvPr id="55" name="Espaço Reservado para Imagem 54" descr="Uma imagem contendo colorido, flor, planta&#10;&#10;Descrição gerada automaticamente">
            <a:extLst>
              <a:ext uri="{FF2B5EF4-FFF2-40B4-BE49-F238E27FC236}">
                <a16:creationId xmlns:a16="http://schemas.microsoft.com/office/drawing/2014/main" id="{28C83574-659A-4D30-8C2E-B1B0D5C59FBC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t="5682" b="5682"/>
          <a:stretch>
            <a:fillRect/>
          </a:stretch>
        </p:blipFill>
        <p:spPr/>
      </p:pic>
      <p:sp>
        <p:nvSpPr>
          <p:cNvPr id="56" name="CaixaDeTexto 55">
            <a:extLst>
              <a:ext uri="{FF2B5EF4-FFF2-40B4-BE49-F238E27FC236}">
                <a16:creationId xmlns:a16="http://schemas.microsoft.com/office/drawing/2014/main" id="{1D2435A1-C032-47AA-AA7D-2742AF935BD9}"/>
              </a:ext>
            </a:extLst>
          </p:cNvPr>
          <p:cNvSpPr txBox="1"/>
          <p:nvPr/>
        </p:nvSpPr>
        <p:spPr>
          <a:xfrm>
            <a:off x="8163031" y="4195010"/>
            <a:ext cx="269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10" tooltip="http://es.m.wikipedia.org/wiki/Archivo:Flores_nagua.jpg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11" tooltip="https://creativecommons.org/licenses/by-sa/3.0/"/>
              </a:rPr>
              <a:t>CC BY-SA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297804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9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Oval 23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F03002-6389-422B-B421-0DA3E43B0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Cours de Français – Niveau Débutant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726600-3346-4DEF-B45C-BA6862CF9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784" y="6391656"/>
            <a:ext cx="3867912" cy="310896"/>
          </a:xfrm>
        </p:spPr>
        <p:txBody>
          <a:bodyPr vert="horz" lIns="91440" tIns="45720" rIns="91440" bIns="45720" rtlCol="0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/>
              <a:t>aula 7</a:t>
            </a:r>
          </a:p>
        </p:txBody>
      </p:sp>
      <p:graphicFrame>
        <p:nvGraphicFramePr>
          <p:cNvPr id="7" name="Subtítulo 2">
            <a:extLst>
              <a:ext uri="{FF2B5EF4-FFF2-40B4-BE49-F238E27FC236}">
                <a16:creationId xmlns:a16="http://schemas.microsoft.com/office/drawing/2014/main" id="{6CD72E5B-306A-4D24-9CDC-05B5A8ADB7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589804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130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9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Oval 23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F03002-6389-422B-B421-0DA3E43B0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Cours de Français – Niveau Débutant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726600-3346-4DEF-B45C-BA6862CF9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784" y="6391656"/>
            <a:ext cx="3867912" cy="310896"/>
          </a:xfrm>
        </p:spPr>
        <p:txBody>
          <a:bodyPr vert="horz" lIns="91440" tIns="45720" rIns="91440" bIns="45720" rtlCol="0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/>
              <a:t>aula 7</a:t>
            </a:r>
          </a:p>
        </p:txBody>
      </p:sp>
      <p:graphicFrame>
        <p:nvGraphicFramePr>
          <p:cNvPr id="7" name="Subtítulo 2">
            <a:extLst>
              <a:ext uri="{FF2B5EF4-FFF2-40B4-BE49-F238E27FC236}">
                <a16:creationId xmlns:a16="http://schemas.microsoft.com/office/drawing/2014/main" id="{6CD72E5B-306A-4D24-9CDC-05B5A8ADB7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561428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7170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9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Oval 23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F03002-6389-422B-B421-0DA3E43B0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Cours de Français – Niveau Débutant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726600-3346-4DEF-B45C-BA6862CF9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784" y="6391656"/>
            <a:ext cx="3867912" cy="310896"/>
          </a:xfrm>
        </p:spPr>
        <p:txBody>
          <a:bodyPr vert="horz" lIns="91440" tIns="45720" rIns="91440" bIns="45720" rtlCol="0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/>
              <a:t>aula 7</a:t>
            </a:r>
          </a:p>
        </p:txBody>
      </p:sp>
      <p:graphicFrame>
        <p:nvGraphicFramePr>
          <p:cNvPr id="7" name="Subtítulo 2">
            <a:extLst>
              <a:ext uri="{FF2B5EF4-FFF2-40B4-BE49-F238E27FC236}">
                <a16:creationId xmlns:a16="http://schemas.microsoft.com/office/drawing/2014/main" id="{6CD72E5B-306A-4D24-9CDC-05B5A8ADB7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97614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393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9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Oval 23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F03002-6389-422B-B421-0DA3E43B0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Cours de Français – Niveau Débutant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726600-3346-4DEF-B45C-BA6862CF9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784" y="6391656"/>
            <a:ext cx="3867912" cy="310896"/>
          </a:xfrm>
        </p:spPr>
        <p:txBody>
          <a:bodyPr vert="horz" lIns="91440" tIns="45720" rIns="91440" bIns="45720" rtlCol="0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/>
              <a:t>aula 7</a:t>
            </a:r>
          </a:p>
        </p:txBody>
      </p:sp>
      <p:graphicFrame>
        <p:nvGraphicFramePr>
          <p:cNvPr id="7" name="Subtítulo 2">
            <a:extLst>
              <a:ext uri="{FF2B5EF4-FFF2-40B4-BE49-F238E27FC236}">
                <a16:creationId xmlns:a16="http://schemas.microsoft.com/office/drawing/2014/main" id="{6CD72E5B-306A-4D24-9CDC-05B5A8ADB7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000474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0011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373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Íon - Sala da Diretoria</vt:lpstr>
      <vt:lpstr>Cours de Français</vt:lpstr>
      <vt:lpstr>Cours de Français – Niveau Débutant</vt:lpstr>
      <vt:lpstr>Cours de Français – Niveau Débutant</vt:lpstr>
      <vt:lpstr>Cours de Français – Niveau Débutant</vt:lpstr>
      <vt:lpstr>Cours de Français – Niveau Débutant</vt:lpstr>
      <vt:lpstr>Cours de Français – Niveau Débutant</vt:lpstr>
      <vt:lpstr>Cours de Français – Niveau Débutant</vt:lpstr>
      <vt:lpstr>Cours de Français – Niveau Débutant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de Français</dc:title>
  <dc:creator>Noemia Cecilia Santos</dc:creator>
  <cp:lastModifiedBy>Noemia Cecilia Santos</cp:lastModifiedBy>
  <cp:revision>3</cp:revision>
  <dcterms:created xsi:type="dcterms:W3CDTF">2019-03-15T18:09:57Z</dcterms:created>
  <dcterms:modified xsi:type="dcterms:W3CDTF">2019-06-23T22:54:55Z</dcterms:modified>
</cp:coreProperties>
</file>