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Arial Narrow"/>
      <p:regular r:id="rId7"/>
      <p:bold r:id="rId8"/>
      <p:italic r:id="rId9"/>
      <p:boldItalic r:id="rId10"/>
    </p:embeddedFont>
    <p:embeddedFont>
      <p:font typeface="Arial Black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i4BX+P9u85fbuHRqzmQ2iC+Yu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ialBlack-regular.fntdata"/><Relationship Id="rId10" Type="http://schemas.openxmlformats.org/officeDocument/2006/relationships/font" Target="fonts/ArialNarrow-boldItalic.fntdata"/><Relationship Id="rId12" Type="http://customschemas.google.com/relationships/presentationmetadata" Target="metadata"/><Relationship Id="rId9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Narrow-regular.fntdata"/><Relationship Id="rId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WWWWW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73"/>
            <a:ext cx="9144000" cy="689684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11560" y="620688"/>
            <a:ext cx="4614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MINHA MISSÃO</a:t>
            </a:r>
            <a:endParaRPr b="1" i="0" sz="4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53439" y="1916832"/>
            <a:ext cx="52587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MARCELO BOSCO</a:t>
            </a:r>
            <a:endParaRPr b="1" i="0" sz="4000" u="none" cap="none" strike="noStrik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99592" y="2924944"/>
            <a:ext cx="734481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6633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2011-01-30T14:30:03Z</dcterms:created>
  <dc:creator>wendell carvalho</dc:creator>
</cp:coreProperties>
</file>