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2834E-CCCE-4C34-96C7-6F0D5AEAC7BE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EE4AA-2571-487D-BD8B-574AEFB9EB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20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6DF9D-D610-45DC-B89C-CF3CA2BDF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93DD03-F21D-4995-9F5E-D22688FA7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2E7536-8BB3-4C60-B9B6-6338B58A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4B45BB-5AF4-4F9C-91A8-08F33BE9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818932-5CC4-475D-A4E7-D2A6BC6A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9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F14DA-9200-43A8-848A-56CE23E1C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A89F2A-7980-4D86-A59B-A5F3E3899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4A30C2-143B-43FC-9797-3B50D83A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BF636F-3388-4984-BFDE-180641B2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B58159-C65C-4C8A-8FD5-E58F5718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61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B8CB69-4019-42EA-97E5-D9547FDBA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F833F1B-BC61-48C3-8182-C96F2D3DD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216D6D-2CC5-43B4-8557-87AD04E4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30EF38-9F65-4E23-9FDE-5CEFE102D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828896-EFBD-432D-A013-B541BB34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3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AE21E-AF48-44B2-B2E6-1B50AAD4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4F53F4-240C-46E9-B408-6D44F42F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530838-0D12-421E-AF79-F1EA65393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9F6C83-E9A5-4B91-9B30-57A815D6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1D5C50-EEF1-41EB-8D27-4CC9D21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D8B4E-CBBC-41E0-A674-93CAE991A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041288-A555-4435-BCE6-88CB38952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83B2D3-AB87-4B72-99E0-EB5C3C1E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522486-2B6C-4473-91FE-DC91201E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1E2EBA-BC14-4C1D-9D35-56AB2576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25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55600-B90A-4B01-9BD6-DCA5BAEB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B2968B-17FE-4F2A-A1C8-192DC97B7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826A71-E553-4EF2-877D-67B0A8FF9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9458148-C256-4EF7-A3F1-9C1E8657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6D1DE7-D30A-4B87-BFF8-36AE8D1F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1E8812-D1E3-4635-89C1-34485A42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57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C91E2-44E1-4C0E-ADA0-107B354DB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DDF9D-3907-4808-B2BA-C0C0ED39E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3E5045-4E48-408F-BC46-D06BC1A61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77F003-EBD3-4C4F-A856-90BDFEA96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D7A771E-4CB8-4846-BB9D-29DAA25680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FDD4BA8-751F-4725-8388-25DC7191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251D54D-D401-4D22-B05C-4C8D617E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C797B39-0A10-424B-89A6-F487E4F6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47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386E6-BCDF-42B6-B53C-9350285D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05A9E3F-5D4E-4DE7-B507-96F6D7BAA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EB263D-919F-4F80-B937-602E4135C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9B8505-AADF-4F74-9E77-254C35D9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36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62727CF-7A79-469A-9A26-5CB7463F4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D4E975-A234-4110-9C03-D33AE35BC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A181480-0E24-47CD-8555-C359E7AC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5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E57BB-1AA9-4F07-8A8F-7FFE29269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640385-8984-40A2-85F3-8E88CC7EF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5D7221-2207-469D-AD8C-AB9C9D43F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5446510-FC6F-4812-9758-F8DD77AB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2DB2499-4995-4016-89A4-57AE88E7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853528-27A8-4A6E-AEFD-320690E3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68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BF9B2-26DA-480C-9655-6516ED651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33406FF-4C22-4FB3-B325-6946C78FC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42B95D-836F-4461-9569-84366266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4941D9-3DB2-484B-83C1-6A9492E5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EAF52F-4E1E-4694-93D0-E41F5909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23BB8A-CD14-4814-B1AF-E509F4E7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31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903EDA9-6B4E-4B89-AF08-BCE2DD8D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F1A999-4063-45B0-BCD7-74CB96013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C7F958-02C3-4A1F-82D1-01D9DDBFE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9E4E-6877-4460-83C2-3410FEF51732}" type="datetimeFigureOut">
              <a:rPr lang="pt-BR" smtClean="0"/>
              <a:t>17/05/2021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716359-DD1C-4014-B394-F8E44BC0E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2AA7AB-2E6D-4684-B6A8-9231762E8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F2B-95D3-497C-AAA6-B96C476BE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87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elt.oup.com/student/practicegrammar/advanced/c_editzone/opg_adv_errorcorrection01?cc=gb&amp;selLanguage=en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t.oup.com/student/practicegrammar/advanced/a_testzone/opg_adv_test01?cc=gb&amp;selLanguage=en&amp;mode=hub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learnenglish.britishcouncil.org/skills/reading/advanced-c1/horror-film-clich-s" TargetMode="External"/><Relationship Id="rId15" Type="http://schemas.openxmlformats.org/officeDocument/2006/relationships/image" Target="../media/image11.jpg"/><Relationship Id="rId10" Type="http://schemas.openxmlformats.org/officeDocument/2006/relationships/image" Target="../media/image6.png"/><Relationship Id="rId4" Type="http://schemas.openxmlformats.org/officeDocument/2006/relationships/hyperlink" Target="https://forms.gle/c2VZHwW99BGwjQW59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Two</a:t>
            </a:r>
            <a:r>
              <a:rPr lang="pt-BR" sz="2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words </a:t>
            </a:r>
            <a:r>
              <a:rPr lang="pt-BR" sz="2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expressions</a:t>
            </a:r>
            <a:r>
              <a:rPr lang="pt-BR" sz="2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 – Aula 27 – 17.05.2021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Homework from lesson -  Module 03 - Lesson 27 – </a:t>
            </a:r>
            <a:r>
              <a:rPr lang="en-US" sz="1500" dirty="0">
                <a:hlinkClick r:id="rId4"/>
              </a:rPr>
              <a:t>https://forms.gle/c2VZHwW99BGwjQW59</a:t>
            </a:r>
            <a:r>
              <a:rPr lang="en-US" sz="1500" dirty="0"/>
              <a:t> </a:t>
            </a:r>
            <a:endParaRPr lang="en-US" sz="1500" dirty="0">
              <a:hlinkClick r:id="rId5"/>
            </a:endParaRPr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https://elt.oup.com/student/practicegrammar/advanced/a_testzone/opg_adv_test01?cc=gb&amp;selLanguage=en&amp;mode=hub</a:t>
            </a:r>
            <a:r>
              <a:rPr lang="en-US" sz="1500" dirty="0"/>
              <a:t> fill in the gaps</a:t>
            </a:r>
          </a:p>
          <a:p>
            <a:endParaRPr lang="en-US" sz="1500" dirty="0"/>
          </a:p>
          <a:p>
            <a:r>
              <a:rPr lang="en-US" sz="1500" dirty="0">
                <a:hlinkClick r:id="rId7"/>
              </a:rPr>
              <a:t>https://elt.oup.com/student/practicegrammar/advanced/c_editzone/opg_adv_errorcorrection01?cc=gb&amp;selLanguage=en#</a:t>
            </a:r>
            <a:r>
              <a:rPr lang="en-US" sz="1500" dirty="0"/>
              <a:t> click on the mistakes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200" y="381777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181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Mariana Couto</dc:creator>
  <cp:lastModifiedBy>Mariana Couto</cp:lastModifiedBy>
  <cp:revision>2</cp:revision>
  <dcterms:created xsi:type="dcterms:W3CDTF">2021-05-17T20:12:55Z</dcterms:created>
  <dcterms:modified xsi:type="dcterms:W3CDTF">2021-05-17T20:23:15Z</dcterms:modified>
</cp:coreProperties>
</file>