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502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22834E-CCCE-4C34-96C7-6F0D5AEAC7BE}" type="datetimeFigureOut">
              <a:rPr lang="pt-BR" smtClean="0"/>
              <a:t>17/05/2021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7EE4AA-2571-487D-BD8B-574AEFB9EB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2203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 dirty="0"/>
              <a:t>Muito obrigado pelo tempo de vocês;</a:t>
            </a:r>
          </a:p>
          <a:p>
            <a:pPr rtl="0"/>
            <a:endParaRPr lang="pt-BR" dirty="0"/>
          </a:p>
          <a:p>
            <a:pPr rtl="0"/>
            <a:r>
              <a:rPr lang="pt-BR" dirty="0"/>
              <a:t>Esse momento é para vocês, não pra mim;</a:t>
            </a:r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42675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Raiz do produto;</a:t>
            </a:r>
            <a:br>
              <a:rPr lang="pt-BR" dirty="0"/>
            </a:br>
            <a:br>
              <a:rPr lang="pt-BR" dirty="0"/>
            </a:br>
            <a:r>
              <a:rPr lang="pt-BR" dirty="0"/>
              <a:t>Temporal (começo, meio e fim);</a:t>
            </a:r>
          </a:p>
          <a:p>
            <a:endParaRPr lang="pt-BR" dirty="0"/>
          </a:p>
          <a:p>
            <a:r>
              <a:rPr lang="pt-BR" dirty="0"/>
              <a:t>Atemporal (repositório “vivo”);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DF8F48A-6110-47DA-8521-A1D1FFD22FEF}" type="slidenum">
              <a:rPr lang="pt-BR" noProof="0" smtClean="0"/>
              <a:t>2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036144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16DF9D-D610-45DC-B89C-CF3CA2BDF7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693DD03-F21D-4995-9F5E-D22688FA7E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A2E7536-8BB3-4C60-B9B6-6338B58AB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9E4E-6877-4460-83C2-3410FEF51732}" type="datetimeFigureOut">
              <a:rPr lang="pt-BR" smtClean="0"/>
              <a:t>17/05/2021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D4B45BB-5AF4-4F9C-91A8-08F33BE90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0818932-5CC4-475D-A4E7-D2A6BC6A2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CCF2B-95D3-497C-AAA6-B96C476BE7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7905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1F14DA-9200-43A8-848A-56CE23E1C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BA89F2A-7980-4D86-A59B-A5F3E38999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94A30C2-143B-43FC-9797-3B50D83AF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9E4E-6877-4460-83C2-3410FEF51732}" type="datetimeFigureOut">
              <a:rPr lang="pt-BR" smtClean="0"/>
              <a:t>17/05/2021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CBF636F-3388-4984-BFDE-180641B24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0B58159-C65C-4C8A-8FD5-E58F57180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CCF2B-95D3-497C-AAA6-B96C476BE7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9615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0B8CB69-4019-42EA-97E5-D9547FDBA6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F833F1B-BC61-48C3-8182-C96F2D3DD9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F216D6D-2CC5-43B4-8557-87AD04E4E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9E4E-6877-4460-83C2-3410FEF51732}" type="datetimeFigureOut">
              <a:rPr lang="pt-BR" smtClean="0"/>
              <a:t>17/05/2021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B30EF38-9F65-4E23-9FDE-5CEFE102D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9828896-EFBD-432D-A013-B541BB341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CCF2B-95D3-497C-AAA6-B96C476BE7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6370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0AE21E-AF48-44B2-B2E6-1B50AAD4B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C4F53F4-240C-46E9-B408-6D44F42FC3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530838-0D12-421E-AF79-F1EA65393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9E4E-6877-4460-83C2-3410FEF51732}" type="datetimeFigureOut">
              <a:rPr lang="pt-BR" smtClean="0"/>
              <a:t>17/05/2021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89F6C83-E9A5-4B91-9B30-57A815D6E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71D5C50-EEF1-41EB-8D27-4CC9D2196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CCF2B-95D3-497C-AAA6-B96C476BE7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725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7D8B4E-CBBC-41E0-A674-93CAE991A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D041288-A555-4435-BCE6-88CB38952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383B2D3-AB87-4B72-99E0-EB5C3C1E0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9E4E-6877-4460-83C2-3410FEF51732}" type="datetimeFigureOut">
              <a:rPr lang="pt-BR" smtClean="0"/>
              <a:t>17/05/2021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0522486-2B6C-4473-91FE-DC91201E0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11E2EBA-BC14-4C1D-9D35-56AB2576B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CCF2B-95D3-497C-AAA6-B96C476BE7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0251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E55600-B90A-4B01-9BD6-DCA5BAEB9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8B2968B-17FE-4F2A-A1C8-192DC97B72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B826A71-E553-4EF2-877D-67B0A8FF9E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9458148-C256-4EF7-A3F1-9C1E86571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9E4E-6877-4460-83C2-3410FEF51732}" type="datetimeFigureOut">
              <a:rPr lang="pt-BR" smtClean="0"/>
              <a:t>17/05/2021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46D1DE7-D30A-4B87-BFF8-36AE8D1F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01E8812-D1E3-4635-89C1-34485A427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CCF2B-95D3-497C-AAA6-B96C476BE7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0573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8C91E2-44E1-4C0E-ADA0-107B354DB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39DDF9D-3907-4808-B2BA-C0C0ED39EF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23E5045-4E48-408F-BC46-D06BC1A61C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4D77F003-EBD3-4C4F-A856-90BDFEA96D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AD7A771E-4CB8-4846-BB9D-29DAA25680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FDD4BA8-751F-4725-8388-25DC71915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9E4E-6877-4460-83C2-3410FEF51732}" type="datetimeFigureOut">
              <a:rPr lang="pt-BR" smtClean="0"/>
              <a:t>17/05/2021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D251D54D-D401-4D22-B05C-4C8D617E6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FC797B39-0A10-424B-89A6-F487E4F6E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CCF2B-95D3-497C-AAA6-B96C476BE7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7475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8386E6-BCDF-42B6-B53C-9350285D6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F05A9E3F-5D4E-4DE7-B507-96F6D7BAA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9E4E-6877-4460-83C2-3410FEF51732}" type="datetimeFigureOut">
              <a:rPr lang="pt-BR" smtClean="0"/>
              <a:t>17/05/2021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7EB263D-919F-4F80-B937-602E4135C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F9B8505-AADF-4F74-9E77-254C35D93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CCF2B-95D3-497C-AAA6-B96C476BE7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2367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62727CF-7A79-469A-9A26-5CB7463F4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9E4E-6877-4460-83C2-3410FEF51732}" type="datetimeFigureOut">
              <a:rPr lang="pt-BR" smtClean="0"/>
              <a:t>17/05/2021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77D4E975-A234-4110-9C03-D33AE35BC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A181480-0E24-47CD-8555-C359E7ACE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CCF2B-95D3-497C-AAA6-B96C476BE7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358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8E57BB-1AA9-4F07-8A8F-7FFE29269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3640385-8984-40A2-85F3-8E88CC7EF6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85D7221-2207-469D-AD8C-AB9C9D43F8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5446510-FC6F-4812-9758-F8DD77ABA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9E4E-6877-4460-83C2-3410FEF51732}" type="datetimeFigureOut">
              <a:rPr lang="pt-BR" smtClean="0"/>
              <a:t>17/05/2021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2DB2499-4995-4016-89A4-57AE88E76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7853528-27A8-4A6E-AEFD-320690E3A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CCF2B-95D3-497C-AAA6-B96C476BE7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8685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2BF9B2-26DA-480C-9655-6516ED651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C33406FF-4C22-4FB3-B325-6946C78FC6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442B95D-836F-4461-9569-8436626670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44941D9-3DB2-484B-83C1-6A9492E51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9E4E-6877-4460-83C2-3410FEF51732}" type="datetimeFigureOut">
              <a:rPr lang="pt-BR" smtClean="0"/>
              <a:t>17/05/2021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7EAF52F-4E1E-4694-93D0-E41F59096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023BB8A-CD14-4814-B1AF-E509F4E7A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CCF2B-95D3-497C-AAA6-B96C476BE7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8314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D903EDA9-6B4E-4B89-AF08-BCE2DD8D4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8F1A999-4063-45B0-BCD7-74CB96013A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8C7F958-02C3-4A1F-82D1-01D9DDBFE7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E9E4E-6877-4460-83C2-3410FEF51732}" type="datetimeFigureOut">
              <a:rPr lang="pt-BR" smtClean="0"/>
              <a:t>17/05/2021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8716359-DD1C-4014-B394-F8E44BC0E8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F2AA7AB-2E6D-4684-B6A8-9231762E82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CCF2B-95D3-497C-AAA6-B96C476BE7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8879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3" Type="http://schemas.openxmlformats.org/officeDocument/2006/relationships/hyperlink" Target="https://docs.google.com/forms/d/e/1FAIpQLSc-i5_dVMrvdEXuOmDTtC_KrRn1GY-D4NzNNpA7L5taj0QqlA/viewform" TargetMode="External"/><Relationship Id="rId7" Type="http://schemas.openxmlformats.org/officeDocument/2006/relationships/hyperlink" Target="https://elt.oup.com/student/practicegrammar/advanced/c_editzone/opg_adv_errorcorrection01?cc=gb&amp;selLanguage=en" TargetMode="External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lt.oup.com/student/practicegrammar/advanced/a_testzone/opg_adv_test01?cc=gb&amp;selLanguage=en&amp;mode=hub" TargetMode="External"/><Relationship Id="rId11" Type="http://schemas.openxmlformats.org/officeDocument/2006/relationships/image" Target="../media/image7.png"/><Relationship Id="rId5" Type="http://schemas.openxmlformats.org/officeDocument/2006/relationships/hyperlink" Target="https://learnenglish.britishcouncil.org/skills/reading/advanced-c1/horror-film-clich-s" TargetMode="External"/><Relationship Id="rId15" Type="http://schemas.openxmlformats.org/officeDocument/2006/relationships/image" Target="../media/image11.jpg"/><Relationship Id="rId10" Type="http://schemas.openxmlformats.org/officeDocument/2006/relationships/image" Target="../media/image6.png"/><Relationship Id="rId4" Type="http://schemas.openxmlformats.org/officeDocument/2006/relationships/hyperlink" Target="https://forms.gle/c2VZHwW99BGwjQW59" TargetMode="External"/><Relationship Id="rId9" Type="http://schemas.openxmlformats.org/officeDocument/2006/relationships/image" Target="../media/image5.png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 hidden="1">
            <a:extLst>
              <a:ext uri="{FF2B5EF4-FFF2-40B4-BE49-F238E27FC236}">
                <a16:creationId xmlns:a16="http://schemas.microsoft.com/office/drawing/2014/main" id="{016C325E-5B69-4D07-BBFB-7DB217A69D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pt-BR" dirty="0"/>
              <a:t>Recursos humanos slide 1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A35B7EF-7CC5-4F53-8D23-34277C79B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D6580AB-5C3C-4B4F-8E2A-8B7A0A8CE695}" type="slidenum">
              <a:rPr lang="pt-BR" noProof="0" smtClean="0"/>
              <a:t>1</a:t>
            </a:fld>
            <a:endParaRPr lang="pt-BR" noProof="0" dirty="0"/>
          </a:p>
        </p:txBody>
      </p:sp>
      <p:pic>
        <p:nvPicPr>
          <p:cNvPr id="10" name="Imagem 4">
            <a:extLst>
              <a:ext uri="{FF2B5EF4-FFF2-40B4-BE49-F238E27FC236}">
                <a16:creationId xmlns:a16="http://schemas.microsoft.com/office/drawing/2014/main" id="{23C8BC1A-AABE-CC4D-B0DB-3087F971476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113800" y="2339541"/>
            <a:ext cx="3240000" cy="3240000"/>
          </a:xfrm>
          <a:prstGeom prst="rect">
            <a:avLst/>
          </a:prstGeom>
        </p:spPr>
      </p:pic>
      <p:sp>
        <p:nvSpPr>
          <p:cNvPr id="11" name="Caixa de texto 1">
            <a:extLst>
              <a:ext uri="{FF2B5EF4-FFF2-40B4-BE49-F238E27FC236}">
                <a16:creationId xmlns:a16="http://schemas.microsoft.com/office/drawing/2014/main" id="{1377C9C3-4635-134C-BF5B-CA5C03907148}"/>
              </a:ext>
            </a:extLst>
          </p:cNvPr>
          <p:cNvSpPr txBox="1"/>
          <p:nvPr/>
        </p:nvSpPr>
        <p:spPr>
          <a:xfrm>
            <a:off x="1183820" y="738390"/>
            <a:ext cx="5242145" cy="5847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pt-BR" sz="38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COMUNIDADE DA GRINGA</a:t>
            </a:r>
          </a:p>
        </p:txBody>
      </p:sp>
      <p:cxnSp>
        <p:nvCxnSpPr>
          <p:cNvPr id="12" name="Conector Reto 3">
            <a:extLst>
              <a:ext uri="{FF2B5EF4-FFF2-40B4-BE49-F238E27FC236}">
                <a16:creationId xmlns:a16="http://schemas.microsoft.com/office/drawing/2014/main" id="{6C8DE5B7-6A4E-EE43-B364-8E754BCC59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740229" y="0"/>
            <a:ext cx="0" cy="635725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BEB65DC3-DF92-514F-9483-877DC81F9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3852" y="567838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8F872A8-8DCC-9447-8BA1-43E7B532DF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3852" y="6330880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>
              <a:latin typeface="+mj-lt"/>
            </a:endParaRPr>
          </a:p>
        </p:txBody>
      </p:sp>
      <p:pic>
        <p:nvPicPr>
          <p:cNvPr id="15" name="Imagem 4">
            <a:extLst>
              <a:ext uri="{FF2B5EF4-FFF2-40B4-BE49-F238E27FC236}">
                <a16:creationId xmlns:a16="http://schemas.microsoft.com/office/drawing/2014/main" id="{74A6C387-A769-A441-9707-7D2F41FA292C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4476000" y="2339541"/>
            <a:ext cx="3240000" cy="3240000"/>
          </a:xfrm>
          <a:prstGeom prst="rect">
            <a:avLst/>
          </a:prstGeom>
        </p:spPr>
      </p:pic>
      <p:pic>
        <p:nvPicPr>
          <p:cNvPr id="16" name="Imagem 4">
            <a:extLst>
              <a:ext uri="{FF2B5EF4-FFF2-40B4-BE49-F238E27FC236}">
                <a16:creationId xmlns:a16="http://schemas.microsoft.com/office/drawing/2014/main" id="{D50EAF14-72CD-104A-9152-1723462D264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838200" y="2339541"/>
            <a:ext cx="3240000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044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Conector Reto 109">
            <a:extLst>
              <a:ext uri="{FF2B5EF4-FFF2-40B4-BE49-F238E27FC236}">
                <a16:creationId xmlns:a16="http://schemas.microsoft.com/office/drawing/2014/main" id="{81FAD119-56A9-4FCD-B3EE-431BAAC5F1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8836993" y="0"/>
            <a:ext cx="0" cy="635725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ângulo: Cantos Arredondados 10">
            <a:extLst>
              <a:ext uri="{FF2B5EF4-FFF2-40B4-BE49-F238E27FC236}">
                <a16:creationId xmlns:a16="http://schemas.microsoft.com/office/drawing/2014/main" id="{5C2D5791-BECF-44B7-9A0A-99BD8166D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615197" y="6352518"/>
            <a:ext cx="443592" cy="232296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7B822798-F27D-4E22-82E5-F13A7B659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D6580AB-5C3C-4B4F-8E2A-8B7A0A8CE695}" type="slidenum">
              <a:rPr lang="pt-BR" noProof="0" smtClean="0"/>
              <a:t>2</a:t>
            </a:fld>
            <a:endParaRPr lang="pt-BR" noProof="0" dirty="0"/>
          </a:p>
        </p:txBody>
      </p:sp>
      <p:sp>
        <p:nvSpPr>
          <p:cNvPr id="13" name="Caixa de texto 1">
            <a:extLst>
              <a:ext uri="{FF2B5EF4-FFF2-40B4-BE49-F238E27FC236}">
                <a16:creationId xmlns:a16="http://schemas.microsoft.com/office/drawing/2014/main" id="{4E436417-E630-284F-A268-52D558370857}"/>
              </a:ext>
            </a:extLst>
          </p:cNvPr>
          <p:cNvSpPr txBox="1"/>
          <p:nvPr/>
        </p:nvSpPr>
        <p:spPr>
          <a:xfrm>
            <a:off x="862656" y="738390"/>
            <a:ext cx="7008711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rtl="0"/>
            <a:r>
              <a:rPr lang="pt-BR" sz="2200" b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Advanced</a:t>
            </a:r>
            <a:r>
              <a:rPr lang="pt-BR" sz="22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– </a:t>
            </a:r>
            <a:r>
              <a:rPr lang="pt-BR" sz="2200" b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Two</a:t>
            </a:r>
            <a:r>
              <a:rPr lang="pt-BR" sz="22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words </a:t>
            </a:r>
            <a:r>
              <a:rPr lang="pt-BR" sz="2200" b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expressions</a:t>
            </a:r>
            <a:r>
              <a:rPr lang="pt-BR" sz="22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 – Aula 27 – 17.05.2021</a:t>
            </a:r>
          </a:p>
        </p:txBody>
      </p:sp>
      <p:sp>
        <p:nvSpPr>
          <p:cNvPr id="14" name="Retângulo 7">
            <a:extLst>
              <a:ext uri="{FF2B5EF4-FFF2-40B4-BE49-F238E27FC236}">
                <a16:creationId xmlns:a16="http://schemas.microsoft.com/office/drawing/2014/main" id="{60EDE8E9-EB55-5A46-9F97-A604AA09E8FD}"/>
              </a:ext>
            </a:extLst>
          </p:cNvPr>
          <p:cNvSpPr/>
          <p:nvPr/>
        </p:nvSpPr>
        <p:spPr>
          <a:xfrm>
            <a:off x="1550248" y="1794048"/>
            <a:ext cx="6947155" cy="4616648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GB" sz="1500" dirty="0">
                <a:latin typeface="Calibri" panose="020F0502020204030204" pitchFamily="34" charset="0"/>
                <a:cs typeface="Calibri" panose="020F0502020204030204" pitchFamily="34" charset="0"/>
              </a:rPr>
              <a:t>Watch new lesson.</a:t>
            </a:r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  <a:hlinkClick r:id="rId3"/>
            </a:endParaRPr>
          </a:p>
          <a:p>
            <a:r>
              <a:rPr lang="en-US" sz="1500" dirty="0"/>
              <a:t>Homework from lesson -  Module 03 - Lesson 27 – </a:t>
            </a:r>
            <a:r>
              <a:rPr lang="en-US" sz="1500" dirty="0">
                <a:hlinkClick r:id="rId4"/>
              </a:rPr>
              <a:t>https://forms.gle/c2VZHwW99BGwjQW59</a:t>
            </a:r>
            <a:r>
              <a:rPr lang="en-US" sz="1500" dirty="0"/>
              <a:t> </a:t>
            </a:r>
            <a:endParaRPr lang="en-US" sz="1500" dirty="0">
              <a:hlinkClick r:id="rId5"/>
            </a:endParaRPr>
          </a:p>
          <a:p>
            <a:endParaRPr lang="en-US" sz="1500" dirty="0"/>
          </a:p>
          <a:p>
            <a:r>
              <a:rPr lang="en-US" sz="1500" dirty="0">
                <a:hlinkClick r:id="rId6"/>
              </a:rPr>
              <a:t>https://elt.oup.com/student/practicegrammar/advanced/a_testzone/opg_adv_test01?cc=gb&amp;selLanguage=en&amp;mode=hub</a:t>
            </a:r>
            <a:r>
              <a:rPr lang="en-US" sz="1500" dirty="0"/>
              <a:t> fill in the gaps</a:t>
            </a:r>
          </a:p>
          <a:p>
            <a:endParaRPr lang="en-US" sz="1500" dirty="0"/>
          </a:p>
          <a:p>
            <a:r>
              <a:rPr lang="en-US" sz="1500" dirty="0">
                <a:hlinkClick r:id="rId7"/>
              </a:rPr>
              <a:t>https://elt.oup.com/student/practicegrammar/advanced/c_editzone/opg_adv_errorcorrection01?cc=gb&amp;selLanguage=en#</a:t>
            </a:r>
            <a:r>
              <a:rPr lang="en-US" sz="1500" dirty="0"/>
              <a:t> click on the mistakes</a:t>
            </a:r>
          </a:p>
          <a:p>
            <a:endParaRPr lang="en-US" sz="1500" dirty="0"/>
          </a:p>
          <a:p>
            <a:endParaRPr lang="en-US" sz="1500" dirty="0"/>
          </a:p>
          <a:p>
            <a:r>
              <a:rPr lang="en-US" sz="1500" dirty="0"/>
              <a:t>Listen to Telegram audio, do questions and write any new vocab.</a:t>
            </a:r>
          </a:p>
          <a:p>
            <a:endParaRPr lang="en-US" sz="1500" dirty="0"/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500" dirty="0"/>
              <a:t>Watch a film in English without subtitles.</a:t>
            </a:r>
          </a:p>
          <a:p>
            <a:endParaRPr lang="en-US" sz="1500" dirty="0"/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Revise </a:t>
            </a:r>
            <a:r>
              <a:rPr lang="en-GB" sz="1500" dirty="0">
                <a:latin typeface="Calibri" panose="020F0502020204030204" pitchFamily="34" charset="0"/>
                <a:cs typeface="Calibri" panose="020F0502020204030204" pitchFamily="34" charset="0"/>
              </a:rPr>
              <a:t>any vocab from the week </a:t>
            </a:r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5" name="Picture 14" descr="Shape&#10;&#10;Description automatically generated with low confidence">
            <a:extLst>
              <a:ext uri="{FF2B5EF4-FFF2-40B4-BE49-F238E27FC236}">
                <a16:creationId xmlns:a16="http://schemas.microsoft.com/office/drawing/2014/main" id="{FD9ADE84-03A1-4F44-9BA8-29BB989711B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52180" y="4598880"/>
            <a:ext cx="434546" cy="434546"/>
          </a:xfrm>
          <a:prstGeom prst="rect">
            <a:avLst/>
          </a:prstGeom>
        </p:spPr>
      </p:pic>
      <p:pic>
        <p:nvPicPr>
          <p:cNvPr id="16" name="Picture 15" descr="Shape&#10;&#10;Description automatically generated with low confidence">
            <a:extLst>
              <a:ext uri="{FF2B5EF4-FFF2-40B4-BE49-F238E27FC236}">
                <a16:creationId xmlns:a16="http://schemas.microsoft.com/office/drawing/2014/main" id="{1C4362B1-112F-974D-B2EF-3C8E3A87BCE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50186" y="1760400"/>
            <a:ext cx="434546" cy="434546"/>
          </a:xfrm>
          <a:prstGeom prst="rect">
            <a:avLst/>
          </a:prstGeom>
        </p:spPr>
      </p:pic>
      <p:pic>
        <p:nvPicPr>
          <p:cNvPr id="17" name="Picture 16" descr="Shape&#10;&#10;Description automatically generated with low confidence">
            <a:extLst>
              <a:ext uri="{FF2B5EF4-FFF2-40B4-BE49-F238E27FC236}">
                <a16:creationId xmlns:a16="http://schemas.microsoft.com/office/drawing/2014/main" id="{DA08DB5F-733D-D74D-8C39-4AF9B63C62B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41349" y="5308500"/>
            <a:ext cx="434546" cy="434546"/>
          </a:xfrm>
          <a:prstGeom prst="rect">
            <a:avLst/>
          </a:prstGeom>
        </p:spPr>
      </p:pic>
      <p:pic>
        <p:nvPicPr>
          <p:cNvPr id="18" name="Picture 17" descr="Shape&#10;&#10;Description automatically generated with low confidence">
            <a:extLst>
              <a:ext uri="{FF2B5EF4-FFF2-40B4-BE49-F238E27FC236}">
                <a16:creationId xmlns:a16="http://schemas.microsoft.com/office/drawing/2014/main" id="{B7FFC596-561A-BE48-9C98-D75C07AA2C4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38200" y="6018120"/>
            <a:ext cx="434546" cy="434546"/>
          </a:xfrm>
          <a:prstGeom prst="rect">
            <a:avLst/>
          </a:prstGeom>
        </p:spPr>
      </p:pic>
      <p:pic>
        <p:nvPicPr>
          <p:cNvPr id="19" name="Picture 18" descr="Shape&#10;&#10;Description automatically generated with low confidence">
            <a:extLst>
              <a:ext uri="{FF2B5EF4-FFF2-40B4-BE49-F238E27FC236}">
                <a16:creationId xmlns:a16="http://schemas.microsoft.com/office/drawing/2014/main" id="{A0ABD62F-3BAF-F144-8B11-CFB9C2AB533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38200" y="3817770"/>
            <a:ext cx="434546" cy="434546"/>
          </a:xfrm>
          <a:prstGeom prst="rect">
            <a:avLst/>
          </a:prstGeom>
        </p:spPr>
      </p:pic>
      <p:pic>
        <p:nvPicPr>
          <p:cNvPr id="20" name="Picture 19" descr="Shape&#10;&#10;Description automatically generated with low confidence">
            <a:extLst>
              <a:ext uri="{FF2B5EF4-FFF2-40B4-BE49-F238E27FC236}">
                <a16:creationId xmlns:a16="http://schemas.microsoft.com/office/drawing/2014/main" id="{26BCBD5B-56BF-2E4C-859C-D1AB253B222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44122" y="2470020"/>
            <a:ext cx="434546" cy="434546"/>
          </a:xfrm>
          <a:prstGeom prst="rect">
            <a:avLst/>
          </a:prstGeom>
        </p:spPr>
      </p:pic>
      <p:pic>
        <p:nvPicPr>
          <p:cNvPr id="21" name="Picture 20" descr="Shape&#10;&#10;Description automatically generated with low confidence">
            <a:extLst>
              <a:ext uri="{FF2B5EF4-FFF2-40B4-BE49-F238E27FC236}">
                <a16:creationId xmlns:a16="http://schemas.microsoft.com/office/drawing/2014/main" id="{1F175FDD-2655-574D-91C4-B17E06F09EF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46752" y="3179640"/>
            <a:ext cx="434546" cy="434546"/>
          </a:xfrm>
          <a:prstGeom prst="rect">
            <a:avLst/>
          </a:prstGeom>
        </p:spPr>
      </p:pic>
      <p:pic>
        <p:nvPicPr>
          <p:cNvPr id="22" name="Imagem 3" descr="Business handshake">
            <a:extLst>
              <a:ext uri="{FF2B5EF4-FFF2-40B4-BE49-F238E27FC236}">
                <a16:creationId xmlns:a16="http://schemas.microsoft.com/office/drawing/2014/main" id="{AFE9CC16-F62D-E242-AC8A-82A1027F8446}"/>
              </a:ext>
            </a:extLst>
          </p:cNvPr>
          <p:cNvPicPr>
            <a:picLocks noChangeAspect="1"/>
          </p:cNvPicPr>
          <p:nvPr/>
        </p:nvPicPr>
        <p:blipFill>
          <a:blip r:embed="rId15"/>
          <a:srcRect/>
          <a:stretch/>
        </p:blipFill>
        <p:spPr>
          <a:xfrm>
            <a:off x="9201600" y="2210620"/>
            <a:ext cx="2700000" cy="1799560"/>
          </a:xfrm>
          <a:prstGeom prst="rect">
            <a:avLst/>
          </a:prstGeom>
        </p:spPr>
      </p:pic>
      <p:sp>
        <p:nvSpPr>
          <p:cNvPr id="23" name="Oval 123">
            <a:extLst>
              <a:ext uri="{FF2B5EF4-FFF2-40B4-BE49-F238E27FC236}">
                <a16:creationId xmlns:a16="http://schemas.microsoft.com/office/drawing/2014/main" id="{C9D3657D-A355-324E-B9D0-7B19A20CD4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807928" y="567838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146771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181</Words>
  <Application>Microsoft Office PowerPoint</Application>
  <PresentationFormat>Widescreen</PresentationFormat>
  <Paragraphs>30</Paragraphs>
  <Slides>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Recursos humanos slide 1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Recursos humanos slide 1</dc:title>
  <dc:creator>Mariana Couto</dc:creator>
  <cp:lastModifiedBy>Mariana Couto</cp:lastModifiedBy>
  <cp:revision>2</cp:revision>
  <dcterms:created xsi:type="dcterms:W3CDTF">2021-05-17T20:12:55Z</dcterms:created>
  <dcterms:modified xsi:type="dcterms:W3CDTF">2021-05-17T20:23:15Z</dcterms:modified>
</cp:coreProperties>
</file>