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3" r:id="rId12"/>
    <p:sldId id="265" r:id="rId13"/>
    <p:sldId id="266" r:id="rId14"/>
    <p:sldId id="267" r:id="rId15"/>
    <p:sldId id="284" r:id="rId16"/>
    <p:sldId id="268" r:id="rId17"/>
    <p:sldId id="269" r:id="rId18"/>
    <p:sldId id="270" r:id="rId19"/>
    <p:sldId id="271" r:id="rId20"/>
    <p:sldId id="272" r:id="rId21"/>
    <p:sldId id="285" r:id="rId22"/>
    <p:sldId id="273" r:id="rId23"/>
    <p:sldId id="288" r:id="rId24"/>
    <p:sldId id="275" r:id="rId25"/>
    <p:sldId id="274" r:id="rId26"/>
    <p:sldId id="276" r:id="rId27"/>
    <p:sldId id="277" r:id="rId28"/>
    <p:sldId id="278" r:id="rId29"/>
    <p:sldId id="281" r:id="rId30"/>
    <p:sldId id="289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0" autoAdjust="0"/>
    <p:restoredTop sz="94660"/>
  </p:normalViewPr>
  <p:slideViewPr>
    <p:cSldViewPr>
      <p:cViewPr varScale="1">
        <p:scale>
          <a:sx n="68" d="100"/>
          <a:sy n="68" d="100"/>
        </p:scale>
        <p:origin x="5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svg"/><Relationship Id="rId1" Type="http://schemas.openxmlformats.org/officeDocument/2006/relationships/image" Target="../media/image13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17.svg"/><Relationship Id="rId5" Type="http://schemas.openxmlformats.org/officeDocument/2006/relationships/image" Target="../media/image19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svg"/><Relationship Id="rId1" Type="http://schemas.openxmlformats.org/officeDocument/2006/relationships/image" Target="../media/image23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0A39AA-B20C-4AE8-BAE8-5DB6CD16DE2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5EA9145-E35B-4B82-A169-37083B2346B7}">
      <dgm:prSet/>
      <dgm:spPr/>
      <dgm:t>
        <a:bodyPr/>
        <a:lstStyle/>
        <a:p>
          <a:r>
            <a:rPr lang="pt-BR"/>
            <a:t>No inicio do Primeiro Reinado, a primeira grande tarefa de D. Pedro I foi consolidar a independência no país, pois a nova situação política (separação de Portugal) não fora prontamente aceita em todo o território.</a:t>
          </a:r>
          <a:endParaRPr lang="en-US"/>
        </a:p>
      </dgm:t>
    </dgm:pt>
    <dgm:pt modelId="{87FDFBC0-37D7-40CD-8D77-02476B2C12AF}" type="parTrans" cxnId="{D90B6662-07F7-4200-9FB2-8F400C133F4D}">
      <dgm:prSet/>
      <dgm:spPr/>
      <dgm:t>
        <a:bodyPr/>
        <a:lstStyle/>
        <a:p>
          <a:endParaRPr lang="en-US"/>
        </a:p>
      </dgm:t>
    </dgm:pt>
    <dgm:pt modelId="{5002E795-1443-4E20-94F6-47CA407BFEF5}" type="sibTrans" cxnId="{D90B6662-07F7-4200-9FB2-8F400C133F4D}">
      <dgm:prSet/>
      <dgm:spPr/>
      <dgm:t>
        <a:bodyPr/>
        <a:lstStyle/>
        <a:p>
          <a:endParaRPr lang="en-US"/>
        </a:p>
      </dgm:t>
    </dgm:pt>
    <dgm:pt modelId="{AB58B3B7-5086-4B01-BCAC-DED662FD8CB9}">
      <dgm:prSet/>
      <dgm:spPr/>
      <dgm:t>
        <a:bodyPr/>
        <a:lstStyle/>
        <a:p>
          <a:r>
            <a:rPr lang="pt-BR"/>
            <a:t>No Norte e no Nordeste, militares e comerciantes portugueses, que controlavam o governo local, não concordavam com a independência e decidiram lutar para manter os laços com Portugal.</a:t>
          </a:r>
          <a:endParaRPr lang="en-US"/>
        </a:p>
      </dgm:t>
    </dgm:pt>
    <dgm:pt modelId="{0680F4E3-A35F-4DDB-B0A5-057C1092139D}" type="parTrans" cxnId="{6E4C9234-56B7-4B00-AD91-C0166834D24B}">
      <dgm:prSet/>
      <dgm:spPr/>
      <dgm:t>
        <a:bodyPr/>
        <a:lstStyle/>
        <a:p>
          <a:endParaRPr lang="en-US"/>
        </a:p>
      </dgm:t>
    </dgm:pt>
    <dgm:pt modelId="{9AF6FACC-A8FD-4C12-8E1F-A0717CCA61A3}" type="sibTrans" cxnId="{6E4C9234-56B7-4B00-AD91-C0166834D24B}">
      <dgm:prSet/>
      <dgm:spPr/>
      <dgm:t>
        <a:bodyPr/>
        <a:lstStyle/>
        <a:p>
          <a:endParaRPr lang="en-US"/>
        </a:p>
      </dgm:t>
    </dgm:pt>
    <dgm:pt modelId="{F6D22AE0-6791-4374-950E-C44783168F42}">
      <dgm:prSet/>
      <dgm:spPr/>
      <dgm:t>
        <a:bodyPr/>
        <a:lstStyle/>
        <a:p>
          <a:r>
            <a:rPr lang="pt-BR"/>
            <a:t>Sem exército preparado para combater os revoltosos, D. Pedro I contratou os serviços militares de mercenários, contando com o apoio dos grandes proprietários rurais do Centro-sul. Os Chefes mercenários contratados foram lorde Cocharam, John Grenfell, Pierre Labatut, James Norton, John Taylor e Thomas Crosbie.</a:t>
          </a:r>
          <a:endParaRPr lang="en-US"/>
        </a:p>
      </dgm:t>
    </dgm:pt>
    <dgm:pt modelId="{47619A7D-581E-4079-96CE-8C3A07877F59}" type="parTrans" cxnId="{64415F76-BFFC-4C9D-86C0-D6F74AE7604C}">
      <dgm:prSet/>
      <dgm:spPr/>
      <dgm:t>
        <a:bodyPr/>
        <a:lstStyle/>
        <a:p>
          <a:endParaRPr lang="en-US"/>
        </a:p>
      </dgm:t>
    </dgm:pt>
    <dgm:pt modelId="{1A841AB4-0E77-4FE5-9A60-B159794B88D0}" type="sibTrans" cxnId="{64415F76-BFFC-4C9D-86C0-D6F74AE7604C}">
      <dgm:prSet/>
      <dgm:spPr/>
      <dgm:t>
        <a:bodyPr/>
        <a:lstStyle/>
        <a:p>
          <a:endParaRPr lang="en-US"/>
        </a:p>
      </dgm:t>
    </dgm:pt>
    <dgm:pt modelId="{03982FB0-C577-4802-BE6D-C7B73F3DA5E7}">
      <dgm:prSet/>
      <dgm:spPr/>
      <dgm:t>
        <a:bodyPr/>
        <a:lstStyle/>
        <a:p>
          <a:r>
            <a:rPr lang="pt-BR"/>
            <a:t>Durante um ano houve vários confrontos entre tropas portuguesas e do governo brasileiro. A luta estendeu-se pela Bahia, Pará, Maranhão, Piaui e Província Cisplatina (atual Uruguai). Em todas essas províncias, os revoltos foram derrotados pelas forças de D. Pedro I.</a:t>
          </a:r>
          <a:endParaRPr lang="en-US"/>
        </a:p>
      </dgm:t>
    </dgm:pt>
    <dgm:pt modelId="{9AE2336C-291F-4B0A-B054-5001B955BE6F}" type="parTrans" cxnId="{480778B9-1E15-4E09-9629-C2F5542288F6}">
      <dgm:prSet/>
      <dgm:spPr/>
      <dgm:t>
        <a:bodyPr/>
        <a:lstStyle/>
        <a:p>
          <a:endParaRPr lang="en-US"/>
        </a:p>
      </dgm:t>
    </dgm:pt>
    <dgm:pt modelId="{DF9737BB-6C22-4B99-8DA2-EAB00A9024C0}" type="sibTrans" cxnId="{480778B9-1E15-4E09-9629-C2F5542288F6}">
      <dgm:prSet/>
      <dgm:spPr/>
      <dgm:t>
        <a:bodyPr/>
        <a:lstStyle/>
        <a:p>
          <a:endParaRPr lang="en-US"/>
        </a:p>
      </dgm:t>
    </dgm:pt>
    <dgm:pt modelId="{0DB308A7-B7CE-421D-9ACF-0B0E4920E442}">
      <dgm:prSet/>
      <dgm:spPr/>
      <dgm:t>
        <a:bodyPr/>
        <a:lstStyle/>
        <a:p>
          <a:r>
            <a:rPr lang="pt-BR"/>
            <a:t>Em meados de 1823, todo o país estava sob comando do imperador D. Pedro I.</a:t>
          </a:r>
          <a:endParaRPr lang="en-US"/>
        </a:p>
      </dgm:t>
    </dgm:pt>
    <dgm:pt modelId="{FE3D834A-B809-4DB7-9D92-FEBBCF625E9E}" type="parTrans" cxnId="{40C2219F-4FF3-43D8-9C71-1B2ABA1B6A2E}">
      <dgm:prSet/>
      <dgm:spPr/>
      <dgm:t>
        <a:bodyPr/>
        <a:lstStyle/>
        <a:p>
          <a:endParaRPr lang="en-US"/>
        </a:p>
      </dgm:t>
    </dgm:pt>
    <dgm:pt modelId="{4C65C8FF-3B50-4565-B8EE-0ECB96F86F5D}" type="sibTrans" cxnId="{40C2219F-4FF3-43D8-9C71-1B2ABA1B6A2E}">
      <dgm:prSet/>
      <dgm:spPr/>
      <dgm:t>
        <a:bodyPr/>
        <a:lstStyle/>
        <a:p>
          <a:endParaRPr lang="en-US"/>
        </a:p>
      </dgm:t>
    </dgm:pt>
    <dgm:pt modelId="{752D20E6-83A5-45B4-8E3D-D39C518325BC}" type="pres">
      <dgm:prSet presAssocID="{680A39AA-B20C-4AE8-BAE8-5DB6CD16DE27}" presName="linear" presStyleCnt="0">
        <dgm:presLayoutVars>
          <dgm:animLvl val="lvl"/>
          <dgm:resizeHandles val="exact"/>
        </dgm:presLayoutVars>
      </dgm:prSet>
      <dgm:spPr/>
    </dgm:pt>
    <dgm:pt modelId="{EA53DC02-E6AA-4367-BDC4-1383AA1FE0C9}" type="pres">
      <dgm:prSet presAssocID="{C5EA9145-E35B-4B82-A169-37083B2346B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ACAD812-1771-4A76-90CF-F92285179D51}" type="pres">
      <dgm:prSet presAssocID="{5002E795-1443-4E20-94F6-47CA407BFEF5}" presName="spacer" presStyleCnt="0"/>
      <dgm:spPr/>
    </dgm:pt>
    <dgm:pt modelId="{BEB3E9CA-91B9-442F-8F6B-E3DA638EED76}" type="pres">
      <dgm:prSet presAssocID="{AB58B3B7-5086-4B01-BCAC-DED662FD8CB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670371B-3327-4820-8564-8EBC5C27DCE0}" type="pres">
      <dgm:prSet presAssocID="{9AF6FACC-A8FD-4C12-8E1F-A0717CCA61A3}" presName="spacer" presStyleCnt="0"/>
      <dgm:spPr/>
    </dgm:pt>
    <dgm:pt modelId="{625A68CB-E3F1-4B68-A34D-076E3FFDAD82}" type="pres">
      <dgm:prSet presAssocID="{F6D22AE0-6791-4374-950E-C44783168F4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ECC0AF-6E60-4FBC-A99D-C6009269992B}" type="pres">
      <dgm:prSet presAssocID="{1A841AB4-0E77-4FE5-9A60-B159794B88D0}" presName="spacer" presStyleCnt="0"/>
      <dgm:spPr/>
    </dgm:pt>
    <dgm:pt modelId="{72BF5AB3-8901-4209-BA0C-85114D3C6D35}" type="pres">
      <dgm:prSet presAssocID="{03982FB0-C577-4802-BE6D-C7B73F3DA5E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FA0CC09-080C-4B72-85AB-2299C94F4C06}" type="pres">
      <dgm:prSet presAssocID="{DF9737BB-6C22-4B99-8DA2-EAB00A9024C0}" presName="spacer" presStyleCnt="0"/>
      <dgm:spPr/>
    </dgm:pt>
    <dgm:pt modelId="{A8A7C249-8F54-4783-B685-C95926286730}" type="pres">
      <dgm:prSet presAssocID="{0DB308A7-B7CE-421D-9ACF-0B0E4920E44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E4C9234-56B7-4B00-AD91-C0166834D24B}" srcId="{680A39AA-B20C-4AE8-BAE8-5DB6CD16DE27}" destId="{AB58B3B7-5086-4B01-BCAC-DED662FD8CB9}" srcOrd="1" destOrd="0" parTransId="{0680F4E3-A35F-4DDB-B0A5-057C1092139D}" sibTransId="{9AF6FACC-A8FD-4C12-8E1F-A0717CCA61A3}"/>
    <dgm:cxn modelId="{B3BB125D-BF5A-4608-915F-33578B79B299}" type="presOf" srcId="{C5EA9145-E35B-4B82-A169-37083B2346B7}" destId="{EA53DC02-E6AA-4367-BDC4-1383AA1FE0C9}" srcOrd="0" destOrd="0" presId="urn:microsoft.com/office/officeart/2005/8/layout/vList2"/>
    <dgm:cxn modelId="{D90B6662-07F7-4200-9FB2-8F400C133F4D}" srcId="{680A39AA-B20C-4AE8-BAE8-5DB6CD16DE27}" destId="{C5EA9145-E35B-4B82-A169-37083B2346B7}" srcOrd="0" destOrd="0" parTransId="{87FDFBC0-37D7-40CD-8D77-02476B2C12AF}" sibTransId="{5002E795-1443-4E20-94F6-47CA407BFEF5}"/>
    <dgm:cxn modelId="{8816E36C-199F-4C63-8AAB-97E3884CB66F}" type="presOf" srcId="{AB58B3B7-5086-4B01-BCAC-DED662FD8CB9}" destId="{BEB3E9CA-91B9-442F-8F6B-E3DA638EED76}" srcOrd="0" destOrd="0" presId="urn:microsoft.com/office/officeart/2005/8/layout/vList2"/>
    <dgm:cxn modelId="{64415F76-BFFC-4C9D-86C0-D6F74AE7604C}" srcId="{680A39AA-B20C-4AE8-BAE8-5DB6CD16DE27}" destId="{F6D22AE0-6791-4374-950E-C44783168F42}" srcOrd="2" destOrd="0" parTransId="{47619A7D-581E-4079-96CE-8C3A07877F59}" sibTransId="{1A841AB4-0E77-4FE5-9A60-B159794B88D0}"/>
    <dgm:cxn modelId="{AE739357-60D1-4470-AB6A-C2EEB6906C13}" type="presOf" srcId="{0DB308A7-B7CE-421D-9ACF-0B0E4920E442}" destId="{A8A7C249-8F54-4783-B685-C95926286730}" srcOrd="0" destOrd="0" presId="urn:microsoft.com/office/officeart/2005/8/layout/vList2"/>
    <dgm:cxn modelId="{5A60DE77-76D5-48A2-AD52-7E631B39D067}" type="presOf" srcId="{F6D22AE0-6791-4374-950E-C44783168F42}" destId="{625A68CB-E3F1-4B68-A34D-076E3FFDAD82}" srcOrd="0" destOrd="0" presId="urn:microsoft.com/office/officeart/2005/8/layout/vList2"/>
    <dgm:cxn modelId="{B1879E9A-272E-405B-877C-75270A8B2859}" type="presOf" srcId="{03982FB0-C577-4802-BE6D-C7B73F3DA5E7}" destId="{72BF5AB3-8901-4209-BA0C-85114D3C6D35}" srcOrd="0" destOrd="0" presId="urn:microsoft.com/office/officeart/2005/8/layout/vList2"/>
    <dgm:cxn modelId="{40C2219F-4FF3-43D8-9C71-1B2ABA1B6A2E}" srcId="{680A39AA-B20C-4AE8-BAE8-5DB6CD16DE27}" destId="{0DB308A7-B7CE-421D-9ACF-0B0E4920E442}" srcOrd="4" destOrd="0" parTransId="{FE3D834A-B809-4DB7-9D92-FEBBCF625E9E}" sibTransId="{4C65C8FF-3B50-4565-B8EE-0ECB96F86F5D}"/>
    <dgm:cxn modelId="{8A6663AD-AED1-40D6-86CE-43ED84E4BF55}" type="presOf" srcId="{680A39AA-B20C-4AE8-BAE8-5DB6CD16DE27}" destId="{752D20E6-83A5-45B4-8E3D-D39C518325BC}" srcOrd="0" destOrd="0" presId="urn:microsoft.com/office/officeart/2005/8/layout/vList2"/>
    <dgm:cxn modelId="{480778B9-1E15-4E09-9629-C2F5542288F6}" srcId="{680A39AA-B20C-4AE8-BAE8-5DB6CD16DE27}" destId="{03982FB0-C577-4802-BE6D-C7B73F3DA5E7}" srcOrd="3" destOrd="0" parTransId="{9AE2336C-291F-4B0A-B054-5001B955BE6F}" sibTransId="{DF9737BB-6C22-4B99-8DA2-EAB00A9024C0}"/>
    <dgm:cxn modelId="{B025AC6B-C074-4F26-B581-2DCFE4C3A5F2}" type="presParOf" srcId="{752D20E6-83A5-45B4-8E3D-D39C518325BC}" destId="{EA53DC02-E6AA-4367-BDC4-1383AA1FE0C9}" srcOrd="0" destOrd="0" presId="urn:microsoft.com/office/officeart/2005/8/layout/vList2"/>
    <dgm:cxn modelId="{2420ABAB-B6E2-449C-AE1F-746404C5F189}" type="presParOf" srcId="{752D20E6-83A5-45B4-8E3D-D39C518325BC}" destId="{1ACAD812-1771-4A76-90CF-F92285179D51}" srcOrd="1" destOrd="0" presId="urn:microsoft.com/office/officeart/2005/8/layout/vList2"/>
    <dgm:cxn modelId="{D90DE08F-99B7-4BE6-813C-9A11561C60E2}" type="presParOf" srcId="{752D20E6-83A5-45B4-8E3D-D39C518325BC}" destId="{BEB3E9CA-91B9-442F-8F6B-E3DA638EED76}" srcOrd="2" destOrd="0" presId="urn:microsoft.com/office/officeart/2005/8/layout/vList2"/>
    <dgm:cxn modelId="{F1539E38-1A0B-4ED9-97C2-551F40EE24A7}" type="presParOf" srcId="{752D20E6-83A5-45B4-8E3D-D39C518325BC}" destId="{2670371B-3327-4820-8564-8EBC5C27DCE0}" srcOrd="3" destOrd="0" presId="urn:microsoft.com/office/officeart/2005/8/layout/vList2"/>
    <dgm:cxn modelId="{68990B14-A582-44AE-8A64-A03605C5AF45}" type="presParOf" srcId="{752D20E6-83A5-45B4-8E3D-D39C518325BC}" destId="{625A68CB-E3F1-4B68-A34D-076E3FFDAD82}" srcOrd="4" destOrd="0" presId="urn:microsoft.com/office/officeart/2005/8/layout/vList2"/>
    <dgm:cxn modelId="{48E35BA1-0190-4D5E-9CAA-46ED0A9127E9}" type="presParOf" srcId="{752D20E6-83A5-45B4-8E3D-D39C518325BC}" destId="{12ECC0AF-6E60-4FBC-A99D-C6009269992B}" srcOrd="5" destOrd="0" presId="urn:microsoft.com/office/officeart/2005/8/layout/vList2"/>
    <dgm:cxn modelId="{DD13CF74-22F3-4D49-B431-FE47AB6540F3}" type="presParOf" srcId="{752D20E6-83A5-45B4-8E3D-D39C518325BC}" destId="{72BF5AB3-8901-4209-BA0C-85114D3C6D35}" srcOrd="6" destOrd="0" presId="urn:microsoft.com/office/officeart/2005/8/layout/vList2"/>
    <dgm:cxn modelId="{C0B279BD-0501-4001-92A2-21DB797AFEBA}" type="presParOf" srcId="{752D20E6-83A5-45B4-8E3D-D39C518325BC}" destId="{2FA0CC09-080C-4B72-85AB-2299C94F4C06}" srcOrd="7" destOrd="0" presId="urn:microsoft.com/office/officeart/2005/8/layout/vList2"/>
    <dgm:cxn modelId="{2901F145-EECB-4124-B11C-4F35E761CD03}" type="presParOf" srcId="{752D20E6-83A5-45B4-8E3D-D39C518325BC}" destId="{A8A7C249-8F54-4783-B685-C9592628673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3E280-D000-4D01-9809-9AAC2A8685A7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94A44D8-FAF8-4042-86ED-49943E723397}">
      <dgm:prSet phldrT="[Texto]"/>
      <dgm:spPr/>
      <dgm:t>
        <a:bodyPr/>
        <a:lstStyle/>
        <a:p>
          <a:r>
            <a:rPr lang="pt-BR"/>
            <a:t>Anticolonialismo</a:t>
          </a:r>
        </a:p>
      </dgm:t>
    </dgm:pt>
    <dgm:pt modelId="{B1A30067-4CD1-4086-9B82-3288B5ED20C0}" type="parTrans" cxnId="{1614A60D-F8F2-44E3-9F37-64B3CEFBE8DF}">
      <dgm:prSet/>
      <dgm:spPr/>
      <dgm:t>
        <a:bodyPr/>
        <a:lstStyle/>
        <a:p>
          <a:endParaRPr lang="pt-BR"/>
        </a:p>
      </dgm:t>
    </dgm:pt>
    <dgm:pt modelId="{5B4539B2-102A-45EB-A41A-55AAFD17799F}" type="sibTrans" cxnId="{1614A60D-F8F2-44E3-9F37-64B3CEFBE8DF}">
      <dgm:prSet/>
      <dgm:spPr/>
      <dgm:t>
        <a:bodyPr/>
        <a:lstStyle/>
        <a:p>
          <a:endParaRPr lang="pt-BR"/>
        </a:p>
      </dgm:t>
    </dgm:pt>
    <dgm:pt modelId="{6B93B3B8-0D0E-4FD3-9323-77581C9D5ADD}">
      <dgm:prSet phldrT="[Texto]"/>
      <dgm:spPr/>
      <dgm:t>
        <a:bodyPr/>
        <a:lstStyle/>
        <a:p>
          <a:r>
            <a:rPr lang="pt-BR"/>
            <a:t>Firme oposição aos portugueses (comerciantes e militares), que ainda ameaçavam a independência brasileira e desejavam a recolonização do pais. O projeto proibia, por exemplo, os estrangeiros de ocuparem cargos públicos de representação nacional (deputado, senador).</a:t>
          </a:r>
        </a:p>
      </dgm:t>
    </dgm:pt>
    <dgm:pt modelId="{11BBB68A-5E22-40D7-9D41-4A3C61828E67}" type="parTrans" cxnId="{94A054D3-038E-4E0C-99E8-FF8341A86153}">
      <dgm:prSet/>
      <dgm:spPr/>
      <dgm:t>
        <a:bodyPr/>
        <a:lstStyle/>
        <a:p>
          <a:endParaRPr lang="pt-BR"/>
        </a:p>
      </dgm:t>
    </dgm:pt>
    <dgm:pt modelId="{599565A0-FB77-4D8B-A4E0-E3296E6816D4}" type="sibTrans" cxnId="{94A054D3-038E-4E0C-99E8-FF8341A86153}">
      <dgm:prSet/>
      <dgm:spPr/>
      <dgm:t>
        <a:bodyPr/>
        <a:lstStyle/>
        <a:p>
          <a:endParaRPr lang="pt-BR"/>
        </a:p>
      </dgm:t>
    </dgm:pt>
    <dgm:pt modelId="{6DE469C0-BC55-4C08-AA57-CB3BC6981BC6}">
      <dgm:prSet phldrT="[Texto]"/>
      <dgm:spPr/>
      <dgm:t>
        <a:bodyPr/>
        <a:lstStyle/>
        <a:p>
          <a:r>
            <a:rPr lang="pt-BR"/>
            <a:t>Antiabsolutismo</a:t>
          </a:r>
        </a:p>
      </dgm:t>
    </dgm:pt>
    <dgm:pt modelId="{4E83EAA5-AD72-4B3E-AEB6-D899DBC9B2B5}" type="parTrans" cxnId="{5340D685-55A1-4F5B-8844-A1112555E11A}">
      <dgm:prSet/>
      <dgm:spPr/>
      <dgm:t>
        <a:bodyPr/>
        <a:lstStyle/>
        <a:p>
          <a:endParaRPr lang="pt-BR"/>
        </a:p>
      </dgm:t>
    </dgm:pt>
    <dgm:pt modelId="{6B8652CC-CECA-4FB1-B683-0E8DFAC9F6D4}" type="sibTrans" cxnId="{5340D685-55A1-4F5B-8844-A1112555E11A}">
      <dgm:prSet/>
      <dgm:spPr/>
      <dgm:t>
        <a:bodyPr/>
        <a:lstStyle/>
        <a:p>
          <a:endParaRPr lang="pt-BR"/>
        </a:p>
      </dgm:t>
    </dgm:pt>
    <dgm:pt modelId="{6ED88BD2-B0A6-4842-8D0E-DBA45FC073C8}">
      <dgm:prSet phldrT="[Texto]"/>
      <dgm:spPr/>
      <dgm:t>
        <a:bodyPr/>
        <a:lstStyle/>
        <a:p>
          <a:r>
            <a:rPr lang="pt-BR"/>
            <a:t>Preocupação de limitar e diminuir os poderes do imperador e valorizar e aumentar os poderes do poder legislativo. O projeto estabelecia, por exemplo, que o imperador não tinha poderes para dissolver o parlamento e que as forças Armadas deviam submeter-se às ordens do legislativo e nãos às de D. Pedro I.</a:t>
          </a:r>
        </a:p>
      </dgm:t>
    </dgm:pt>
    <dgm:pt modelId="{5D54EF12-3239-43B0-9DBF-5E8F41E450FB}" type="parTrans" cxnId="{8DB1633D-D253-417B-B3EA-D417AA7FB8F3}">
      <dgm:prSet/>
      <dgm:spPr/>
      <dgm:t>
        <a:bodyPr/>
        <a:lstStyle/>
        <a:p>
          <a:endParaRPr lang="pt-BR"/>
        </a:p>
      </dgm:t>
    </dgm:pt>
    <dgm:pt modelId="{ACA4A943-2B62-43FF-B66F-DB2C6AFFC7E1}" type="sibTrans" cxnId="{8DB1633D-D253-417B-B3EA-D417AA7FB8F3}">
      <dgm:prSet/>
      <dgm:spPr/>
      <dgm:t>
        <a:bodyPr/>
        <a:lstStyle/>
        <a:p>
          <a:endParaRPr lang="pt-BR"/>
        </a:p>
      </dgm:t>
    </dgm:pt>
    <dgm:pt modelId="{919C375A-6C1C-4D52-9941-F01471ED476D}">
      <dgm:prSet phldrT="[Texto]"/>
      <dgm:spPr/>
      <dgm:t>
        <a:bodyPr/>
        <a:lstStyle/>
        <a:p>
          <a:r>
            <a:rPr lang="pt-BR" dirty="0" err="1"/>
            <a:t>classismo</a:t>
          </a:r>
          <a:endParaRPr lang="pt-BR" dirty="0"/>
        </a:p>
      </dgm:t>
    </dgm:pt>
    <dgm:pt modelId="{34A85668-CD4C-4F0F-A1C4-DA2E80039D61}" type="parTrans" cxnId="{0B279488-9C68-4C54-AF3A-CB758FA5F70D}">
      <dgm:prSet/>
      <dgm:spPr/>
      <dgm:t>
        <a:bodyPr/>
        <a:lstStyle/>
        <a:p>
          <a:endParaRPr lang="pt-BR"/>
        </a:p>
      </dgm:t>
    </dgm:pt>
    <dgm:pt modelId="{5B71B47B-2DF0-4AFA-A118-EE78CBF6DA15}" type="sibTrans" cxnId="{0B279488-9C68-4C54-AF3A-CB758FA5F70D}">
      <dgm:prSet/>
      <dgm:spPr/>
      <dgm:t>
        <a:bodyPr/>
        <a:lstStyle/>
        <a:p>
          <a:endParaRPr lang="pt-BR"/>
        </a:p>
      </dgm:t>
    </dgm:pt>
    <dgm:pt modelId="{64EAFA7B-5763-4389-B669-B548D5DAE6DA}">
      <dgm:prSet phldrT="[Texto]"/>
      <dgm:spPr/>
      <dgm:t>
        <a:bodyPr/>
        <a:lstStyle/>
        <a:p>
          <a:r>
            <a:rPr lang="pt-BR" dirty="0"/>
            <a:t>Intenção de manter o poder político praticamente nas mãos da classe dos grandes proprietários rurais. A maioria do povo não era considerada cidadão, não tinha o direito de votar nem de ser votada, para votar a pessoa deveria ter no mínimo 150 alqueires de mandioca por isso o primeira constituição ficou conhecida como Constituição da Mandioca.</a:t>
          </a:r>
        </a:p>
      </dgm:t>
    </dgm:pt>
    <dgm:pt modelId="{89E4057A-9912-423D-8862-ACCCBD7BB5D3}" type="parTrans" cxnId="{B3AE0F90-0275-4B95-99FA-F00A80327701}">
      <dgm:prSet/>
      <dgm:spPr/>
      <dgm:t>
        <a:bodyPr/>
        <a:lstStyle/>
        <a:p>
          <a:endParaRPr lang="pt-BR"/>
        </a:p>
      </dgm:t>
    </dgm:pt>
    <dgm:pt modelId="{738613DF-4E0C-49D8-BECF-FB9C96FBF454}" type="sibTrans" cxnId="{B3AE0F90-0275-4B95-99FA-F00A80327701}">
      <dgm:prSet/>
      <dgm:spPr/>
      <dgm:t>
        <a:bodyPr/>
        <a:lstStyle/>
        <a:p>
          <a:endParaRPr lang="pt-BR"/>
        </a:p>
      </dgm:t>
    </dgm:pt>
    <dgm:pt modelId="{419C94FC-470E-4C75-8539-F80935E64E96}" type="pres">
      <dgm:prSet presAssocID="{8E03E280-D000-4D01-9809-9AAC2A8685A7}" presName="Name0" presStyleCnt="0">
        <dgm:presLayoutVars>
          <dgm:dir/>
          <dgm:animLvl val="lvl"/>
          <dgm:resizeHandles val="exact"/>
        </dgm:presLayoutVars>
      </dgm:prSet>
      <dgm:spPr/>
    </dgm:pt>
    <dgm:pt modelId="{AAB63939-7B3F-4F1F-A028-BE573F66960B}" type="pres">
      <dgm:prSet presAssocID="{994A44D8-FAF8-4042-86ED-49943E723397}" presName="linNode" presStyleCnt="0"/>
      <dgm:spPr/>
    </dgm:pt>
    <dgm:pt modelId="{16AE5DA1-81C8-449A-A967-4E9BC6BB8F28}" type="pres">
      <dgm:prSet presAssocID="{994A44D8-FAF8-4042-86ED-49943E72339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5E2A12E-4DFA-4E27-B4B2-6D7CC3DBAF13}" type="pres">
      <dgm:prSet presAssocID="{994A44D8-FAF8-4042-86ED-49943E723397}" presName="descendantText" presStyleLbl="alignAccFollowNode1" presStyleIdx="0" presStyleCnt="3">
        <dgm:presLayoutVars>
          <dgm:bulletEnabled val="1"/>
        </dgm:presLayoutVars>
      </dgm:prSet>
      <dgm:spPr/>
    </dgm:pt>
    <dgm:pt modelId="{1B4486B2-E822-404D-9A88-1727EFB478B0}" type="pres">
      <dgm:prSet presAssocID="{5B4539B2-102A-45EB-A41A-55AAFD17799F}" presName="sp" presStyleCnt="0"/>
      <dgm:spPr/>
    </dgm:pt>
    <dgm:pt modelId="{29DF5E34-00F7-48AC-A48C-F3E70F0CC330}" type="pres">
      <dgm:prSet presAssocID="{6DE469C0-BC55-4C08-AA57-CB3BC6981BC6}" presName="linNode" presStyleCnt="0"/>
      <dgm:spPr/>
    </dgm:pt>
    <dgm:pt modelId="{73F62C4C-BC32-485B-930C-1B7F51241EF6}" type="pres">
      <dgm:prSet presAssocID="{6DE469C0-BC55-4C08-AA57-CB3BC6981BC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5C0CFFF-1ED2-4A0F-9D82-0702BBA56768}" type="pres">
      <dgm:prSet presAssocID="{6DE469C0-BC55-4C08-AA57-CB3BC6981BC6}" presName="descendantText" presStyleLbl="alignAccFollowNode1" presStyleIdx="1" presStyleCnt="3">
        <dgm:presLayoutVars>
          <dgm:bulletEnabled val="1"/>
        </dgm:presLayoutVars>
      </dgm:prSet>
      <dgm:spPr/>
    </dgm:pt>
    <dgm:pt modelId="{A76A7E92-9B18-4342-9521-6DBA6DA87857}" type="pres">
      <dgm:prSet presAssocID="{6B8652CC-CECA-4FB1-B683-0E8DFAC9F6D4}" presName="sp" presStyleCnt="0"/>
      <dgm:spPr/>
    </dgm:pt>
    <dgm:pt modelId="{ED771BDB-2A72-4968-9445-C328E336B1BA}" type="pres">
      <dgm:prSet presAssocID="{919C375A-6C1C-4D52-9941-F01471ED476D}" presName="linNode" presStyleCnt="0"/>
      <dgm:spPr/>
    </dgm:pt>
    <dgm:pt modelId="{4478C5E9-1981-450E-8C77-C14996B8111A}" type="pres">
      <dgm:prSet presAssocID="{919C375A-6C1C-4D52-9941-F01471ED476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793E87B-6B4B-4993-AA46-29A701A2AAA4}" type="pres">
      <dgm:prSet presAssocID="{919C375A-6C1C-4D52-9941-F01471ED476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48AF0C02-83BF-44D1-9A92-D83907224C20}" type="presOf" srcId="{64EAFA7B-5763-4389-B669-B548D5DAE6DA}" destId="{7793E87B-6B4B-4993-AA46-29A701A2AAA4}" srcOrd="0" destOrd="0" presId="urn:microsoft.com/office/officeart/2005/8/layout/vList5"/>
    <dgm:cxn modelId="{1614A60D-F8F2-44E3-9F37-64B3CEFBE8DF}" srcId="{8E03E280-D000-4D01-9809-9AAC2A8685A7}" destId="{994A44D8-FAF8-4042-86ED-49943E723397}" srcOrd="0" destOrd="0" parTransId="{B1A30067-4CD1-4086-9B82-3288B5ED20C0}" sibTransId="{5B4539B2-102A-45EB-A41A-55AAFD17799F}"/>
    <dgm:cxn modelId="{8DB1633D-D253-417B-B3EA-D417AA7FB8F3}" srcId="{6DE469C0-BC55-4C08-AA57-CB3BC6981BC6}" destId="{6ED88BD2-B0A6-4842-8D0E-DBA45FC073C8}" srcOrd="0" destOrd="0" parTransId="{5D54EF12-3239-43B0-9DBF-5E8F41E450FB}" sibTransId="{ACA4A943-2B62-43FF-B66F-DB2C6AFFC7E1}"/>
    <dgm:cxn modelId="{F2A8543D-4838-437F-8967-B7BFD592914E}" type="presOf" srcId="{6DE469C0-BC55-4C08-AA57-CB3BC6981BC6}" destId="{73F62C4C-BC32-485B-930C-1B7F51241EF6}" srcOrd="0" destOrd="0" presId="urn:microsoft.com/office/officeart/2005/8/layout/vList5"/>
    <dgm:cxn modelId="{3EE98F65-090C-442A-8BA7-5A63604360AC}" type="presOf" srcId="{6ED88BD2-B0A6-4842-8D0E-DBA45FC073C8}" destId="{05C0CFFF-1ED2-4A0F-9D82-0702BBA56768}" srcOrd="0" destOrd="0" presId="urn:microsoft.com/office/officeart/2005/8/layout/vList5"/>
    <dgm:cxn modelId="{7B0F2953-526F-41A6-9116-3C9FCEF53972}" type="presOf" srcId="{8E03E280-D000-4D01-9809-9AAC2A8685A7}" destId="{419C94FC-470E-4C75-8539-F80935E64E96}" srcOrd="0" destOrd="0" presId="urn:microsoft.com/office/officeart/2005/8/layout/vList5"/>
    <dgm:cxn modelId="{5340D685-55A1-4F5B-8844-A1112555E11A}" srcId="{8E03E280-D000-4D01-9809-9AAC2A8685A7}" destId="{6DE469C0-BC55-4C08-AA57-CB3BC6981BC6}" srcOrd="1" destOrd="0" parTransId="{4E83EAA5-AD72-4B3E-AEB6-D899DBC9B2B5}" sibTransId="{6B8652CC-CECA-4FB1-B683-0E8DFAC9F6D4}"/>
    <dgm:cxn modelId="{0B279488-9C68-4C54-AF3A-CB758FA5F70D}" srcId="{8E03E280-D000-4D01-9809-9AAC2A8685A7}" destId="{919C375A-6C1C-4D52-9941-F01471ED476D}" srcOrd="2" destOrd="0" parTransId="{34A85668-CD4C-4F0F-A1C4-DA2E80039D61}" sibTransId="{5B71B47B-2DF0-4AFA-A118-EE78CBF6DA15}"/>
    <dgm:cxn modelId="{B3AE0F90-0275-4B95-99FA-F00A80327701}" srcId="{919C375A-6C1C-4D52-9941-F01471ED476D}" destId="{64EAFA7B-5763-4389-B669-B548D5DAE6DA}" srcOrd="0" destOrd="0" parTransId="{89E4057A-9912-423D-8862-ACCCBD7BB5D3}" sibTransId="{738613DF-4E0C-49D8-BECF-FB9C96FBF454}"/>
    <dgm:cxn modelId="{77192CA0-291C-4C14-A121-F4E0ED4AAAA9}" type="presOf" srcId="{919C375A-6C1C-4D52-9941-F01471ED476D}" destId="{4478C5E9-1981-450E-8C77-C14996B8111A}" srcOrd="0" destOrd="0" presId="urn:microsoft.com/office/officeart/2005/8/layout/vList5"/>
    <dgm:cxn modelId="{E2C192C3-FAC9-442F-B35C-B49AB763F626}" type="presOf" srcId="{994A44D8-FAF8-4042-86ED-49943E723397}" destId="{16AE5DA1-81C8-449A-A967-4E9BC6BB8F28}" srcOrd="0" destOrd="0" presId="urn:microsoft.com/office/officeart/2005/8/layout/vList5"/>
    <dgm:cxn modelId="{50A1F5C8-22CF-487D-817A-3DD751459374}" type="presOf" srcId="{6B93B3B8-0D0E-4FD3-9323-77581C9D5ADD}" destId="{E5E2A12E-4DFA-4E27-B4B2-6D7CC3DBAF13}" srcOrd="0" destOrd="0" presId="urn:microsoft.com/office/officeart/2005/8/layout/vList5"/>
    <dgm:cxn modelId="{94A054D3-038E-4E0C-99E8-FF8341A86153}" srcId="{994A44D8-FAF8-4042-86ED-49943E723397}" destId="{6B93B3B8-0D0E-4FD3-9323-77581C9D5ADD}" srcOrd="0" destOrd="0" parTransId="{11BBB68A-5E22-40D7-9D41-4A3C61828E67}" sibTransId="{599565A0-FB77-4D8B-A4E0-E3296E6816D4}"/>
    <dgm:cxn modelId="{92869BCC-A3A2-4787-8C02-40D95E2BF9F1}" type="presParOf" srcId="{419C94FC-470E-4C75-8539-F80935E64E96}" destId="{AAB63939-7B3F-4F1F-A028-BE573F66960B}" srcOrd="0" destOrd="0" presId="urn:microsoft.com/office/officeart/2005/8/layout/vList5"/>
    <dgm:cxn modelId="{DB595814-4729-4A4D-A5F6-065A927F020A}" type="presParOf" srcId="{AAB63939-7B3F-4F1F-A028-BE573F66960B}" destId="{16AE5DA1-81C8-449A-A967-4E9BC6BB8F28}" srcOrd="0" destOrd="0" presId="urn:microsoft.com/office/officeart/2005/8/layout/vList5"/>
    <dgm:cxn modelId="{68154574-F487-4F1F-B092-0A6D67DAC915}" type="presParOf" srcId="{AAB63939-7B3F-4F1F-A028-BE573F66960B}" destId="{E5E2A12E-4DFA-4E27-B4B2-6D7CC3DBAF13}" srcOrd="1" destOrd="0" presId="urn:microsoft.com/office/officeart/2005/8/layout/vList5"/>
    <dgm:cxn modelId="{7A1F4F79-FC8F-4237-AD37-ADC317640BFE}" type="presParOf" srcId="{419C94FC-470E-4C75-8539-F80935E64E96}" destId="{1B4486B2-E822-404D-9A88-1727EFB478B0}" srcOrd="1" destOrd="0" presId="urn:microsoft.com/office/officeart/2005/8/layout/vList5"/>
    <dgm:cxn modelId="{82103263-288C-4AFF-9EEB-314D88DF9FE1}" type="presParOf" srcId="{419C94FC-470E-4C75-8539-F80935E64E96}" destId="{29DF5E34-00F7-48AC-A48C-F3E70F0CC330}" srcOrd="2" destOrd="0" presId="urn:microsoft.com/office/officeart/2005/8/layout/vList5"/>
    <dgm:cxn modelId="{71997B93-C637-485E-BCCD-4A71DECCE8BE}" type="presParOf" srcId="{29DF5E34-00F7-48AC-A48C-F3E70F0CC330}" destId="{73F62C4C-BC32-485B-930C-1B7F51241EF6}" srcOrd="0" destOrd="0" presId="urn:microsoft.com/office/officeart/2005/8/layout/vList5"/>
    <dgm:cxn modelId="{11ED26DE-7889-40EE-92A4-19CA71706ABE}" type="presParOf" srcId="{29DF5E34-00F7-48AC-A48C-F3E70F0CC330}" destId="{05C0CFFF-1ED2-4A0F-9D82-0702BBA56768}" srcOrd="1" destOrd="0" presId="urn:microsoft.com/office/officeart/2005/8/layout/vList5"/>
    <dgm:cxn modelId="{610104A7-AB21-42B6-B59C-695BB3CBBD6C}" type="presParOf" srcId="{419C94FC-470E-4C75-8539-F80935E64E96}" destId="{A76A7E92-9B18-4342-9521-6DBA6DA87857}" srcOrd="3" destOrd="0" presId="urn:microsoft.com/office/officeart/2005/8/layout/vList5"/>
    <dgm:cxn modelId="{CB512863-0476-414F-B509-39226DF184AB}" type="presParOf" srcId="{419C94FC-470E-4C75-8539-F80935E64E96}" destId="{ED771BDB-2A72-4968-9445-C328E336B1BA}" srcOrd="4" destOrd="0" presId="urn:microsoft.com/office/officeart/2005/8/layout/vList5"/>
    <dgm:cxn modelId="{71EB582D-A7FA-410C-98A6-A908737A0411}" type="presParOf" srcId="{ED771BDB-2A72-4968-9445-C328E336B1BA}" destId="{4478C5E9-1981-450E-8C77-C14996B8111A}" srcOrd="0" destOrd="0" presId="urn:microsoft.com/office/officeart/2005/8/layout/vList5"/>
    <dgm:cxn modelId="{EE715B7C-4EDF-4E1A-9413-A86E63FAE824}" type="presParOf" srcId="{ED771BDB-2A72-4968-9445-C328E336B1BA}" destId="{7793E87B-6B4B-4993-AA46-29A701A2AAA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B82D1D-117E-47D8-BFD9-1852CD4F6AE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pt-BR"/>
        </a:p>
      </dgm:t>
    </dgm:pt>
    <dgm:pt modelId="{4D3F4DD7-0522-4D19-A43C-66B2B77F335B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Poder Judiciário</a:t>
          </a:r>
        </a:p>
      </dgm:t>
    </dgm:pt>
    <dgm:pt modelId="{D4F7B7FB-0E8E-441A-B70F-087FB6E22D3B}" type="parTrans" cxnId="{1E642379-3349-47AA-87AE-CE22F3F832CE}">
      <dgm:prSet/>
      <dgm:spPr/>
      <dgm:t>
        <a:bodyPr/>
        <a:lstStyle/>
        <a:p>
          <a:endParaRPr lang="pt-BR"/>
        </a:p>
      </dgm:t>
    </dgm:pt>
    <dgm:pt modelId="{599BC131-FBE3-47B5-A6DE-4423B80C3462}" type="sibTrans" cxnId="{1E642379-3349-47AA-87AE-CE22F3F832CE}">
      <dgm:prSet/>
      <dgm:spPr/>
      <dgm:t>
        <a:bodyPr/>
        <a:lstStyle/>
        <a:p>
          <a:endParaRPr lang="pt-BR"/>
        </a:p>
      </dgm:t>
    </dgm:pt>
    <dgm:pt modelId="{3A57F6C7-D8CD-49EA-9662-13F6F4434A3F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Poder Legislativo</a:t>
          </a:r>
        </a:p>
      </dgm:t>
    </dgm:pt>
    <dgm:pt modelId="{D234087F-B863-4381-B70B-995D33A3FE04}" type="parTrans" cxnId="{42CCF40E-EF7B-4CDE-BA57-B3978843B7B8}">
      <dgm:prSet/>
      <dgm:spPr/>
      <dgm:t>
        <a:bodyPr/>
        <a:lstStyle/>
        <a:p>
          <a:endParaRPr lang="pt-BR"/>
        </a:p>
      </dgm:t>
    </dgm:pt>
    <dgm:pt modelId="{6E87CEF8-8653-4B40-8D06-A2F72695A7FC}" type="sibTrans" cxnId="{42CCF40E-EF7B-4CDE-BA57-B3978843B7B8}">
      <dgm:prSet/>
      <dgm:spPr/>
      <dgm:t>
        <a:bodyPr/>
        <a:lstStyle/>
        <a:p>
          <a:endParaRPr lang="pt-BR"/>
        </a:p>
      </dgm:t>
    </dgm:pt>
    <dgm:pt modelId="{6D9299FD-467C-41B4-8F80-E495A24C0F83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Poder executivo</a:t>
          </a:r>
        </a:p>
      </dgm:t>
    </dgm:pt>
    <dgm:pt modelId="{81FCC70B-61FC-418D-8B4E-E9B3032979CE}" type="parTrans" cxnId="{08DEF979-E339-4853-8B2B-96D6D3A96DB1}">
      <dgm:prSet/>
      <dgm:spPr/>
      <dgm:t>
        <a:bodyPr/>
        <a:lstStyle/>
        <a:p>
          <a:endParaRPr lang="pt-BR"/>
        </a:p>
      </dgm:t>
    </dgm:pt>
    <dgm:pt modelId="{EC203A30-E007-4635-A1D3-3AA587CE4FEE}" type="sibTrans" cxnId="{08DEF979-E339-4853-8B2B-96D6D3A96DB1}">
      <dgm:prSet/>
      <dgm:spPr/>
      <dgm:t>
        <a:bodyPr/>
        <a:lstStyle/>
        <a:p>
          <a:endParaRPr lang="pt-BR"/>
        </a:p>
      </dgm:t>
    </dgm:pt>
    <dgm:pt modelId="{4A131A35-0C26-4F9C-8262-6D6121450E6A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Conselho de Estado</a:t>
          </a:r>
        </a:p>
      </dgm:t>
    </dgm:pt>
    <dgm:pt modelId="{911104C5-B2CA-4ED7-A8F5-6DECEB187E4E}" type="parTrans" cxnId="{F953524C-06C1-4919-808D-3734E9F8337E}">
      <dgm:prSet/>
      <dgm:spPr/>
    </dgm:pt>
    <dgm:pt modelId="{252D18CC-8E7F-4AF7-9AE4-230E891F89C9}" type="sibTrans" cxnId="{F953524C-06C1-4919-808D-3734E9F8337E}">
      <dgm:prSet/>
      <dgm:spPr/>
    </dgm:pt>
    <dgm:pt modelId="{5CD60062-AB6B-4A82-811C-4FE415B2AAF9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pt-BR" dirty="0"/>
            <a:t>Poder moderador</a:t>
          </a:r>
        </a:p>
      </dgm:t>
    </dgm:pt>
    <dgm:pt modelId="{1539317E-DD25-4C8D-A5C9-8DD0E0DC9B5B}" type="parTrans" cxnId="{8B5D661B-49B9-46E6-A489-2B231F49BCD7}">
      <dgm:prSet/>
      <dgm:spPr/>
    </dgm:pt>
    <dgm:pt modelId="{C21DD83D-30CC-4D81-9F4B-5715E86B582C}" type="sibTrans" cxnId="{8B5D661B-49B9-46E6-A489-2B231F49BCD7}">
      <dgm:prSet/>
      <dgm:spPr/>
    </dgm:pt>
    <dgm:pt modelId="{318712C7-BE92-46B3-A7E8-ED46DC9E1822}" type="pres">
      <dgm:prSet presAssocID="{C6B82D1D-117E-47D8-BFD9-1852CD4F6AE8}" presName="root" presStyleCnt="0">
        <dgm:presLayoutVars>
          <dgm:dir/>
          <dgm:resizeHandles val="exact"/>
        </dgm:presLayoutVars>
      </dgm:prSet>
      <dgm:spPr/>
    </dgm:pt>
    <dgm:pt modelId="{D57C70E4-70BC-44AB-8669-549E7CC97F71}" type="pres">
      <dgm:prSet presAssocID="{4D3F4DD7-0522-4D19-A43C-66B2B77F335B}" presName="compNode" presStyleCnt="0"/>
      <dgm:spPr/>
    </dgm:pt>
    <dgm:pt modelId="{BA2B2E94-3718-4A15-9155-335367D57C27}" type="pres">
      <dgm:prSet presAssocID="{4D3F4DD7-0522-4D19-A43C-66B2B77F335B}" presName="bgRect" presStyleLbl="bgShp" presStyleIdx="0" presStyleCnt="5"/>
      <dgm:spPr/>
    </dgm:pt>
    <dgm:pt modelId="{F9FC5AB3-815C-4A87-8DDE-729B83AFC25E}" type="pres">
      <dgm:prSet presAssocID="{4D3F4DD7-0522-4D19-A43C-66B2B77F335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4D20EB6-1091-440F-A068-3A4C3348423A}" type="pres">
      <dgm:prSet presAssocID="{4D3F4DD7-0522-4D19-A43C-66B2B77F335B}" presName="spaceRect" presStyleCnt="0"/>
      <dgm:spPr/>
    </dgm:pt>
    <dgm:pt modelId="{E83555EB-402C-4B4E-AA86-9CED33A15CDA}" type="pres">
      <dgm:prSet presAssocID="{4D3F4DD7-0522-4D19-A43C-66B2B77F335B}" presName="parTx" presStyleLbl="revTx" presStyleIdx="0" presStyleCnt="5">
        <dgm:presLayoutVars>
          <dgm:chMax val="0"/>
          <dgm:chPref val="0"/>
        </dgm:presLayoutVars>
      </dgm:prSet>
      <dgm:spPr/>
    </dgm:pt>
    <dgm:pt modelId="{FC9747FB-ED99-4F2F-8E88-DEF77BF3C157}" type="pres">
      <dgm:prSet presAssocID="{599BC131-FBE3-47B5-A6DE-4423B80C3462}" presName="sibTrans" presStyleCnt="0"/>
      <dgm:spPr/>
    </dgm:pt>
    <dgm:pt modelId="{CC100416-7A85-4DD4-9D5C-901281765CFD}" type="pres">
      <dgm:prSet presAssocID="{3A57F6C7-D8CD-49EA-9662-13F6F4434A3F}" presName="compNode" presStyleCnt="0"/>
      <dgm:spPr/>
    </dgm:pt>
    <dgm:pt modelId="{9B4878F9-AE0D-44B3-8354-BDBABE0FD79D}" type="pres">
      <dgm:prSet presAssocID="{3A57F6C7-D8CD-49EA-9662-13F6F4434A3F}" presName="bgRect" presStyleLbl="bgShp" presStyleIdx="1" presStyleCnt="5"/>
      <dgm:spPr/>
    </dgm:pt>
    <dgm:pt modelId="{88D7D393-FB6E-47B0-9F5B-0C9340977AB5}" type="pres">
      <dgm:prSet presAssocID="{3A57F6C7-D8CD-49EA-9662-13F6F4434A3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7007DA4-708B-464E-BF1D-53F3475BDB90}" type="pres">
      <dgm:prSet presAssocID="{3A57F6C7-D8CD-49EA-9662-13F6F4434A3F}" presName="spaceRect" presStyleCnt="0"/>
      <dgm:spPr/>
    </dgm:pt>
    <dgm:pt modelId="{CA508483-7BF2-441E-BB2C-80AC5E114F90}" type="pres">
      <dgm:prSet presAssocID="{3A57F6C7-D8CD-49EA-9662-13F6F4434A3F}" presName="parTx" presStyleLbl="revTx" presStyleIdx="1" presStyleCnt="5">
        <dgm:presLayoutVars>
          <dgm:chMax val="0"/>
          <dgm:chPref val="0"/>
        </dgm:presLayoutVars>
      </dgm:prSet>
      <dgm:spPr/>
    </dgm:pt>
    <dgm:pt modelId="{D341FD6D-8F76-49A5-8ACA-DF0D6305D1D3}" type="pres">
      <dgm:prSet presAssocID="{6E87CEF8-8653-4B40-8D06-A2F72695A7FC}" presName="sibTrans" presStyleCnt="0"/>
      <dgm:spPr/>
    </dgm:pt>
    <dgm:pt modelId="{D9E3BDAE-C812-452A-8365-FD8D908D3F60}" type="pres">
      <dgm:prSet presAssocID="{6D9299FD-467C-41B4-8F80-E495A24C0F83}" presName="compNode" presStyleCnt="0"/>
      <dgm:spPr/>
    </dgm:pt>
    <dgm:pt modelId="{4EFEC530-CEC9-4A77-AB5B-EAA339326779}" type="pres">
      <dgm:prSet presAssocID="{6D9299FD-467C-41B4-8F80-E495A24C0F83}" presName="bgRect" presStyleLbl="bgShp" presStyleIdx="2" presStyleCnt="5"/>
      <dgm:spPr/>
    </dgm:pt>
    <dgm:pt modelId="{B472A224-68A6-4A26-AF9F-95DAF2F83232}" type="pres">
      <dgm:prSet presAssocID="{6D9299FD-467C-41B4-8F80-E495A24C0F8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98F4C3FD-7BC8-4D0F-BBDD-5D1DEEF4FE73}" type="pres">
      <dgm:prSet presAssocID="{6D9299FD-467C-41B4-8F80-E495A24C0F83}" presName="spaceRect" presStyleCnt="0"/>
      <dgm:spPr/>
    </dgm:pt>
    <dgm:pt modelId="{AB57E753-ABC4-4E0B-BD49-3D2ABF1342FA}" type="pres">
      <dgm:prSet presAssocID="{6D9299FD-467C-41B4-8F80-E495A24C0F83}" presName="parTx" presStyleLbl="revTx" presStyleIdx="2" presStyleCnt="5">
        <dgm:presLayoutVars>
          <dgm:chMax val="0"/>
          <dgm:chPref val="0"/>
        </dgm:presLayoutVars>
      </dgm:prSet>
      <dgm:spPr/>
    </dgm:pt>
    <dgm:pt modelId="{BC279EB9-15F8-49F3-AABD-DBF48E5058EB}" type="pres">
      <dgm:prSet presAssocID="{EC203A30-E007-4635-A1D3-3AA587CE4FEE}" presName="sibTrans" presStyleCnt="0"/>
      <dgm:spPr/>
    </dgm:pt>
    <dgm:pt modelId="{BA69AF72-3C9C-4F49-B303-549BC17387AE}" type="pres">
      <dgm:prSet presAssocID="{5CD60062-AB6B-4A82-811C-4FE415B2AAF9}" presName="compNode" presStyleCnt="0"/>
      <dgm:spPr/>
    </dgm:pt>
    <dgm:pt modelId="{58E9A711-EEFD-489A-ADC9-3387B718774E}" type="pres">
      <dgm:prSet presAssocID="{5CD60062-AB6B-4A82-811C-4FE415B2AAF9}" presName="bgRect" presStyleLbl="bgShp" presStyleIdx="3" presStyleCnt="5"/>
      <dgm:spPr/>
    </dgm:pt>
    <dgm:pt modelId="{818A4880-887F-40C8-8044-03AF322D13EC}" type="pres">
      <dgm:prSet presAssocID="{5CD60062-AB6B-4A82-811C-4FE415B2AAF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293F61D1-0B71-4F4B-8BF0-D9742FDE952E}" type="pres">
      <dgm:prSet presAssocID="{5CD60062-AB6B-4A82-811C-4FE415B2AAF9}" presName="spaceRect" presStyleCnt="0"/>
      <dgm:spPr/>
    </dgm:pt>
    <dgm:pt modelId="{C4ECB870-0D50-476E-B25E-F90C448AD35A}" type="pres">
      <dgm:prSet presAssocID="{5CD60062-AB6B-4A82-811C-4FE415B2AAF9}" presName="parTx" presStyleLbl="revTx" presStyleIdx="3" presStyleCnt="5">
        <dgm:presLayoutVars>
          <dgm:chMax val="0"/>
          <dgm:chPref val="0"/>
        </dgm:presLayoutVars>
      </dgm:prSet>
      <dgm:spPr/>
    </dgm:pt>
    <dgm:pt modelId="{AADC8A11-30D8-44E4-BCF0-6C4B2123DB6E}" type="pres">
      <dgm:prSet presAssocID="{C21DD83D-30CC-4D81-9F4B-5715E86B582C}" presName="sibTrans" presStyleCnt="0"/>
      <dgm:spPr/>
    </dgm:pt>
    <dgm:pt modelId="{BEC08119-96AA-4E74-950D-6908EAD1E611}" type="pres">
      <dgm:prSet presAssocID="{4A131A35-0C26-4F9C-8262-6D6121450E6A}" presName="compNode" presStyleCnt="0"/>
      <dgm:spPr/>
    </dgm:pt>
    <dgm:pt modelId="{17E9689B-7005-448A-8451-80D5927D604D}" type="pres">
      <dgm:prSet presAssocID="{4A131A35-0C26-4F9C-8262-6D6121450E6A}" presName="bgRect" presStyleLbl="bgShp" presStyleIdx="4" presStyleCnt="5"/>
      <dgm:spPr/>
    </dgm:pt>
    <dgm:pt modelId="{41F086E5-8D93-42BC-9E0D-DA6925D66455}" type="pres">
      <dgm:prSet presAssocID="{4A131A35-0C26-4F9C-8262-6D6121450E6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phone"/>
        </a:ext>
      </dgm:extLst>
    </dgm:pt>
    <dgm:pt modelId="{8603A370-2626-4360-B2CE-18AA0D797D3F}" type="pres">
      <dgm:prSet presAssocID="{4A131A35-0C26-4F9C-8262-6D6121450E6A}" presName="spaceRect" presStyleCnt="0"/>
      <dgm:spPr/>
    </dgm:pt>
    <dgm:pt modelId="{8EDDD50F-F1A6-47E7-B0FC-5C2ECF8E8A27}" type="pres">
      <dgm:prSet presAssocID="{4A131A35-0C26-4F9C-8262-6D6121450E6A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2CCF40E-EF7B-4CDE-BA57-B3978843B7B8}" srcId="{C6B82D1D-117E-47D8-BFD9-1852CD4F6AE8}" destId="{3A57F6C7-D8CD-49EA-9662-13F6F4434A3F}" srcOrd="1" destOrd="0" parTransId="{D234087F-B863-4381-B70B-995D33A3FE04}" sibTransId="{6E87CEF8-8653-4B40-8D06-A2F72695A7FC}"/>
    <dgm:cxn modelId="{8B5D661B-49B9-46E6-A489-2B231F49BCD7}" srcId="{C6B82D1D-117E-47D8-BFD9-1852CD4F6AE8}" destId="{5CD60062-AB6B-4A82-811C-4FE415B2AAF9}" srcOrd="3" destOrd="0" parTransId="{1539317E-DD25-4C8D-A5C9-8DD0E0DC9B5B}" sibTransId="{C21DD83D-30CC-4D81-9F4B-5715E86B582C}"/>
    <dgm:cxn modelId="{B552DA3A-278C-4D47-A5E5-3F0342DE464D}" type="presOf" srcId="{5CD60062-AB6B-4A82-811C-4FE415B2AAF9}" destId="{C4ECB870-0D50-476E-B25E-F90C448AD35A}" srcOrd="0" destOrd="0" presId="urn:microsoft.com/office/officeart/2018/2/layout/IconVerticalSolidList"/>
    <dgm:cxn modelId="{E4272B3B-BC27-411C-A6D8-8BB75F34FDEB}" type="presOf" srcId="{4A131A35-0C26-4F9C-8262-6D6121450E6A}" destId="{8EDDD50F-F1A6-47E7-B0FC-5C2ECF8E8A27}" srcOrd="0" destOrd="0" presId="urn:microsoft.com/office/officeart/2018/2/layout/IconVerticalSolidList"/>
    <dgm:cxn modelId="{F953524C-06C1-4919-808D-3734E9F8337E}" srcId="{C6B82D1D-117E-47D8-BFD9-1852CD4F6AE8}" destId="{4A131A35-0C26-4F9C-8262-6D6121450E6A}" srcOrd="4" destOrd="0" parTransId="{911104C5-B2CA-4ED7-A8F5-6DECEB187E4E}" sibTransId="{252D18CC-8E7F-4AF7-9AE4-230E891F89C9}"/>
    <dgm:cxn modelId="{D55BE74C-E39C-416B-BA6C-1FA0EE89E2B8}" type="presOf" srcId="{3A57F6C7-D8CD-49EA-9662-13F6F4434A3F}" destId="{CA508483-7BF2-441E-BB2C-80AC5E114F90}" srcOrd="0" destOrd="0" presId="urn:microsoft.com/office/officeart/2018/2/layout/IconVerticalSolidList"/>
    <dgm:cxn modelId="{8150E84D-E4AA-49ED-85A7-F7C9D247DDC3}" type="presOf" srcId="{C6B82D1D-117E-47D8-BFD9-1852CD4F6AE8}" destId="{318712C7-BE92-46B3-A7E8-ED46DC9E1822}" srcOrd="0" destOrd="0" presId="urn:microsoft.com/office/officeart/2018/2/layout/IconVerticalSolidList"/>
    <dgm:cxn modelId="{1E642379-3349-47AA-87AE-CE22F3F832CE}" srcId="{C6B82D1D-117E-47D8-BFD9-1852CD4F6AE8}" destId="{4D3F4DD7-0522-4D19-A43C-66B2B77F335B}" srcOrd="0" destOrd="0" parTransId="{D4F7B7FB-0E8E-441A-B70F-087FB6E22D3B}" sibTransId="{599BC131-FBE3-47B5-A6DE-4423B80C3462}"/>
    <dgm:cxn modelId="{08DEF979-E339-4853-8B2B-96D6D3A96DB1}" srcId="{C6B82D1D-117E-47D8-BFD9-1852CD4F6AE8}" destId="{6D9299FD-467C-41B4-8F80-E495A24C0F83}" srcOrd="2" destOrd="0" parTransId="{81FCC70B-61FC-418D-8B4E-E9B3032979CE}" sibTransId="{EC203A30-E007-4635-A1D3-3AA587CE4FEE}"/>
    <dgm:cxn modelId="{321ED08C-449D-4724-A160-98950747C9D6}" type="presOf" srcId="{6D9299FD-467C-41B4-8F80-E495A24C0F83}" destId="{AB57E753-ABC4-4E0B-BD49-3D2ABF1342FA}" srcOrd="0" destOrd="0" presId="urn:microsoft.com/office/officeart/2018/2/layout/IconVerticalSolidList"/>
    <dgm:cxn modelId="{3C0061B9-2648-4E07-A36A-59AC9EDB1437}" type="presOf" srcId="{4D3F4DD7-0522-4D19-A43C-66B2B77F335B}" destId="{E83555EB-402C-4B4E-AA86-9CED33A15CDA}" srcOrd="0" destOrd="0" presId="urn:microsoft.com/office/officeart/2018/2/layout/IconVerticalSolidList"/>
    <dgm:cxn modelId="{1D7BB1A4-32BE-418C-BAA2-1CB1EC40D295}" type="presParOf" srcId="{318712C7-BE92-46B3-A7E8-ED46DC9E1822}" destId="{D57C70E4-70BC-44AB-8669-549E7CC97F71}" srcOrd="0" destOrd="0" presId="urn:microsoft.com/office/officeart/2018/2/layout/IconVerticalSolidList"/>
    <dgm:cxn modelId="{E7E07169-D00F-4E4A-84E0-186CAA1AEC6A}" type="presParOf" srcId="{D57C70E4-70BC-44AB-8669-549E7CC97F71}" destId="{BA2B2E94-3718-4A15-9155-335367D57C27}" srcOrd="0" destOrd="0" presId="urn:microsoft.com/office/officeart/2018/2/layout/IconVerticalSolidList"/>
    <dgm:cxn modelId="{07609F03-6F7F-4D2B-BFD5-8B8893D56616}" type="presParOf" srcId="{D57C70E4-70BC-44AB-8669-549E7CC97F71}" destId="{F9FC5AB3-815C-4A87-8DDE-729B83AFC25E}" srcOrd="1" destOrd="0" presId="urn:microsoft.com/office/officeart/2018/2/layout/IconVerticalSolidList"/>
    <dgm:cxn modelId="{F9631497-7662-4888-9757-ECE08B61AF33}" type="presParOf" srcId="{D57C70E4-70BC-44AB-8669-549E7CC97F71}" destId="{14D20EB6-1091-440F-A068-3A4C3348423A}" srcOrd="2" destOrd="0" presId="urn:microsoft.com/office/officeart/2018/2/layout/IconVerticalSolidList"/>
    <dgm:cxn modelId="{C7130EFD-031D-442C-842E-22FF2C4F03BF}" type="presParOf" srcId="{D57C70E4-70BC-44AB-8669-549E7CC97F71}" destId="{E83555EB-402C-4B4E-AA86-9CED33A15CDA}" srcOrd="3" destOrd="0" presId="urn:microsoft.com/office/officeart/2018/2/layout/IconVerticalSolidList"/>
    <dgm:cxn modelId="{2BC92C94-6734-42E1-A73B-120493FDF9DE}" type="presParOf" srcId="{318712C7-BE92-46B3-A7E8-ED46DC9E1822}" destId="{FC9747FB-ED99-4F2F-8E88-DEF77BF3C157}" srcOrd="1" destOrd="0" presId="urn:microsoft.com/office/officeart/2018/2/layout/IconVerticalSolidList"/>
    <dgm:cxn modelId="{1E5F6895-DDB9-48B6-8980-771E3144807B}" type="presParOf" srcId="{318712C7-BE92-46B3-A7E8-ED46DC9E1822}" destId="{CC100416-7A85-4DD4-9D5C-901281765CFD}" srcOrd="2" destOrd="0" presId="urn:microsoft.com/office/officeart/2018/2/layout/IconVerticalSolidList"/>
    <dgm:cxn modelId="{02CD2B22-44F0-46BF-A287-92E114808B9C}" type="presParOf" srcId="{CC100416-7A85-4DD4-9D5C-901281765CFD}" destId="{9B4878F9-AE0D-44B3-8354-BDBABE0FD79D}" srcOrd="0" destOrd="0" presId="urn:microsoft.com/office/officeart/2018/2/layout/IconVerticalSolidList"/>
    <dgm:cxn modelId="{01670BD7-3FEC-4D90-9E0D-8D5844E2F784}" type="presParOf" srcId="{CC100416-7A85-4DD4-9D5C-901281765CFD}" destId="{88D7D393-FB6E-47B0-9F5B-0C9340977AB5}" srcOrd="1" destOrd="0" presId="urn:microsoft.com/office/officeart/2018/2/layout/IconVerticalSolidList"/>
    <dgm:cxn modelId="{2C5F06C4-DF4E-4860-AA41-296CE307A969}" type="presParOf" srcId="{CC100416-7A85-4DD4-9D5C-901281765CFD}" destId="{E7007DA4-708B-464E-BF1D-53F3475BDB90}" srcOrd="2" destOrd="0" presId="urn:microsoft.com/office/officeart/2018/2/layout/IconVerticalSolidList"/>
    <dgm:cxn modelId="{E9B305C5-86CD-4128-89B3-62FC17B13852}" type="presParOf" srcId="{CC100416-7A85-4DD4-9D5C-901281765CFD}" destId="{CA508483-7BF2-441E-BB2C-80AC5E114F90}" srcOrd="3" destOrd="0" presId="urn:microsoft.com/office/officeart/2018/2/layout/IconVerticalSolidList"/>
    <dgm:cxn modelId="{1CB2F8AA-91C4-4BA0-B3B1-E0E1529D39A1}" type="presParOf" srcId="{318712C7-BE92-46B3-A7E8-ED46DC9E1822}" destId="{D341FD6D-8F76-49A5-8ACA-DF0D6305D1D3}" srcOrd="3" destOrd="0" presId="urn:microsoft.com/office/officeart/2018/2/layout/IconVerticalSolidList"/>
    <dgm:cxn modelId="{BB7E75F4-4AFC-4DA6-BE5F-A6B6B20D89DD}" type="presParOf" srcId="{318712C7-BE92-46B3-A7E8-ED46DC9E1822}" destId="{D9E3BDAE-C812-452A-8365-FD8D908D3F60}" srcOrd="4" destOrd="0" presId="urn:microsoft.com/office/officeart/2018/2/layout/IconVerticalSolidList"/>
    <dgm:cxn modelId="{E193BF51-2A93-4AF1-A803-121BB1A6B1AA}" type="presParOf" srcId="{D9E3BDAE-C812-452A-8365-FD8D908D3F60}" destId="{4EFEC530-CEC9-4A77-AB5B-EAA339326779}" srcOrd="0" destOrd="0" presId="urn:microsoft.com/office/officeart/2018/2/layout/IconVerticalSolidList"/>
    <dgm:cxn modelId="{906EA43C-BD27-4CC8-8CEE-04625DCFE061}" type="presParOf" srcId="{D9E3BDAE-C812-452A-8365-FD8D908D3F60}" destId="{B472A224-68A6-4A26-AF9F-95DAF2F83232}" srcOrd="1" destOrd="0" presId="urn:microsoft.com/office/officeart/2018/2/layout/IconVerticalSolidList"/>
    <dgm:cxn modelId="{DD162308-FF3A-4CC7-AC42-9A79BC74F4C1}" type="presParOf" srcId="{D9E3BDAE-C812-452A-8365-FD8D908D3F60}" destId="{98F4C3FD-7BC8-4D0F-BBDD-5D1DEEF4FE73}" srcOrd="2" destOrd="0" presId="urn:microsoft.com/office/officeart/2018/2/layout/IconVerticalSolidList"/>
    <dgm:cxn modelId="{90DD94A6-EE31-413D-98E9-B87D0568C577}" type="presParOf" srcId="{D9E3BDAE-C812-452A-8365-FD8D908D3F60}" destId="{AB57E753-ABC4-4E0B-BD49-3D2ABF1342FA}" srcOrd="3" destOrd="0" presId="urn:microsoft.com/office/officeart/2018/2/layout/IconVerticalSolidList"/>
    <dgm:cxn modelId="{6174CE5C-A3A5-4085-8573-9305B2995304}" type="presParOf" srcId="{318712C7-BE92-46B3-A7E8-ED46DC9E1822}" destId="{BC279EB9-15F8-49F3-AABD-DBF48E5058EB}" srcOrd="5" destOrd="0" presId="urn:microsoft.com/office/officeart/2018/2/layout/IconVerticalSolidList"/>
    <dgm:cxn modelId="{940E574D-D1B6-4744-AC86-9948E1911E7E}" type="presParOf" srcId="{318712C7-BE92-46B3-A7E8-ED46DC9E1822}" destId="{BA69AF72-3C9C-4F49-B303-549BC17387AE}" srcOrd="6" destOrd="0" presId="urn:microsoft.com/office/officeart/2018/2/layout/IconVerticalSolidList"/>
    <dgm:cxn modelId="{5CD2BDE1-4E90-44BA-B105-E2A2F57D810D}" type="presParOf" srcId="{BA69AF72-3C9C-4F49-B303-549BC17387AE}" destId="{58E9A711-EEFD-489A-ADC9-3387B718774E}" srcOrd="0" destOrd="0" presId="urn:microsoft.com/office/officeart/2018/2/layout/IconVerticalSolidList"/>
    <dgm:cxn modelId="{7DC5A8B3-9D2C-4D1C-96EA-67C0D188A4F0}" type="presParOf" srcId="{BA69AF72-3C9C-4F49-B303-549BC17387AE}" destId="{818A4880-887F-40C8-8044-03AF322D13EC}" srcOrd="1" destOrd="0" presId="urn:microsoft.com/office/officeart/2018/2/layout/IconVerticalSolidList"/>
    <dgm:cxn modelId="{0EF97C66-9450-4EB8-A0AF-4873C74DAA3D}" type="presParOf" srcId="{BA69AF72-3C9C-4F49-B303-549BC17387AE}" destId="{293F61D1-0B71-4F4B-8BF0-D9742FDE952E}" srcOrd="2" destOrd="0" presId="urn:microsoft.com/office/officeart/2018/2/layout/IconVerticalSolidList"/>
    <dgm:cxn modelId="{33068D13-6CFD-4476-9518-F8DC45A03EFD}" type="presParOf" srcId="{BA69AF72-3C9C-4F49-B303-549BC17387AE}" destId="{C4ECB870-0D50-476E-B25E-F90C448AD35A}" srcOrd="3" destOrd="0" presId="urn:microsoft.com/office/officeart/2018/2/layout/IconVerticalSolidList"/>
    <dgm:cxn modelId="{4FA7F4E8-6DA2-4A15-8E89-DE9C862B57F9}" type="presParOf" srcId="{318712C7-BE92-46B3-A7E8-ED46DC9E1822}" destId="{AADC8A11-30D8-44E4-BCF0-6C4B2123DB6E}" srcOrd="7" destOrd="0" presId="urn:microsoft.com/office/officeart/2018/2/layout/IconVerticalSolidList"/>
    <dgm:cxn modelId="{F36D67AE-1CAD-470B-AE35-C3306B605405}" type="presParOf" srcId="{318712C7-BE92-46B3-A7E8-ED46DC9E1822}" destId="{BEC08119-96AA-4E74-950D-6908EAD1E611}" srcOrd="8" destOrd="0" presId="urn:microsoft.com/office/officeart/2018/2/layout/IconVerticalSolidList"/>
    <dgm:cxn modelId="{E24B1737-8214-4887-BA1C-5F0C9A7874AC}" type="presParOf" srcId="{BEC08119-96AA-4E74-950D-6908EAD1E611}" destId="{17E9689B-7005-448A-8451-80D5927D604D}" srcOrd="0" destOrd="0" presId="urn:microsoft.com/office/officeart/2018/2/layout/IconVerticalSolidList"/>
    <dgm:cxn modelId="{DC9E2B00-D36D-46E1-982F-75B124CAEA92}" type="presParOf" srcId="{BEC08119-96AA-4E74-950D-6908EAD1E611}" destId="{41F086E5-8D93-42BC-9E0D-DA6925D66455}" srcOrd="1" destOrd="0" presId="urn:microsoft.com/office/officeart/2018/2/layout/IconVerticalSolidList"/>
    <dgm:cxn modelId="{4E9DAA13-65CA-4996-B0EB-E66EC66522CE}" type="presParOf" srcId="{BEC08119-96AA-4E74-950D-6908EAD1E611}" destId="{8603A370-2626-4360-B2CE-18AA0D797D3F}" srcOrd="2" destOrd="0" presId="urn:microsoft.com/office/officeart/2018/2/layout/IconVerticalSolidList"/>
    <dgm:cxn modelId="{50C386EC-63C4-454B-BF46-11F4E99E3CBB}" type="presParOf" srcId="{BEC08119-96AA-4E74-950D-6908EAD1E611}" destId="{8EDDD50F-F1A6-47E7-B0FC-5C2ECF8E8A2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B348D7-1FCE-43ED-A19A-6B6B012D0DC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746B3BA-6B22-4FE6-93BF-997A61E70E81}">
      <dgm:prSet/>
      <dgm:spPr/>
      <dgm:t>
        <a:bodyPr/>
        <a:lstStyle/>
        <a:p>
          <a:r>
            <a:rPr lang="pt-BR"/>
            <a:t>De fato a Constituição afastou a grande maioria do povo da vida política, pois instituiu o voto censitário, isto é, o direito eleitoral condicionado a certos níveis de renda.</a:t>
          </a:r>
          <a:endParaRPr lang="en-US"/>
        </a:p>
      </dgm:t>
    </dgm:pt>
    <dgm:pt modelId="{F71443EC-4BB8-46BF-9E92-01F56A49CBDF}" type="parTrans" cxnId="{699541B0-0D60-4826-9515-4043BA207468}">
      <dgm:prSet/>
      <dgm:spPr/>
      <dgm:t>
        <a:bodyPr/>
        <a:lstStyle/>
        <a:p>
          <a:endParaRPr lang="en-US"/>
        </a:p>
      </dgm:t>
    </dgm:pt>
    <dgm:pt modelId="{EF6BF1C8-A4E2-45CC-BDDB-E51A7F29677F}" type="sibTrans" cxnId="{699541B0-0D60-4826-9515-4043BA207468}">
      <dgm:prSet/>
      <dgm:spPr/>
      <dgm:t>
        <a:bodyPr/>
        <a:lstStyle/>
        <a:p>
          <a:endParaRPr lang="en-US"/>
        </a:p>
      </dgm:t>
    </dgm:pt>
    <dgm:pt modelId="{88DE598C-8047-4D09-8059-4E1EED226C7E}">
      <dgm:prSet/>
      <dgm:spPr/>
      <dgm:t>
        <a:bodyPr/>
        <a:lstStyle/>
        <a:p>
          <a:r>
            <a:rPr lang="pt-BR"/>
            <a:t>Para votar, a pessoa precisava ter renda anual, pelo menos, 100 mil-réis. Para ser candidato a deputado, a renda anual deveria ser de 400 mil-réis; para senador, 800 mil-réis. Só os ricos podiam votar e ser eleitos.</a:t>
          </a:r>
          <a:endParaRPr lang="en-US"/>
        </a:p>
      </dgm:t>
    </dgm:pt>
    <dgm:pt modelId="{AE3E1BFB-B626-406B-B6A2-FED9A0FEFC03}" type="parTrans" cxnId="{F954BF03-E0A2-4488-8378-10F42B0D6E91}">
      <dgm:prSet/>
      <dgm:spPr/>
      <dgm:t>
        <a:bodyPr/>
        <a:lstStyle/>
        <a:p>
          <a:endParaRPr lang="en-US"/>
        </a:p>
      </dgm:t>
    </dgm:pt>
    <dgm:pt modelId="{EB9D787D-315C-4588-9E0B-473EF28238B8}" type="sibTrans" cxnId="{F954BF03-E0A2-4488-8378-10F42B0D6E91}">
      <dgm:prSet/>
      <dgm:spPr/>
      <dgm:t>
        <a:bodyPr/>
        <a:lstStyle/>
        <a:p>
          <a:endParaRPr lang="en-US"/>
        </a:p>
      </dgm:t>
    </dgm:pt>
    <dgm:pt modelId="{AC7F202B-0D7F-4C50-983D-B3212290BFB8}">
      <dgm:prSet/>
      <dgm:spPr/>
      <dgm:t>
        <a:bodyPr/>
        <a:lstStyle/>
        <a:p>
          <a:r>
            <a:rPr lang="pt-BR"/>
            <a:t>Com o estabelecimento da renda em dinheiro, os comerciantes portugueses garantiram sua participação na vida politica.</a:t>
          </a:r>
          <a:endParaRPr lang="en-US"/>
        </a:p>
      </dgm:t>
    </dgm:pt>
    <dgm:pt modelId="{546F45BD-A85D-4275-84B9-3F84BFE91494}" type="parTrans" cxnId="{6B9A0299-506C-4C2A-A20A-2239A4CE2B98}">
      <dgm:prSet/>
      <dgm:spPr/>
      <dgm:t>
        <a:bodyPr/>
        <a:lstStyle/>
        <a:p>
          <a:endParaRPr lang="en-US"/>
        </a:p>
      </dgm:t>
    </dgm:pt>
    <dgm:pt modelId="{B0643AA4-09A9-4FD5-9167-B76097612385}" type="sibTrans" cxnId="{6B9A0299-506C-4C2A-A20A-2239A4CE2B98}">
      <dgm:prSet/>
      <dgm:spPr/>
      <dgm:t>
        <a:bodyPr/>
        <a:lstStyle/>
        <a:p>
          <a:endParaRPr lang="en-US"/>
        </a:p>
      </dgm:t>
    </dgm:pt>
    <dgm:pt modelId="{FA0B6791-0837-47ED-B86F-33A3730BAE2C}" type="pres">
      <dgm:prSet presAssocID="{93B348D7-1FCE-43ED-A19A-6B6B012D0DC3}" presName="root" presStyleCnt="0">
        <dgm:presLayoutVars>
          <dgm:dir/>
          <dgm:resizeHandles val="exact"/>
        </dgm:presLayoutVars>
      </dgm:prSet>
      <dgm:spPr/>
    </dgm:pt>
    <dgm:pt modelId="{31C9BE3F-8DE8-4A68-A54F-B3C04E388610}" type="pres">
      <dgm:prSet presAssocID="{A746B3BA-6B22-4FE6-93BF-997A61E70E81}" presName="compNode" presStyleCnt="0"/>
      <dgm:spPr/>
    </dgm:pt>
    <dgm:pt modelId="{F3E6E5D1-7EE8-4F1B-B054-05A69B595566}" type="pres">
      <dgm:prSet presAssocID="{A746B3BA-6B22-4FE6-93BF-997A61E70E81}" presName="bgRect" presStyleLbl="bgShp" presStyleIdx="0" presStyleCnt="3"/>
      <dgm:spPr/>
    </dgm:pt>
    <dgm:pt modelId="{F4D6A777-2331-4033-8EF8-BD6700201885}" type="pres">
      <dgm:prSet presAssocID="{A746B3BA-6B22-4FE6-93BF-997A61E70E8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6D440F1-6016-4F12-8AE4-B6375D3CE89F}" type="pres">
      <dgm:prSet presAssocID="{A746B3BA-6B22-4FE6-93BF-997A61E70E81}" presName="spaceRect" presStyleCnt="0"/>
      <dgm:spPr/>
    </dgm:pt>
    <dgm:pt modelId="{3DC1DB50-F678-4364-9667-710EEB60E5D5}" type="pres">
      <dgm:prSet presAssocID="{A746B3BA-6B22-4FE6-93BF-997A61E70E81}" presName="parTx" presStyleLbl="revTx" presStyleIdx="0" presStyleCnt="3">
        <dgm:presLayoutVars>
          <dgm:chMax val="0"/>
          <dgm:chPref val="0"/>
        </dgm:presLayoutVars>
      </dgm:prSet>
      <dgm:spPr/>
    </dgm:pt>
    <dgm:pt modelId="{66791D81-CE8E-4605-864F-73EBE7BCBD2B}" type="pres">
      <dgm:prSet presAssocID="{EF6BF1C8-A4E2-45CC-BDDB-E51A7F29677F}" presName="sibTrans" presStyleCnt="0"/>
      <dgm:spPr/>
    </dgm:pt>
    <dgm:pt modelId="{F220EE27-FE06-4A83-9906-E5DEE527A331}" type="pres">
      <dgm:prSet presAssocID="{88DE598C-8047-4D09-8059-4E1EED226C7E}" presName="compNode" presStyleCnt="0"/>
      <dgm:spPr/>
    </dgm:pt>
    <dgm:pt modelId="{C0ED9009-B185-4AEA-A68F-A262525BD676}" type="pres">
      <dgm:prSet presAssocID="{88DE598C-8047-4D09-8059-4E1EED226C7E}" presName="bgRect" presStyleLbl="bgShp" presStyleIdx="1" presStyleCnt="3"/>
      <dgm:spPr/>
    </dgm:pt>
    <dgm:pt modelId="{E4C85DB4-80C6-4566-BEFD-04879D308C81}" type="pres">
      <dgm:prSet presAssocID="{88DE598C-8047-4D09-8059-4E1EED226C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F58B14C5-F4B7-444F-9B1B-6C8AB2EF14B2}" type="pres">
      <dgm:prSet presAssocID="{88DE598C-8047-4D09-8059-4E1EED226C7E}" presName="spaceRect" presStyleCnt="0"/>
      <dgm:spPr/>
    </dgm:pt>
    <dgm:pt modelId="{23D3517D-87B4-47E4-AA36-D5970DB5F85E}" type="pres">
      <dgm:prSet presAssocID="{88DE598C-8047-4D09-8059-4E1EED226C7E}" presName="parTx" presStyleLbl="revTx" presStyleIdx="1" presStyleCnt="3">
        <dgm:presLayoutVars>
          <dgm:chMax val="0"/>
          <dgm:chPref val="0"/>
        </dgm:presLayoutVars>
      </dgm:prSet>
      <dgm:spPr/>
    </dgm:pt>
    <dgm:pt modelId="{EE642DF2-F519-4BA6-A287-BB513CE009F0}" type="pres">
      <dgm:prSet presAssocID="{EB9D787D-315C-4588-9E0B-473EF28238B8}" presName="sibTrans" presStyleCnt="0"/>
      <dgm:spPr/>
    </dgm:pt>
    <dgm:pt modelId="{8A5834DD-D0B9-40FD-A93F-1F31B3977EF2}" type="pres">
      <dgm:prSet presAssocID="{AC7F202B-0D7F-4C50-983D-B3212290BFB8}" presName="compNode" presStyleCnt="0"/>
      <dgm:spPr/>
    </dgm:pt>
    <dgm:pt modelId="{D23DAB04-EFCA-4B23-9D61-6252C840F28E}" type="pres">
      <dgm:prSet presAssocID="{AC7F202B-0D7F-4C50-983D-B3212290BFB8}" presName="bgRect" presStyleLbl="bgShp" presStyleIdx="2" presStyleCnt="3"/>
      <dgm:spPr/>
    </dgm:pt>
    <dgm:pt modelId="{8C0D4BB1-DB3A-4B67-A155-154B7F074C49}" type="pres">
      <dgm:prSet presAssocID="{AC7F202B-0D7F-4C50-983D-B3212290BFB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7243B2C6-9500-45BB-9B91-AE3DAACBB34C}" type="pres">
      <dgm:prSet presAssocID="{AC7F202B-0D7F-4C50-983D-B3212290BFB8}" presName="spaceRect" presStyleCnt="0"/>
      <dgm:spPr/>
    </dgm:pt>
    <dgm:pt modelId="{8CBEC9D3-7DF9-45C2-85F6-94CDE7731F79}" type="pres">
      <dgm:prSet presAssocID="{AC7F202B-0D7F-4C50-983D-B3212290BFB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593BC03-D6B2-410E-B52E-830608B0BD7C}" type="presOf" srcId="{93B348D7-1FCE-43ED-A19A-6B6B012D0DC3}" destId="{FA0B6791-0837-47ED-B86F-33A3730BAE2C}" srcOrd="0" destOrd="0" presId="urn:microsoft.com/office/officeart/2018/2/layout/IconVerticalSolidList"/>
    <dgm:cxn modelId="{F954BF03-E0A2-4488-8378-10F42B0D6E91}" srcId="{93B348D7-1FCE-43ED-A19A-6B6B012D0DC3}" destId="{88DE598C-8047-4D09-8059-4E1EED226C7E}" srcOrd="1" destOrd="0" parTransId="{AE3E1BFB-B626-406B-B6A2-FED9A0FEFC03}" sibTransId="{EB9D787D-315C-4588-9E0B-473EF28238B8}"/>
    <dgm:cxn modelId="{516F1746-AED7-4E80-9B9F-1C20F2ECF6C5}" type="presOf" srcId="{A746B3BA-6B22-4FE6-93BF-997A61E70E81}" destId="{3DC1DB50-F678-4364-9667-710EEB60E5D5}" srcOrd="0" destOrd="0" presId="urn:microsoft.com/office/officeart/2018/2/layout/IconVerticalSolidList"/>
    <dgm:cxn modelId="{611CBE85-BDA9-4A5E-A591-844046F49A5D}" type="presOf" srcId="{AC7F202B-0D7F-4C50-983D-B3212290BFB8}" destId="{8CBEC9D3-7DF9-45C2-85F6-94CDE7731F79}" srcOrd="0" destOrd="0" presId="urn:microsoft.com/office/officeart/2018/2/layout/IconVerticalSolidList"/>
    <dgm:cxn modelId="{6B9A0299-506C-4C2A-A20A-2239A4CE2B98}" srcId="{93B348D7-1FCE-43ED-A19A-6B6B012D0DC3}" destId="{AC7F202B-0D7F-4C50-983D-B3212290BFB8}" srcOrd="2" destOrd="0" parTransId="{546F45BD-A85D-4275-84B9-3F84BFE91494}" sibTransId="{B0643AA4-09A9-4FD5-9167-B76097612385}"/>
    <dgm:cxn modelId="{699541B0-0D60-4826-9515-4043BA207468}" srcId="{93B348D7-1FCE-43ED-A19A-6B6B012D0DC3}" destId="{A746B3BA-6B22-4FE6-93BF-997A61E70E81}" srcOrd="0" destOrd="0" parTransId="{F71443EC-4BB8-46BF-9E92-01F56A49CBDF}" sibTransId="{EF6BF1C8-A4E2-45CC-BDDB-E51A7F29677F}"/>
    <dgm:cxn modelId="{A54278BD-00B1-4AA9-8918-0E5FCBE393B2}" type="presOf" srcId="{88DE598C-8047-4D09-8059-4E1EED226C7E}" destId="{23D3517D-87B4-47E4-AA36-D5970DB5F85E}" srcOrd="0" destOrd="0" presId="urn:microsoft.com/office/officeart/2018/2/layout/IconVerticalSolidList"/>
    <dgm:cxn modelId="{1D811B92-910B-4467-92BE-24FF63CB7342}" type="presParOf" srcId="{FA0B6791-0837-47ED-B86F-33A3730BAE2C}" destId="{31C9BE3F-8DE8-4A68-A54F-B3C04E388610}" srcOrd="0" destOrd="0" presId="urn:microsoft.com/office/officeart/2018/2/layout/IconVerticalSolidList"/>
    <dgm:cxn modelId="{AA45C0C9-555D-424E-888F-F93AE62AFE48}" type="presParOf" srcId="{31C9BE3F-8DE8-4A68-A54F-B3C04E388610}" destId="{F3E6E5D1-7EE8-4F1B-B054-05A69B595566}" srcOrd="0" destOrd="0" presId="urn:microsoft.com/office/officeart/2018/2/layout/IconVerticalSolidList"/>
    <dgm:cxn modelId="{4CD8E41A-C49F-4B55-875F-FE8C580C89EE}" type="presParOf" srcId="{31C9BE3F-8DE8-4A68-A54F-B3C04E388610}" destId="{F4D6A777-2331-4033-8EF8-BD6700201885}" srcOrd="1" destOrd="0" presId="urn:microsoft.com/office/officeart/2018/2/layout/IconVerticalSolidList"/>
    <dgm:cxn modelId="{7FC3BB7C-ED72-4B24-81F5-C723F5AE4A04}" type="presParOf" srcId="{31C9BE3F-8DE8-4A68-A54F-B3C04E388610}" destId="{16D440F1-6016-4F12-8AE4-B6375D3CE89F}" srcOrd="2" destOrd="0" presId="urn:microsoft.com/office/officeart/2018/2/layout/IconVerticalSolidList"/>
    <dgm:cxn modelId="{5AE57877-FBB1-46C0-9199-5BCE286791F6}" type="presParOf" srcId="{31C9BE3F-8DE8-4A68-A54F-B3C04E388610}" destId="{3DC1DB50-F678-4364-9667-710EEB60E5D5}" srcOrd="3" destOrd="0" presId="urn:microsoft.com/office/officeart/2018/2/layout/IconVerticalSolidList"/>
    <dgm:cxn modelId="{C8DA290E-272A-4CF2-9F3C-2F5F7C5D27D6}" type="presParOf" srcId="{FA0B6791-0837-47ED-B86F-33A3730BAE2C}" destId="{66791D81-CE8E-4605-864F-73EBE7BCBD2B}" srcOrd="1" destOrd="0" presId="urn:microsoft.com/office/officeart/2018/2/layout/IconVerticalSolidList"/>
    <dgm:cxn modelId="{7C32F270-A06D-478C-90FC-028AE578B6B4}" type="presParOf" srcId="{FA0B6791-0837-47ED-B86F-33A3730BAE2C}" destId="{F220EE27-FE06-4A83-9906-E5DEE527A331}" srcOrd="2" destOrd="0" presId="urn:microsoft.com/office/officeart/2018/2/layout/IconVerticalSolidList"/>
    <dgm:cxn modelId="{A1990DD9-3FA1-48AF-8A75-E5381A5B2C9B}" type="presParOf" srcId="{F220EE27-FE06-4A83-9906-E5DEE527A331}" destId="{C0ED9009-B185-4AEA-A68F-A262525BD676}" srcOrd="0" destOrd="0" presId="urn:microsoft.com/office/officeart/2018/2/layout/IconVerticalSolidList"/>
    <dgm:cxn modelId="{E3731FB0-B487-453A-B999-0EDD2F8A510B}" type="presParOf" srcId="{F220EE27-FE06-4A83-9906-E5DEE527A331}" destId="{E4C85DB4-80C6-4566-BEFD-04879D308C81}" srcOrd="1" destOrd="0" presId="urn:microsoft.com/office/officeart/2018/2/layout/IconVerticalSolidList"/>
    <dgm:cxn modelId="{97723AE6-572D-4B80-9092-ED39A339CE58}" type="presParOf" srcId="{F220EE27-FE06-4A83-9906-E5DEE527A331}" destId="{F58B14C5-F4B7-444F-9B1B-6C8AB2EF14B2}" srcOrd="2" destOrd="0" presId="urn:microsoft.com/office/officeart/2018/2/layout/IconVerticalSolidList"/>
    <dgm:cxn modelId="{58647CB2-C8E0-41A2-851C-7A6C63E30D0E}" type="presParOf" srcId="{F220EE27-FE06-4A83-9906-E5DEE527A331}" destId="{23D3517D-87B4-47E4-AA36-D5970DB5F85E}" srcOrd="3" destOrd="0" presId="urn:microsoft.com/office/officeart/2018/2/layout/IconVerticalSolidList"/>
    <dgm:cxn modelId="{FC409E8B-51A6-4E72-8AE6-9014A91BB9AC}" type="presParOf" srcId="{FA0B6791-0837-47ED-B86F-33A3730BAE2C}" destId="{EE642DF2-F519-4BA6-A287-BB513CE009F0}" srcOrd="3" destOrd="0" presId="urn:microsoft.com/office/officeart/2018/2/layout/IconVerticalSolidList"/>
    <dgm:cxn modelId="{21C90D05-EEE5-41B9-8A5E-F69BEB28A8A6}" type="presParOf" srcId="{FA0B6791-0837-47ED-B86F-33A3730BAE2C}" destId="{8A5834DD-D0B9-40FD-A93F-1F31B3977EF2}" srcOrd="4" destOrd="0" presId="urn:microsoft.com/office/officeart/2018/2/layout/IconVerticalSolidList"/>
    <dgm:cxn modelId="{CA88CB19-BA7B-4194-A0C3-4162A113617C}" type="presParOf" srcId="{8A5834DD-D0B9-40FD-A93F-1F31B3977EF2}" destId="{D23DAB04-EFCA-4B23-9D61-6252C840F28E}" srcOrd="0" destOrd="0" presId="urn:microsoft.com/office/officeart/2018/2/layout/IconVerticalSolidList"/>
    <dgm:cxn modelId="{2151ABDB-0944-4837-BD32-E06D04D3ABE1}" type="presParOf" srcId="{8A5834DD-D0B9-40FD-A93F-1F31B3977EF2}" destId="{8C0D4BB1-DB3A-4B67-A155-154B7F074C49}" srcOrd="1" destOrd="0" presId="urn:microsoft.com/office/officeart/2018/2/layout/IconVerticalSolidList"/>
    <dgm:cxn modelId="{A1741B27-D329-4F8E-BC88-9ECC8C2E92A2}" type="presParOf" srcId="{8A5834DD-D0B9-40FD-A93F-1F31B3977EF2}" destId="{7243B2C6-9500-45BB-9B91-AE3DAACBB34C}" srcOrd="2" destOrd="0" presId="urn:microsoft.com/office/officeart/2018/2/layout/IconVerticalSolidList"/>
    <dgm:cxn modelId="{3D84DE6F-6F85-489D-94DA-D55718E52A44}" type="presParOf" srcId="{8A5834DD-D0B9-40FD-A93F-1F31B3977EF2}" destId="{8CBEC9D3-7DF9-45C2-85F6-94CDE7731F7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A4C9475-9448-4ADF-85A0-F8E83EF14AE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B50A3A-EBC0-4B4F-8225-6EFD2E116FC1}">
      <dgm:prSet/>
      <dgm:spPr/>
      <dgm:t>
        <a:bodyPr/>
        <a:lstStyle/>
        <a:p>
          <a:r>
            <a:rPr lang="pt-BR"/>
            <a:t>O catolicismo foi declarado a religião oficial do Brasil. A relação era regulada pelo regime de padroado, que submetia a Igreja católica ao controle político do imperador. Os membros da Igreja recebiam ordenado do governo, sendo quase considerados funcionários públicos, e o imperador nomeava os sacerdotes para os diversos cargos eclesiásticos.</a:t>
          </a:r>
          <a:endParaRPr lang="en-US"/>
        </a:p>
      </dgm:t>
    </dgm:pt>
    <dgm:pt modelId="{6019EA31-25C9-40FD-A447-0A206ECE0251}" type="parTrans" cxnId="{04D943DF-9985-4FB6-A9C0-A11E6BA1DC3C}">
      <dgm:prSet/>
      <dgm:spPr/>
      <dgm:t>
        <a:bodyPr/>
        <a:lstStyle/>
        <a:p>
          <a:endParaRPr lang="en-US"/>
        </a:p>
      </dgm:t>
    </dgm:pt>
    <dgm:pt modelId="{861B8EBC-1737-48A6-A9E2-E9997980ED92}" type="sibTrans" cxnId="{04D943DF-9985-4FB6-A9C0-A11E6BA1DC3C}">
      <dgm:prSet/>
      <dgm:spPr/>
      <dgm:t>
        <a:bodyPr/>
        <a:lstStyle/>
        <a:p>
          <a:endParaRPr lang="en-US"/>
        </a:p>
      </dgm:t>
    </dgm:pt>
    <dgm:pt modelId="{ECA7E5E1-064A-47BC-8D00-0B4C7FCFC2D6}">
      <dgm:prSet/>
      <dgm:spPr/>
      <dgm:t>
        <a:bodyPr/>
        <a:lstStyle/>
        <a:p>
          <a:r>
            <a:rPr lang="pt-BR"/>
            <a:t>Quem tivesse religião diferente da católica só podia praticá-la por meio de “culto particular”, pois a lei proibia qualquer forma externa de templos públicos não-catolicos.</a:t>
          </a:r>
          <a:endParaRPr lang="en-US"/>
        </a:p>
      </dgm:t>
    </dgm:pt>
    <dgm:pt modelId="{B0D0F420-9CE8-4531-A672-EE1860C2C388}" type="parTrans" cxnId="{E4FF7884-3E37-4D5C-A1BB-4CA2AFE140C7}">
      <dgm:prSet/>
      <dgm:spPr/>
      <dgm:t>
        <a:bodyPr/>
        <a:lstStyle/>
        <a:p>
          <a:endParaRPr lang="en-US"/>
        </a:p>
      </dgm:t>
    </dgm:pt>
    <dgm:pt modelId="{A2AFCFBD-3FC2-4BB7-8D1D-21B8252C862D}" type="sibTrans" cxnId="{E4FF7884-3E37-4D5C-A1BB-4CA2AFE140C7}">
      <dgm:prSet/>
      <dgm:spPr/>
      <dgm:t>
        <a:bodyPr/>
        <a:lstStyle/>
        <a:p>
          <a:endParaRPr lang="en-US"/>
        </a:p>
      </dgm:t>
    </dgm:pt>
    <dgm:pt modelId="{B0A6A11A-DB3A-47B8-A43A-BD9F5CFED35E}" type="pres">
      <dgm:prSet presAssocID="{1A4C9475-9448-4ADF-85A0-F8E83EF14A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EFAF06-71C1-44C3-8873-BC665BBB5195}" type="pres">
      <dgm:prSet presAssocID="{24B50A3A-EBC0-4B4F-8225-6EFD2E116FC1}" presName="hierRoot1" presStyleCnt="0"/>
      <dgm:spPr/>
    </dgm:pt>
    <dgm:pt modelId="{714FF48D-05A4-444E-B80E-4E948AF6516A}" type="pres">
      <dgm:prSet presAssocID="{24B50A3A-EBC0-4B4F-8225-6EFD2E116FC1}" presName="composite" presStyleCnt="0"/>
      <dgm:spPr/>
    </dgm:pt>
    <dgm:pt modelId="{3D5F82F8-4944-45D4-9B09-AE1A7518D1A0}" type="pres">
      <dgm:prSet presAssocID="{24B50A3A-EBC0-4B4F-8225-6EFD2E116FC1}" presName="background" presStyleLbl="node0" presStyleIdx="0" presStyleCnt="2"/>
      <dgm:spPr/>
    </dgm:pt>
    <dgm:pt modelId="{96A4747F-0B7F-4DB1-A25D-0BF683B958B1}" type="pres">
      <dgm:prSet presAssocID="{24B50A3A-EBC0-4B4F-8225-6EFD2E116FC1}" presName="text" presStyleLbl="fgAcc0" presStyleIdx="0" presStyleCnt="2">
        <dgm:presLayoutVars>
          <dgm:chPref val="3"/>
        </dgm:presLayoutVars>
      </dgm:prSet>
      <dgm:spPr/>
    </dgm:pt>
    <dgm:pt modelId="{90C67962-7851-4AAC-A365-4CF083B2F257}" type="pres">
      <dgm:prSet presAssocID="{24B50A3A-EBC0-4B4F-8225-6EFD2E116FC1}" presName="hierChild2" presStyleCnt="0"/>
      <dgm:spPr/>
    </dgm:pt>
    <dgm:pt modelId="{BFD7F8CD-164D-4A5D-A033-90B2D0FDFAA7}" type="pres">
      <dgm:prSet presAssocID="{ECA7E5E1-064A-47BC-8D00-0B4C7FCFC2D6}" presName="hierRoot1" presStyleCnt="0"/>
      <dgm:spPr/>
    </dgm:pt>
    <dgm:pt modelId="{6995B0B0-E923-44B3-B136-60FBB727D9B3}" type="pres">
      <dgm:prSet presAssocID="{ECA7E5E1-064A-47BC-8D00-0B4C7FCFC2D6}" presName="composite" presStyleCnt="0"/>
      <dgm:spPr/>
    </dgm:pt>
    <dgm:pt modelId="{5BCD3B16-6B71-4EA7-92EB-814512F7DD8F}" type="pres">
      <dgm:prSet presAssocID="{ECA7E5E1-064A-47BC-8D00-0B4C7FCFC2D6}" presName="background" presStyleLbl="node0" presStyleIdx="1" presStyleCnt="2"/>
      <dgm:spPr/>
    </dgm:pt>
    <dgm:pt modelId="{6D9CB5C9-1A96-4BF0-BC4C-57237957FBDD}" type="pres">
      <dgm:prSet presAssocID="{ECA7E5E1-064A-47BC-8D00-0B4C7FCFC2D6}" presName="text" presStyleLbl="fgAcc0" presStyleIdx="1" presStyleCnt="2">
        <dgm:presLayoutVars>
          <dgm:chPref val="3"/>
        </dgm:presLayoutVars>
      </dgm:prSet>
      <dgm:spPr/>
    </dgm:pt>
    <dgm:pt modelId="{6D3A2F33-4ED2-4463-84F5-B26BDFFDC612}" type="pres">
      <dgm:prSet presAssocID="{ECA7E5E1-064A-47BC-8D00-0B4C7FCFC2D6}" presName="hierChild2" presStyleCnt="0"/>
      <dgm:spPr/>
    </dgm:pt>
  </dgm:ptLst>
  <dgm:cxnLst>
    <dgm:cxn modelId="{BB7CFA5B-45B5-446E-BC25-8152BF8A37F2}" type="presOf" srcId="{ECA7E5E1-064A-47BC-8D00-0B4C7FCFC2D6}" destId="{6D9CB5C9-1A96-4BF0-BC4C-57237957FBDD}" srcOrd="0" destOrd="0" presId="urn:microsoft.com/office/officeart/2005/8/layout/hierarchy1"/>
    <dgm:cxn modelId="{88C2B35D-D628-4259-ABE0-5FD3D7D40423}" type="presOf" srcId="{1A4C9475-9448-4ADF-85A0-F8E83EF14AEA}" destId="{B0A6A11A-DB3A-47B8-A43A-BD9F5CFED35E}" srcOrd="0" destOrd="0" presId="urn:microsoft.com/office/officeart/2005/8/layout/hierarchy1"/>
    <dgm:cxn modelId="{1D312D52-2F52-4033-9604-27496C20601A}" type="presOf" srcId="{24B50A3A-EBC0-4B4F-8225-6EFD2E116FC1}" destId="{96A4747F-0B7F-4DB1-A25D-0BF683B958B1}" srcOrd="0" destOrd="0" presId="urn:microsoft.com/office/officeart/2005/8/layout/hierarchy1"/>
    <dgm:cxn modelId="{E4FF7884-3E37-4D5C-A1BB-4CA2AFE140C7}" srcId="{1A4C9475-9448-4ADF-85A0-F8E83EF14AEA}" destId="{ECA7E5E1-064A-47BC-8D00-0B4C7FCFC2D6}" srcOrd="1" destOrd="0" parTransId="{B0D0F420-9CE8-4531-A672-EE1860C2C388}" sibTransId="{A2AFCFBD-3FC2-4BB7-8D1D-21B8252C862D}"/>
    <dgm:cxn modelId="{04D943DF-9985-4FB6-A9C0-A11E6BA1DC3C}" srcId="{1A4C9475-9448-4ADF-85A0-F8E83EF14AEA}" destId="{24B50A3A-EBC0-4B4F-8225-6EFD2E116FC1}" srcOrd="0" destOrd="0" parTransId="{6019EA31-25C9-40FD-A447-0A206ECE0251}" sibTransId="{861B8EBC-1737-48A6-A9E2-E9997980ED92}"/>
    <dgm:cxn modelId="{FB650EB3-112E-47D7-BD01-9614F630BA61}" type="presParOf" srcId="{B0A6A11A-DB3A-47B8-A43A-BD9F5CFED35E}" destId="{B3EFAF06-71C1-44C3-8873-BC665BBB5195}" srcOrd="0" destOrd="0" presId="urn:microsoft.com/office/officeart/2005/8/layout/hierarchy1"/>
    <dgm:cxn modelId="{B6C7E96C-58F9-40EB-A060-9A85BAD64DD9}" type="presParOf" srcId="{B3EFAF06-71C1-44C3-8873-BC665BBB5195}" destId="{714FF48D-05A4-444E-B80E-4E948AF6516A}" srcOrd="0" destOrd="0" presId="urn:microsoft.com/office/officeart/2005/8/layout/hierarchy1"/>
    <dgm:cxn modelId="{477000C9-F3D1-4976-9A78-47D410F736A3}" type="presParOf" srcId="{714FF48D-05A4-444E-B80E-4E948AF6516A}" destId="{3D5F82F8-4944-45D4-9B09-AE1A7518D1A0}" srcOrd="0" destOrd="0" presId="urn:microsoft.com/office/officeart/2005/8/layout/hierarchy1"/>
    <dgm:cxn modelId="{4F5C048B-7B4C-4580-9B07-E06633148C67}" type="presParOf" srcId="{714FF48D-05A4-444E-B80E-4E948AF6516A}" destId="{96A4747F-0B7F-4DB1-A25D-0BF683B958B1}" srcOrd="1" destOrd="0" presId="urn:microsoft.com/office/officeart/2005/8/layout/hierarchy1"/>
    <dgm:cxn modelId="{C11A0B15-0F2B-4378-AAD6-6126269DB595}" type="presParOf" srcId="{B3EFAF06-71C1-44C3-8873-BC665BBB5195}" destId="{90C67962-7851-4AAC-A365-4CF083B2F257}" srcOrd="1" destOrd="0" presId="urn:microsoft.com/office/officeart/2005/8/layout/hierarchy1"/>
    <dgm:cxn modelId="{D804D9ED-A03E-4B69-8220-A1B435FCF1E2}" type="presParOf" srcId="{B0A6A11A-DB3A-47B8-A43A-BD9F5CFED35E}" destId="{BFD7F8CD-164D-4A5D-A033-90B2D0FDFAA7}" srcOrd="1" destOrd="0" presId="urn:microsoft.com/office/officeart/2005/8/layout/hierarchy1"/>
    <dgm:cxn modelId="{75D737B8-B03D-41A2-B598-9C46902C3F8F}" type="presParOf" srcId="{BFD7F8CD-164D-4A5D-A033-90B2D0FDFAA7}" destId="{6995B0B0-E923-44B3-B136-60FBB727D9B3}" srcOrd="0" destOrd="0" presId="urn:microsoft.com/office/officeart/2005/8/layout/hierarchy1"/>
    <dgm:cxn modelId="{10D2CA5F-E968-455D-930A-7B058FD6F147}" type="presParOf" srcId="{6995B0B0-E923-44B3-B136-60FBB727D9B3}" destId="{5BCD3B16-6B71-4EA7-92EB-814512F7DD8F}" srcOrd="0" destOrd="0" presId="urn:microsoft.com/office/officeart/2005/8/layout/hierarchy1"/>
    <dgm:cxn modelId="{5076597C-ADB5-4BBF-8519-B1D3A7030E38}" type="presParOf" srcId="{6995B0B0-E923-44B3-B136-60FBB727D9B3}" destId="{6D9CB5C9-1A96-4BF0-BC4C-57237957FBDD}" srcOrd="1" destOrd="0" presId="urn:microsoft.com/office/officeart/2005/8/layout/hierarchy1"/>
    <dgm:cxn modelId="{DE5A2B8F-6CC4-45BB-A874-45E4061861D6}" type="presParOf" srcId="{BFD7F8CD-164D-4A5D-A033-90B2D0FDFAA7}" destId="{6D3A2F33-4ED2-4463-84F5-B26BDFFDC6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089318-01B9-49CF-8624-8FABB94C80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E58ED0D-3199-410A-91F5-D2249CE1B1F6}">
      <dgm:prSet/>
      <dgm:spPr/>
      <dgm:t>
        <a:bodyPr/>
        <a:lstStyle/>
        <a:p>
          <a:r>
            <a:rPr lang="pt-BR"/>
            <a:t>Balança comercial desfavorável desde a Independência, desequilíbrio entre gastos com as importações e receita fraca.</a:t>
          </a:r>
          <a:endParaRPr lang="en-US"/>
        </a:p>
      </dgm:t>
    </dgm:pt>
    <dgm:pt modelId="{D7965E04-4AC3-4048-9922-05E618244C71}" type="parTrans" cxnId="{C74FC61B-CC5E-4E2E-8DC0-9FFEF0EBC2FF}">
      <dgm:prSet/>
      <dgm:spPr/>
      <dgm:t>
        <a:bodyPr/>
        <a:lstStyle/>
        <a:p>
          <a:endParaRPr lang="en-US"/>
        </a:p>
      </dgm:t>
    </dgm:pt>
    <dgm:pt modelId="{DA0D246E-0835-419A-86E6-375F69D270A1}" type="sibTrans" cxnId="{C74FC61B-CC5E-4E2E-8DC0-9FFEF0EBC2FF}">
      <dgm:prSet/>
      <dgm:spPr/>
      <dgm:t>
        <a:bodyPr/>
        <a:lstStyle/>
        <a:p>
          <a:endParaRPr lang="en-US"/>
        </a:p>
      </dgm:t>
    </dgm:pt>
    <dgm:pt modelId="{1B3042F4-1A7E-4FF5-A0C4-6FB717178BFF}">
      <dgm:prSet/>
      <dgm:spPr/>
      <dgm:t>
        <a:bodyPr/>
        <a:lstStyle/>
        <a:p>
          <a:r>
            <a:rPr lang="pt-BR"/>
            <a:t>A divida externa aumentou ainda mais com as despesas para o aparelhamento das forças militares que lutaram na confederação do Equadro e guerra Cisplatina.</a:t>
          </a:r>
          <a:endParaRPr lang="en-US"/>
        </a:p>
      </dgm:t>
    </dgm:pt>
    <dgm:pt modelId="{FD8529D1-9EA2-407E-ACB6-B818686C5A38}" type="parTrans" cxnId="{12DDB41F-31B3-480E-A1D8-F55D09B6E454}">
      <dgm:prSet/>
      <dgm:spPr/>
      <dgm:t>
        <a:bodyPr/>
        <a:lstStyle/>
        <a:p>
          <a:endParaRPr lang="en-US"/>
        </a:p>
      </dgm:t>
    </dgm:pt>
    <dgm:pt modelId="{F8FE8869-8BB5-459F-9594-BAF69B9FD3F6}" type="sibTrans" cxnId="{12DDB41F-31B3-480E-A1D8-F55D09B6E454}">
      <dgm:prSet/>
      <dgm:spPr/>
      <dgm:t>
        <a:bodyPr/>
        <a:lstStyle/>
        <a:p>
          <a:endParaRPr lang="en-US"/>
        </a:p>
      </dgm:t>
    </dgm:pt>
    <dgm:pt modelId="{087FDA03-641B-4CF6-B447-DF49B749A993}" type="pres">
      <dgm:prSet presAssocID="{01089318-01B9-49CF-8624-8FABB94C805A}" presName="root" presStyleCnt="0">
        <dgm:presLayoutVars>
          <dgm:dir/>
          <dgm:resizeHandles val="exact"/>
        </dgm:presLayoutVars>
      </dgm:prSet>
      <dgm:spPr/>
    </dgm:pt>
    <dgm:pt modelId="{723DD801-DCEF-42AE-AF53-1A041CB5C945}" type="pres">
      <dgm:prSet presAssocID="{3E58ED0D-3199-410A-91F5-D2249CE1B1F6}" presName="compNode" presStyleCnt="0"/>
      <dgm:spPr/>
    </dgm:pt>
    <dgm:pt modelId="{8580264B-F8EE-4445-9637-E918E32CB795}" type="pres">
      <dgm:prSet presAssocID="{3E58ED0D-3199-410A-91F5-D2249CE1B1F6}" presName="bgRect" presStyleLbl="bgShp" presStyleIdx="0" presStyleCnt="2"/>
      <dgm:spPr/>
    </dgm:pt>
    <dgm:pt modelId="{C2E8327A-8819-48CA-B656-486FDCC5AC9C}" type="pres">
      <dgm:prSet presAssocID="{3E58ED0D-3199-410A-91F5-D2249CE1B1F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4699253-781A-43A3-84CF-369F479180CE}" type="pres">
      <dgm:prSet presAssocID="{3E58ED0D-3199-410A-91F5-D2249CE1B1F6}" presName="spaceRect" presStyleCnt="0"/>
      <dgm:spPr/>
    </dgm:pt>
    <dgm:pt modelId="{6ED5E954-36C7-47C5-AAF0-BD9AB6A6F0E0}" type="pres">
      <dgm:prSet presAssocID="{3E58ED0D-3199-410A-91F5-D2249CE1B1F6}" presName="parTx" presStyleLbl="revTx" presStyleIdx="0" presStyleCnt="2">
        <dgm:presLayoutVars>
          <dgm:chMax val="0"/>
          <dgm:chPref val="0"/>
        </dgm:presLayoutVars>
      </dgm:prSet>
      <dgm:spPr/>
    </dgm:pt>
    <dgm:pt modelId="{71FFA198-9CA3-433E-BCBF-41260D4CF002}" type="pres">
      <dgm:prSet presAssocID="{DA0D246E-0835-419A-86E6-375F69D270A1}" presName="sibTrans" presStyleCnt="0"/>
      <dgm:spPr/>
    </dgm:pt>
    <dgm:pt modelId="{EA0AB17E-9C77-4F88-B072-DBFD81DDC0D0}" type="pres">
      <dgm:prSet presAssocID="{1B3042F4-1A7E-4FF5-A0C4-6FB717178BFF}" presName="compNode" presStyleCnt="0"/>
      <dgm:spPr/>
    </dgm:pt>
    <dgm:pt modelId="{C69FE2D8-F245-483C-BFF3-499A4E67AD0A}" type="pres">
      <dgm:prSet presAssocID="{1B3042F4-1A7E-4FF5-A0C4-6FB717178BFF}" presName="bgRect" presStyleLbl="bgShp" presStyleIdx="1" presStyleCnt="2"/>
      <dgm:spPr/>
    </dgm:pt>
    <dgm:pt modelId="{5E4961D6-50D9-4FDE-B874-84E80D52C295}" type="pres">
      <dgm:prSet presAssocID="{1B3042F4-1A7E-4FF5-A0C4-6FB717178BF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913FDC11-20BB-46CF-AE46-C1E84591D240}" type="pres">
      <dgm:prSet presAssocID="{1B3042F4-1A7E-4FF5-A0C4-6FB717178BFF}" presName="spaceRect" presStyleCnt="0"/>
      <dgm:spPr/>
    </dgm:pt>
    <dgm:pt modelId="{86343973-C0B5-450B-83F7-8434BBB4C64B}" type="pres">
      <dgm:prSet presAssocID="{1B3042F4-1A7E-4FF5-A0C4-6FB717178BF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F31C006-C439-4DED-81FD-CB81CFAB7295}" type="presOf" srcId="{3E58ED0D-3199-410A-91F5-D2249CE1B1F6}" destId="{6ED5E954-36C7-47C5-AAF0-BD9AB6A6F0E0}" srcOrd="0" destOrd="0" presId="urn:microsoft.com/office/officeart/2018/2/layout/IconVerticalSolidList"/>
    <dgm:cxn modelId="{C74FC61B-CC5E-4E2E-8DC0-9FFEF0EBC2FF}" srcId="{01089318-01B9-49CF-8624-8FABB94C805A}" destId="{3E58ED0D-3199-410A-91F5-D2249CE1B1F6}" srcOrd="0" destOrd="0" parTransId="{D7965E04-4AC3-4048-9922-05E618244C71}" sibTransId="{DA0D246E-0835-419A-86E6-375F69D270A1}"/>
    <dgm:cxn modelId="{12DDB41F-31B3-480E-A1D8-F55D09B6E454}" srcId="{01089318-01B9-49CF-8624-8FABB94C805A}" destId="{1B3042F4-1A7E-4FF5-A0C4-6FB717178BFF}" srcOrd="1" destOrd="0" parTransId="{FD8529D1-9EA2-407E-ACB6-B818686C5A38}" sibTransId="{F8FE8869-8BB5-459F-9594-BAF69B9FD3F6}"/>
    <dgm:cxn modelId="{6300C2C8-05D8-4401-9A1F-658A90A396F2}" type="presOf" srcId="{1B3042F4-1A7E-4FF5-A0C4-6FB717178BFF}" destId="{86343973-C0B5-450B-83F7-8434BBB4C64B}" srcOrd="0" destOrd="0" presId="urn:microsoft.com/office/officeart/2018/2/layout/IconVerticalSolidList"/>
    <dgm:cxn modelId="{24C6F3E1-BDE0-49DA-A584-340B58AC4D52}" type="presOf" srcId="{01089318-01B9-49CF-8624-8FABB94C805A}" destId="{087FDA03-641B-4CF6-B447-DF49B749A993}" srcOrd="0" destOrd="0" presId="urn:microsoft.com/office/officeart/2018/2/layout/IconVerticalSolidList"/>
    <dgm:cxn modelId="{4646B29F-7748-40C5-B4A6-6A347E5220A5}" type="presParOf" srcId="{087FDA03-641B-4CF6-B447-DF49B749A993}" destId="{723DD801-DCEF-42AE-AF53-1A041CB5C945}" srcOrd="0" destOrd="0" presId="urn:microsoft.com/office/officeart/2018/2/layout/IconVerticalSolidList"/>
    <dgm:cxn modelId="{64679068-0548-445B-9B5C-F5FE1CA83A72}" type="presParOf" srcId="{723DD801-DCEF-42AE-AF53-1A041CB5C945}" destId="{8580264B-F8EE-4445-9637-E918E32CB795}" srcOrd="0" destOrd="0" presId="urn:microsoft.com/office/officeart/2018/2/layout/IconVerticalSolidList"/>
    <dgm:cxn modelId="{0D710ACE-B980-4C82-9ED1-9CF2CA8C7DF4}" type="presParOf" srcId="{723DD801-DCEF-42AE-AF53-1A041CB5C945}" destId="{C2E8327A-8819-48CA-B656-486FDCC5AC9C}" srcOrd="1" destOrd="0" presId="urn:microsoft.com/office/officeart/2018/2/layout/IconVerticalSolidList"/>
    <dgm:cxn modelId="{ABEE449A-02F6-468D-88E1-5BB968A15340}" type="presParOf" srcId="{723DD801-DCEF-42AE-AF53-1A041CB5C945}" destId="{44699253-781A-43A3-84CF-369F479180CE}" srcOrd="2" destOrd="0" presId="urn:microsoft.com/office/officeart/2018/2/layout/IconVerticalSolidList"/>
    <dgm:cxn modelId="{1B51888F-23A5-45D1-86E2-DD448B9ED189}" type="presParOf" srcId="{723DD801-DCEF-42AE-AF53-1A041CB5C945}" destId="{6ED5E954-36C7-47C5-AAF0-BD9AB6A6F0E0}" srcOrd="3" destOrd="0" presId="urn:microsoft.com/office/officeart/2018/2/layout/IconVerticalSolidList"/>
    <dgm:cxn modelId="{CD4BCC6E-A6E1-49CA-9490-BF7C54D9895F}" type="presParOf" srcId="{087FDA03-641B-4CF6-B447-DF49B749A993}" destId="{71FFA198-9CA3-433E-BCBF-41260D4CF002}" srcOrd="1" destOrd="0" presId="urn:microsoft.com/office/officeart/2018/2/layout/IconVerticalSolidList"/>
    <dgm:cxn modelId="{261E6C4C-1FB2-434F-8B5D-C242CE135609}" type="presParOf" srcId="{087FDA03-641B-4CF6-B447-DF49B749A993}" destId="{EA0AB17E-9C77-4F88-B072-DBFD81DDC0D0}" srcOrd="2" destOrd="0" presId="urn:microsoft.com/office/officeart/2018/2/layout/IconVerticalSolidList"/>
    <dgm:cxn modelId="{CD30F97D-E996-4E82-AB09-52995405D77F}" type="presParOf" srcId="{EA0AB17E-9C77-4F88-B072-DBFD81DDC0D0}" destId="{C69FE2D8-F245-483C-BFF3-499A4E67AD0A}" srcOrd="0" destOrd="0" presId="urn:microsoft.com/office/officeart/2018/2/layout/IconVerticalSolidList"/>
    <dgm:cxn modelId="{2BC62784-4A4C-495C-B38F-6B4558F66634}" type="presParOf" srcId="{EA0AB17E-9C77-4F88-B072-DBFD81DDC0D0}" destId="{5E4961D6-50D9-4FDE-B874-84E80D52C295}" srcOrd="1" destOrd="0" presId="urn:microsoft.com/office/officeart/2018/2/layout/IconVerticalSolidList"/>
    <dgm:cxn modelId="{E6FB757B-82B0-45E8-B389-6C645B4C4FB0}" type="presParOf" srcId="{EA0AB17E-9C77-4F88-B072-DBFD81DDC0D0}" destId="{913FDC11-20BB-46CF-AE46-C1E84591D240}" srcOrd="2" destOrd="0" presId="urn:microsoft.com/office/officeart/2018/2/layout/IconVerticalSolidList"/>
    <dgm:cxn modelId="{02F90745-53C9-4126-8B29-53BFB5B6EE7B}" type="presParOf" srcId="{EA0AB17E-9C77-4F88-B072-DBFD81DDC0D0}" destId="{86343973-C0B5-450B-83F7-8434BBB4C64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3DC02-E6AA-4367-BDC4-1383AA1FE0C9}">
      <dsp:nvSpPr>
        <dsp:cNvPr id="0" name=""/>
        <dsp:cNvSpPr/>
      </dsp:nvSpPr>
      <dsp:spPr>
        <a:xfrm>
          <a:off x="0" y="164125"/>
          <a:ext cx="4971603" cy="90492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No inicio do Primeiro Reinado, a primeira grande tarefa de D. Pedro I foi consolidar a independência no país, pois a nova situação política (separação de Portugal) não fora prontamente aceita em todo o território.</a:t>
          </a:r>
          <a:endParaRPr lang="en-US" sz="1100" kern="1200"/>
        </a:p>
      </dsp:txBody>
      <dsp:txXfrm>
        <a:off x="44175" y="208300"/>
        <a:ext cx="4883253" cy="816571"/>
      </dsp:txXfrm>
    </dsp:sp>
    <dsp:sp modelId="{BEB3E9CA-91B9-442F-8F6B-E3DA638EED76}">
      <dsp:nvSpPr>
        <dsp:cNvPr id="0" name=""/>
        <dsp:cNvSpPr/>
      </dsp:nvSpPr>
      <dsp:spPr>
        <a:xfrm>
          <a:off x="0" y="1100727"/>
          <a:ext cx="4971603" cy="904921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No Norte e no Nordeste, militares e comerciantes portugueses, que controlavam o governo local, não concordavam com a independência e decidiram lutar para manter os laços com Portugal.</a:t>
          </a:r>
          <a:endParaRPr lang="en-US" sz="1100" kern="1200"/>
        </a:p>
      </dsp:txBody>
      <dsp:txXfrm>
        <a:off x="44175" y="1144902"/>
        <a:ext cx="4883253" cy="816571"/>
      </dsp:txXfrm>
    </dsp:sp>
    <dsp:sp modelId="{625A68CB-E3F1-4B68-A34D-076E3FFDAD82}">
      <dsp:nvSpPr>
        <dsp:cNvPr id="0" name=""/>
        <dsp:cNvSpPr/>
      </dsp:nvSpPr>
      <dsp:spPr>
        <a:xfrm>
          <a:off x="0" y="2037329"/>
          <a:ext cx="4971603" cy="904921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Sem exército preparado para combater os revoltosos, D. Pedro I contratou os serviços militares de mercenários, contando com o apoio dos grandes proprietários rurais do Centro-sul. Os Chefes mercenários contratados foram lorde Cocharam, John Grenfell, Pierre Labatut, James Norton, John Taylor e Thomas Crosbie.</a:t>
          </a:r>
          <a:endParaRPr lang="en-US" sz="1100" kern="1200"/>
        </a:p>
      </dsp:txBody>
      <dsp:txXfrm>
        <a:off x="44175" y="2081504"/>
        <a:ext cx="4883253" cy="816571"/>
      </dsp:txXfrm>
    </dsp:sp>
    <dsp:sp modelId="{72BF5AB3-8901-4209-BA0C-85114D3C6D35}">
      <dsp:nvSpPr>
        <dsp:cNvPr id="0" name=""/>
        <dsp:cNvSpPr/>
      </dsp:nvSpPr>
      <dsp:spPr>
        <a:xfrm>
          <a:off x="0" y="2973931"/>
          <a:ext cx="4971603" cy="904921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Durante um ano houve vários confrontos entre tropas portuguesas e do governo brasileiro. A luta estendeu-se pela Bahia, Pará, Maranhão, Piaui e Província Cisplatina (atual Uruguai). Em todas essas províncias, os revoltos foram derrotados pelas forças de D. Pedro I.</a:t>
          </a:r>
          <a:endParaRPr lang="en-US" sz="1100" kern="1200"/>
        </a:p>
      </dsp:txBody>
      <dsp:txXfrm>
        <a:off x="44175" y="3018106"/>
        <a:ext cx="4883253" cy="816571"/>
      </dsp:txXfrm>
    </dsp:sp>
    <dsp:sp modelId="{A8A7C249-8F54-4783-B685-C95926286730}">
      <dsp:nvSpPr>
        <dsp:cNvPr id="0" name=""/>
        <dsp:cNvSpPr/>
      </dsp:nvSpPr>
      <dsp:spPr>
        <a:xfrm>
          <a:off x="0" y="3910533"/>
          <a:ext cx="4971603" cy="904921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/>
            <a:t>Em meados de 1823, todo o país estava sob comando do imperador D. Pedro I.</a:t>
          </a:r>
          <a:endParaRPr lang="en-US" sz="1100" kern="1200"/>
        </a:p>
      </dsp:txBody>
      <dsp:txXfrm>
        <a:off x="44175" y="3954708"/>
        <a:ext cx="4883253" cy="816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2A12E-4DFA-4E27-B4B2-6D7CC3DBAF13}">
      <dsp:nvSpPr>
        <dsp:cNvPr id="0" name=""/>
        <dsp:cNvSpPr/>
      </dsp:nvSpPr>
      <dsp:spPr>
        <a:xfrm rot="5400000">
          <a:off x="4377572" y="-1646758"/>
          <a:ext cx="1055350" cy="461670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/>
            <a:t>Firme oposição aos portugueses (comerciantes e militares), que ainda ameaçavam a independência brasileira e desejavam a recolonização do pais. O projeto proibia, por exemplo, os estrangeiros de ocuparem cargos públicos de representação nacional (deputado, senador).</a:t>
          </a:r>
        </a:p>
      </dsp:txBody>
      <dsp:txXfrm rot="-5400000">
        <a:off x="2596895" y="185437"/>
        <a:ext cx="4565186" cy="952314"/>
      </dsp:txXfrm>
    </dsp:sp>
    <dsp:sp modelId="{16AE5DA1-81C8-449A-A967-4E9BC6BB8F28}">
      <dsp:nvSpPr>
        <dsp:cNvPr id="0" name=""/>
        <dsp:cNvSpPr/>
      </dsp:nvSpPr>
      <dsp:spPr>
        <a:xfrm>
          <a:off x="0" y="1998"/>
          <a:ext cx="2596896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Anticolonialismo</a:t>
          </a:r>
        </a:p>
      </dsp:txBody>
      <dsp:txXfrm>
        <a:off x="64397" y="66395"/>
        <a:ext cx="2468102" cy="1190394"/>
      </dsp:txXfrm>
    </dsp:sp>
    <dsp:sp modelId="{05C0CFFF-1ED2-4A0F-9D82-0702BBA56768}">
      <dsp:nvSpPr>
        <dsp:cNvPr id="0" name=""/>
        <dsp:cNvSpPr/>
      </dsp:nvSpPr>
      <dsp:spPr>
        <a:xfrm rot="5400000">
          <a:off x="4377572" y="-261611"/>
          <a:ext cx="1055350" cy="4616704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/>
            <a:t>Preocupação de limitar e diminuir os poderes do imperador e valorizar e aumentar os poderes do poder legislativo. O projeto estabelecia, por exemplo, que o imperador não tinha poderes para dissolver o parlamento e que as forças Armadas deviam submeter-se às ordens do legislativo e nãos às de D. Pedro I.</a:t>
          </a:r>
        </a:p>
      </dsp:txBody>
      <dsp:txXfrm rot="-5400000">
        <a:off x="2596895" y="1570584"/>
        <a:ext cx="4565186" cy="952314"/>
      </dsp:txXfrm>
    </dsp:sp>
    <dsp:sp modelId="{73F62C4C-BC32-485B-930C-1B7F51241EF6}">
      <dsp:nvSpPr>
        <dsp:cNvPr id="0" name=""/>
        <dsp:cNvSpPr/>
      </dsp:nvSpPr>
      <dsp:spPr>
        <a:xfrm>
          <a:off x="0" y="1387146"/>
          <a:ext cx="2596896" cy="13191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/>
            <a:t>Antiabsolutismo</a:t>
          </a:r>
        </a:p>
      </dsp:txBody>
      <dsp:txXfrm>
        <a:off x="64397" y="1451543"/>
        <a:ext cx="2468102" cy="1190394"/>
      </dsp:txXfrm>
    </dsp:sp>
    <dsp:sp modelId="{7793E87B-6B4B-4993-AA46-29A701A2AAA4}">
      <dsp:nvSpPr>
        <dsp:cNvPr id="0" name=""/>
        <dsp:cNvSpPr/>
      </dsp:nvSpPr>
      <dsp:spPr>
        <a:xfrm rot="5400000">
          <a:off x="4377572" y="1123536"/>
          <a:ext cx="1055350" cy="461670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100" kern="1200" dirty="0"/>
            <a:t>Intenção de manter o poder político praticamente nas mãos da classe dos grandes proprietários rurais. A maioria do povo não era considerada cidadão, não tinha o direito de votar nem de ser votada, para votar a pessoa deveria ter no mínimo 150 alqueires de mandioca por isso o primeira constituição ficou conhecida como Constituição da Mandioca.</a:t>
          </a:r>
        </a:p>
      </dsp:txBody>
      <dsp:txXfrm rot="-5400000">
        <a:off x="2596895" y="2955731"/>
        <a:ext cx="4565186" cy="952314"/>
      </dsp:txXfrm>
    </dsp:sp>
    <dsp:sp modelId="{4478C5E9-1981-450E-8C77-C14996B8111A}">
      <dsp:nvSpPr>
        <dsp:cNvPr id="0" name=""/>
        <dsp:cNvSpPr/>
      </dsp:nvSpPr>
      <dsp:spPr>
        <a:xfrm>
          <a:off x="0" y="2772294"/>
          <a:ext cx="2596896" cy="13191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 err="1"/>
            <a:t>classismo</a:t>
          </a:r>
          <a:endParaRPr lang="pt-BR" sz="2300" kern="1200" dirty="0"/>
        </a:p>
      </dsp:txBody>
      <dsp:txXfrm>
        <a:off x="64397" y="2836691"/>
        <a:ext cx="2468102" cy="1190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B2E94-3718-4A15-9155-335367D57C27}">
      <dsp:nvSpPr>
        <dsp:cNvPr id="0" name=""/>
        <dsp:cNvSpPr/>
      </dsp:nvSpPr>
      <dsp:spPr>
        <a:xfrm>
          <a:off x="0" y="3890"/>
          <a:ext cx="4971603" cy="8286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C5AB3-815C-4A87-8DDE-729B83AFC25E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555EB-402C-4B4E-AA86-9CED33A15CDA}">
      <dsp:nvSpPr>
        <dsp:cNvPr id="0" name=""/>
        <dsp:cNvSpPr/>
      </dsp:nvSpPr>
      <dsp:spPr>
        <a:xfrm>
          <a:off x="957071" y="3890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Poder Judiciário</a:t>
          </a:r>
        </a:p>
      </dsp:txBody>
      <dsp:txXfrm>
        <a:off x="957071" y="3890"/>
        <a:ext cx="4014531" cy="828633"/>
      </dsp:txXfrm>
    </dsp:sp>
    <dsp:sp modelId="{9B4878F9-AE0D-44B3-8354-BDBABE0FD79D}">
      <dsp:nvSpPr>
        <dsp:cNvPr id="0" name=""/>
        <dsp:cNvSpPr/>
      </dsp:nvSpPr>
      <dsp:spPr>
        <a:xfrm>
          <a:off x="0" y="1039682"/>
          <a:ext cx="4971603" cy="8286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D7D393-FB6E-47B0-9F5B-0C9340977AB5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08483-7BF2-441E-BB2C-80AC5E114F90}">
      <dsp:nvSpPr>
        <dsp:cNvPr id="0" name=""/>
        <dsp:cNvSpPr/>
      </dsp:nvSpPr>
      <dsp:spPr>
        <a:xfrm>
          <a:off x="957071" y="1039682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Poder Legislativo</a:t>
          </a:r>
        </a:p>
      </dsp:txBody>
      <dsp:txXfrm>
        <a:off x="957071" y="1039682"/>
        <a:ext cx="4014531" cy="828633"/>
      </dsp:txXfrm>
    </dsp:sp>
    <dsp:sp modelId="{4EFEC530-CEC9-4A77-AB5B-EAA339326779}">
      <dsp:nvSpPr>
        <dsp:cNvPr id="0" name=""/>
        <dsp:cNvSpPr/>
      </dsp:nvSpPr>
      <dsp:spPr>
        <a:xfrm>
          <a:off x="0" y="2075473"/>
          <a:ext cx="4971603" cy="8286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72A224-68A6-4A26-AF9F-95DAF2F83232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7E753-ABC4-4E0B-BD49-3D2ABF1342FA}">
      <dsp:nvSpPr>
        <dsp:cNvPr id="0" name=""/>
        <dsp:cNvSpPr/>
      </dsp:nvSpPr>
      <dsp:spPr>
        <a:xfrm>
          <a:off x="957071" y="2075473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Poder executivo</a:t>
          </a:r>
        </a:p>
      </dsp:txBody>
      <dsp:txXfrm>
        <a:off x="957071" y="2075473"/>
        <a:ext cx="4014531" cy="828633"/>
      </dsp:txXfrm>
    </dsp:sp>
    <dsp:sp modelId="{58E9A711-EEFD-489A-ADC9-3387B718774E}">
      <dsp:nvSpPr>
        <dsp:cNvPr id="0" name=""/>
        <dsp:cNvSpPr/>
      </dsp:nvSpPr>
      <dsp:spPr>
        <a:xfrm>
          <a:off x="0" y="3111265"/>
          <a:ext cx="4971603" cy="8286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A4880-887F-40C8-8044-03AF322D13EC}">
      <dsp:nvSpPr>
        <dsp:cNvPr id="0" name=""/>
        <dsp:cNvSpPr/>
      </dsp:nvSpPr>
      <dsp:spPr>
        <a:xfrm>
          <a:off x="250661" y="3297708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CB870-0D50-476E-B25E-F90C448AD35A}">
      <dsp:nvSpPr>
        <dsp:cNvPr id="0" name=""/>
        <dsp:cNvSpPr/>
      </dsp:nvSpPr>
      <dsp:spPr>
        <a:xfrm>
          <a:off x="957071" y="3111265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Poder moderador</a:t>
          </a:r>
        </a:p>
      </dsp:txBody>
      <dsp:txXfrm>
        <a:off x="957071" y="3111265"/>
        <a:ext cx="4014531" cy="828633"/>
      </dsp:txXfrm>
    </dsp:sp>
    <dsp:sp modelId="{17E9689B-7005-448A-8451-80D5927D604D}">
      <dsp:nvSpPr>
        <dsp:cNvPr id="0" name=""/>
        <dsp:cNvSpPr/>
      </dsp:nvSpPr>
      <dsp:spPr>
        <a:xfrm>
          <a:off x="0" y="4147057"/>
          <a:ext cx="4971603" cy="8286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086E5-8D93-42BC-9E0D-DA6925D66455}">
      <dsp:nvSpPr>
        <dsp:cNvPr id="0" name=""/>
        <dsp:cNvSpPr/>
      </dsp:nvSpPr>
      <dsp:spPr>
        <a:xfrm>
          <a:off x="250661" y="4333499"/>
          <a:ext cx="455748" cy="4557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DD50F-F1A6-47E7-B0FC-5C2ECF8E8A27}">
      <dsp:nvSpPr>
        <dsp:cNvPr id="0" name=""/>
        <dsp:cNvSpPr/>
      </dsp:nvSpPr>
      <dsp:spPr>
        <a:xfrm>
          <a:off x="957071" y="4147057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Conselho de Estado</a:t>
          </a:r>
        </a:p>
      </dsp:txBody>
      <dsp:txXfrm>
        <a:off x="957071" y="4147057"/>
        <a:ext cx="4014531" cy="828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6E5D1-7EE8-4F1B-B054-05A69B595566}">
      <dsp:nvSpPr>
        <dsp:cNvPr id="0" name=""/>
        <dsp:cNvSpPr/>
      </dsp:nvSpPr>
      <dsp:spPr>
        <a:xfrm>
          <a:off x="0" y="4860"/>
          <a:ext cx="4971603" cy="14414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6A777-2331-4033-8EF8-BD6700201885}">
      <dsp:nvSpPr>
        <dsp:cNvPr id="0" name=""/>
        <dsp:cNvSpPr/>
      </dsp:nvSpPr>
      <dsp:spPr>
        <a:xfrm>
          <a:off x="436039" y="329187"/>
          <a:ext cx="793574" cy="7927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1DB50-F678-4364-9667-710EEB60E5D5}">
      <dsp:nvSpPr>
        <dsp:cNvPr id="0" name=""/>
        <dsp:cNvSpPr/>
      </dsp:nvSpPr>
      <dsp:spPr>
        <a:xfrm>
          <a:off x="1665653" y="4860"/>
          <a:ext cx="3173483" cy="1442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3" tIns="152703" rIns="152703" bIns="1527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De fato a Constituição afastou a grande maioria do povo da vida política, pois instituiu o voto censitário, isto é, o direito eleitoral condicionado a certos níveis de renda.</a:t>
          </a:r>
          <a:endParaRPr lang="en-US" sz="1400" kern="1200"/>
        </a:p>
      </dsp:txBody>
      <dsp:txXfrm>
        <a:off x="1665653" y="4860"/>
        <a:ext cx="3173483" cy="1442862"/>
      </dsp:txXfrm>
    </dsp:sp>
    <dsp:sp modelId="{C0ED9009-B185-4AEA-A68F-A262525BD676}">
      <dsp:nvSpPr>
        <dsp:cNvPr id="0" name=""/>
        <dsp:cNvSpPr/>
      </dsp:nvSpPr>
      <dsp:spPr>
        <a:xfrm>
          <a:off x="0" y="1768359"/>
          <a:ext cx="4971603" cy="14414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85DB4-80C6-4566-BEFD-04879D308C81}">
      <dsp:nvSpPr>
        <dsp:cNvPr id="0" name=""/>
        <dsp:cNvSpPr/>
      </dsp:nvSpPr>
      <dsp:spPr>
        <a:xfrm>
          <a:off x="436039" y="2092686"/>
          <a:ext cx="793574" cy="7927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3517D-87B4-47E4-AA36-D5970DB5F85E}">
      <dsp:nvSpPr>
        <dsp:cNvPr id="0" name=""/>
        <dsp:cNvSpPr/>
      </dsp:nvSpPr>
      <dsp:spPr>
        <a:xfrm>
          <a:off x="1665653" y="1768359"/>
          <a:ext cx="3173483" cy="1442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3" tIns="152703" rIns="152703" bIns="1527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Para votar, a pessoa precisava ter renda anual, pelo menos, 100 mil-réis. Para ser candidato a deputado, a renda anual deveria ser de 400 mil-réis; para senador, 800 mil-réis. Só os ricos podiam votar e ser eleitos.</a:t>
          </a:r>
          <a:endParaRPr lang="en-US" sz="1400" kern="1200"/>
        </a:p>
      </dsp:txBody>
      <dsp:txXfrm>
        <a:off x="1665653" y="1768359"/>
        <a:ext cx="3173483" cy="1442862"/>
      </dsp:txXfrm>
    </dsp:sp>
    <dsp:sp modelId="{D23DAB04-EFCA-4B23-9D61-6252C840F28E}">
      <dsp:nvSpPr>
        <dsp:cNvPr id="0" name=""/>
        <dsp:cNvSpPr/>
      </dsp:nvSpPr>
      <dsp:spPr>
        <a:xfrm>
          <a:off x="0" y="3531857"/>
          <a:ext cx="4971603" cy="14414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0D4BB1-DB3A-4B67-A155-154B7F074C49}">
      <dsp:nvSpPr>
        <dsp:cNvPr id="0" name=""/>
        <dsp:cNvSpPr/>
      </dsp:nvSpPr>
      <dsp:spPr>
        <a:xfrm>
          <a:off x="436039" y="3856184"/>
          <a:ext cx="793574" cy="7927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EC9D3-7DF9-45C2-85F6-94CDE7731F79}">
      <dsp:nvSpPr>
        <dsp:cNvPr id="0" name=""/>
        <dsp:cNvSpPr/>
      </dsp:nvSpPr>
      <dsp:spPr>
        <a:xfrm>
          <a:off x="1665653" y="3531857"/>
          <a:ext cx="3173483" cy="1442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703" tIns="152703" rIns="152703" bIns="15270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Com o estabelecimento da renda em dinheiro, os comerciantes portugueses garantiram sua participação na vida politica.</a:t>
          </a:r>
          <a:endParaRPr lang="en-US" sz="1400" kern="1200"/>
        </a:p>
      </dsp:txBody>
      <dsp:txXfrm>
        <a:off x="1665653" y="3531857"/>
        <a:ext cx="3173483" cy="1442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F82F8-4944-45D4-9B09-AE1A7518D1A0}">
      <dsp:nvSpPr>
        <dsp:cNvPr id="0" name=""/>
        <dsp:cNvSpPr/>
      </dsp:nvSpPr>
      <dsp:spPr>
        <a:xfrm>
          <a:off x="880" y="902290"/>
          <a:ext cx="3090788" cy="1962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4747F-0B7F-4DB1-A25D-0BF683B958B1}">
      <dsp:nvSpPr>
        <dsp:cNvPr id="0" name=""/>
        <dsp:cNvSpPr/>
      </dsp:nvSpPr>
      <dsp:spPr>
        <a:xfrm>
          <a:off x="344301" y="1228540"/>
          <a:ext cx="3090788" cy="1962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/>
            <a:t>O catolicismo foi declarado a religião oficial do Brasil. A relação era regulada pelo regime de padroado, que submetia a Igreja católica ao controle político do imperador. Os membros da Igreja recebiam ordenado do governo, sendo quase considerados funcionários públicos, e o imperador nomeava os sacerdotes para os diversos cargos eclesiásticos.</a:t>
          </a:r>
          <a:endParaRPr lang="en-US" sz="1300" kern="1200"/>
        </a:p>
      </dsp:txBody>
      <dsp:txXfrm>
        <a:off x="401785" y="1286024"/>
        <a:ext cx="2975820" cy="1847682"/>
      </dsp:txXfrm>
    </dsp:sp>
    <dsp:sp modelId="{5BCD3B16-6B71-4EA7-92EB-814512F7DD8F}">
      <dsp:nvSpPr>
        <dsp:cNvPr id="0" name=""/>
        <dsp:cNvSpPr/>
      </dsp:nvSpPr>
      <dsp:spPr>
        <a:xfrm>
          <a:off x="3778510" y="902290"/>
          <a:ext cx="3090788" cy="19626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CB5C9-1A96-4BF0-BC4C-57237957FBDD}">
      <dsp:nvSpPr>
        <dsp:cNvPr id="0" name=""/>
        <dsp:cNvSpPr/>
      </dsp:nvSpPr>
      <dsp:spPr>
        <a:xfrm>
          <a:off x="4121931" y="1228540"/>
          <a:ext cx="3090788" cy="1962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/>
            <a:t>Quem tivesse religião diferente da católica só podia praticá-la por meio de “culto particular”, pois a lei proibia qualquer forma externa de templos públicos não-catolicos.</a:t>
          </a:r>
          <a:endParaRPr lang="en-US" sz="1300" kern="1200"/>
        </a:p>
      </dsp:txBody>
      <dsp:txXfrm>
        <a:off x="4179415" y="1286024"/>
        <a:ext cx="2975820" cy="18476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0264B-F8EE-4445-9637-E918E32CB795}">
      <dsp:nvSpPr>
        <dsp:cNvPr id="0" name=""/>
        <dsp:cNvSpPr/>
      </dsp:nvSpPr>
      <dsp:spPr>
        <a:xfrm>
          <a:off x="0" y="809181"/>
          <a:ext cx="4971603" cy="14938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8327A-8819-48CA-B656-486FDCC5AC9C}">
      <dsp:nvSpPr>
        <dsp:cNvPr id="0" name=""/>
        <dsp:cNvSpPr/>
      </dsp:nvSpPr>
      <dsp:spPr>
        <a:xfrm>
          <a:off x="451896" y="1145303"/>
          <a:ext cx="821630" cy="8216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5E954-36C7-47C5-AAF0-BD9AB6A6F0E0}">
      <dsp:nvSpPr>
        <dsp:cNvPr id="0" name=""/>
        <dsp:cNvSpPr/>
      </dsp:nvSpPr>
      <dsp:spPr>
        <a:xfrm>
          <a:off x="1725424" y="809181"/>
          <a:ext cx="3246178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Balança comercial desfavorável desde a Independência, desequilíbrio entre gastos com as importações e receita fraca.</a:t>
          </a:r>
          <a:endParaRPr lang="en-US" sz="1400" kern="1200"/>
        </a:p>
      </dsp:txBody>
      <dsp:txXfrm>
        <a:off x="1725424" y="809181"/>
        <a:ext cx="3246178" cy="1493874"/>
      </dsp:txXfrm>
    </dsp:sp>
    <dsp:sp modelId="{C69FE2D8-F245-483C-BFF3-499A4E67AD0A}">
      <dsp:nvSpPr>
        <dsp:cNvPr id="0" name=""/>
        <dsp:cNvSpPr/>
      </dsp:nvSpPr>
      <dsp:spPr>
        <a:xfrm>
          <a:off x="0" y="2676524"/>
          <a:ext cx="4971603" cy="14938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4961D6-50D9-4FDE-B874-84E80D52C295}">
      <dsp:nvSpPr>
        <dsp:cNvPr id="0" name=""/>
        <dsp:cNvSpPr/>
      </dsp:nvSpPr>
      <dsp:spPr>
        <a:xfrm>
          <a:off x="451896" y="3012646"/>
          <a:ext cx="821630" cy="8216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43973-C0B5-450B-83F7-8434BBB4C64B}">
      <dsp:nvSpPr>
        <dsp:cNvPr id="0" name=""/>
        <dsp:cNvSpPr/>
      </dsp:nvSpPr>
      <dsp:spPr>
        <a:xfrm>
          <a:off x="1725424" y="2676524"/>
          <a:ext cx="3246178" cy="14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02" tIns="158102" rIns="158102" bIns="15810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/>
            <a:t>A divida externa aumentou ainda mais com as despesas para o aparelhamento das forças militares que lutaram na confederação do Equadro e guerra Cisplatina.</a:t>
          </a:r>
          <a:endParaRPr lang="en-US" sz="1400" kern="1200"/>
        </a:p>
      </dsp:txBody>
      <dsp:txXfrm>
        <a:off x="1725424" y="2676524"/>
        <a:ext cx="3246178" cy="1493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26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94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2475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562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16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912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203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44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96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94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95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78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22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43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23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6B1D-A113-4AE2-800D-24262CE1CD82}" type="datetimeFigureOut">
              <a:rPr lang="pt-BR" smtClean="0"/>
              <a:pPr/>
              <a:t>01/07/2019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C73E40-51B4-4EED-94AB-5A7FABBEF2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2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4653136"/>
            <a:ext cx="6477000" cy="1828800"/>
          </a:xfrm>
        </p:spPr>
        <p:txBody>
          <a:bodyPr/>
          <a:lstStyle/>
          <a:p>
            <a:r>
              <a:rPr lang="pt-BR" b="1" dirty="0">
                <a:solidFill>
                  <a:srgbClr val="FFFF00"/>
                </a:solidFill>
              </a:rPr>
              <a:t>Brasil – Primeiro Reinado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2500"/>
              <a:t>Principais Características da Constituição de 1824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Vejamos as principais Características da primeira constituição do Brasil.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500"/>
              <a:t>Organização dos Poderes do Estado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570107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800"/>
              <a:t>Sistema Eleitoral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166FBB99-8C0E-43E7-8830-F63E81512D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803012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pt-BR"/>
              <a:t>Reação entre Igreja e Estado</a:t>
            </a:r>
            <a:endParaRPr lang="pt-BR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13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987FB41F-C199-471B-B42B-3B72B4CB9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254008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sz="3100"/>
              <a:t>Constituição de 1824: os direitos que a maioria do povo nunca viu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/>
              <a:t>A constituição afirmava a liberdade e a igualdade de todos perante a lei, mas o maioria da população permanecia escravo</a:t>
            </a:r>
            <a:r>
              <a:rPr lang="pt-BR" dirty="0"/>
              <a:t>.</a:t>
            </a:r>
            <a:endParaRPr lang="pt-BR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300"/>
              <a:t>1 – Sintetize as dificuldades internas e externas que o Brasil enfrentou para o reconhecimento da independência.</a:t>
            </a:r>
          </a:p>
          <a:p>
            <a:pPr>
              <a:lnSpc>
                <a:spcPct val="90000"/>
              </a:lnSpc>
            </a:pPr>
            <a:r>
              <a:rPr lang="pt-BR" sz="1300"/>
              <a:t>2 – Responda:</a:t>
            </a:r>
          </a:p>
          <a:p>
            <a:pPr>
              <a:lnSpc>
                <a:spcPct val="90000"/>
              </a:lnSpc>
            </a:pPr>
            <a:r>
              <a:rPr lang="pt-BR" sz="1300"/>
              <a:t>A – qual era o interesse dos Estados Unidos ao reconhecer a independência do Brasil?</a:t>
            </a:r>
          </a:p>
          <a:p>
            <a:pPr>
              <a:lnSpc>
                <a:spcPct val="90000"/>
              </a:lnSpc>
            </a:pPr>
            <a:r>
              <a:rPr lang="pt-BR" sz="1300"/>
              <a:t>B – De que forma a Inglaterra se beneficiou mediando o acordo entre Brasil e Portugal no reconhecimento da independência?</a:t>
            </a:r>
          </a:p>
          <a:p>
            <a:pPr>
              <a:lnSpc>
                <a:spcPct val="90000"/>
              </a:lnSpc>
            </a:pPr>
            <a:r>
              <a:rPr lang="pt-BR" sz="1300"/>
              <a:t>3 – Explique os motivos que levaram D. Pedro I a rejeitar o projeto de Constituição elaborada pela Assembleia de 1823.</a:t>
            </a:r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2800"/>
              <a:t>Confederação do Equador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Autoritarismo de D. Pedro.</a:t>
            </a:r>
          </a:p>
          <a:p>
            <a:pPr>
              <a:lnSpc>
                <a:spcPct val="90000"/>
              </a:lnSpc>
            </a:pPr>
            <a:r>
              <a:rPr lang="pt-BR" sz="1500"/>
              <a:t>Dissolução da Assembleia Constituinte, a expulsão dos Deputados.</a:t>
            </a:r>
          </a:p>
          <a:p>
            <a:pPr>
              <a:lnSpc>
                <a:spcPct val="90000"/>
              </a:lnSpc>
            </a:pPr>
            <a:r>
              <a:rPr lang="pt-BR" sz="1500"/>
              <a:t>Censura a Imprensa.</a:t>
            </a:r>
          </a:p>
          <a:p>
            <a:pPr>
              <a:lnSpc>
                <a:spcPct val="90000"/>
              </a:lnSpc>
            </a:pPr>
            <a:r>
              <a:rPr lang="pt-BR" sz="1500"/>
              <a:t>Imposição da constituição de 1824</a:t>
            </a:r>
          </a:p>
          <a:p>
            <a:pPr>
              <a:lnSpc>
                <a:spcPct val="90000"/>
              </a:lnSpc>
            </a:pPr>
            <a:r>
              <a:rPr lang="pt-BR" sz="1500"/>
              <a:t>Pode Moderador – instrumento de tirania.</a:t>
            </a:r>
          </a:p>
          <a:p>
            <a:pPr>
              <a:lnSpc>
                <a:spcPct val="90000"/>
              </a:lnSpc>
            </a:pPr>
            <a:r>
              <a:rPr lang="pt-BR" sz="1500"/>
              <a:t>1824 – confederação do Equador.</a:t>
            </a:r>
          </a:p>
          <a:p>
            <a:pPr>
              <a:lnSpc>
                <a:spcPct val="90000"/>
              </a:lnSpc>
            </a:pPr>
            <a:r>
              <a:rPr lang="pt-BR" sz="1500"/>
              <a:t>- Crise no Nordeste.</a:t>
            </a:r>
          </a:p>
          <a:p>
            <a:pPr>
              <a:lnSpc>
                <a:spcPct val="90000"/>
              </a:lnSpc>
            </a:pPr>
            <a:r>
              <a:rPr lang="pt-BR" sz="1500"/>
              <a:t>Os diferentes setores da sociedade uniram-se momentaneamente, em torno de ideias contrárias à monarquia e à centralização do Poder.</a:t>
            </a:r>
          </a:p>
          <a:p>
            <a:pPr>
              <a:lnSpc>
                <a:spcPct val="90000"/>
              </a:lnSpc>
            </a:pPr>
            <a:r>
              <a:rPr lang="pt-BR" sz="1500"/>
              <a:t>Cipriano Barata e Frei Caneca diziam que o sistema de governo no Brasil deveria ser republicano, com descentralização do poder e autonomia para as </a:t>
            </a:r>
            <a:r>
              <a:rPr lang="pt-BR" sz="1500" err="1"/>
              <a:t>provincias</a:t>
            </a:r>
            <a:r>
              <a:rPr lang="pt-BR" sz="150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dirty="0"/>
              <a:t>Objetivos da Revolta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O estopim da revolta foi a nomeação de um novo presidente para a província de Pernambuco, feita pelo imperador, que descontentou as forças políticas locais.</a:t>
            </a:r>
          </a:p>
          <a:p>
            <a:pPr>
              <a:lnSpc>
                <a:spcPct val="90000"/>
              </a:lnSpc>
            </a:pPr>
            <a:r>
              <a:rPr lang="pt-BR" sz="1500"/>
              <a:t>No dia 2 de julho de 1824, a revolta explodiu em Pernambuco. Os principais focos do movimento eram as cidades de Recife e Olinda, e o líder de maior destaque foi Manuel de Carvalho Pais de Andrade, o presidente de Pernambuco destituído pelo imperador. De Pernambuco, a revolta espalhou-se para Ceará, Rio Grande do Norte, Paraíba e Alagoas.</a:t>
            </a:r>
          </a:p>
          <a:p>
            <a:pPr>
              <a:lnSpc>
                <a:spcPct val="90000"/>
              </a:lnSpc>
            </a:pPr>
            <a:r>
              <a:rPr lang="pt-BR" sz="1500"/>
              <a:t>As províncias rebeldes pretendiam fundar um novo Estado no Nordeste, independente do governo imperial do Brasil. Ele se chamaria Confederação do Equador. A forma de governo seria a república federalista, que respeitaria a autonomia de cada província.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Repressão contra o movimento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Extinção do trafego negreiro – assustou  os grandes proprietários de terras, que temendo uma revolução popular afastaram-se do movimento.</a:t>
            </a:r>
          </a:p>
          <a:p>
            <a:pPr>
              <a:lnSpc>
                <a:spcPct val="90000"/>
              </a:lnSpc>
            </a:pPr>
            <a:r>
              <a:rPr lang="pt-BR" sz="1500"/>
              <a:t>Abandonado pela elite, não resistiram.</a:t>
            </a:r>
          </a:p>
          <a:p>
            <a:pPr>
              <a:lnSpc>
                <a:spcPct val="90000"/>
              </a:lnSpc>
            </a:pPr>
            <a:r>
              <a:rPr lang="pt-BR" sz="1500"/>
              <a:t>D. Pedro I contrata o escocês Lorde </a:t>
            </a:r>
            <a:r>
              <a:rPr lang="pt-BR" sz="1500" err="1"/>
              <a:t>Cochrane</a:t>
            </a:r>
            <a:r>
              <a:rPr lang="pt-BR" sz="1500"/>
              <a:t> e também uma força terrestre comandada pelo brigadeiro Francisco Lima e Silva para conter os conflitos no Nordeste.</a:t>
            </a:r>
          </a:p>
          <a:p>
            <a:pPr>
              <a:lnSpc>
                <a:spcPct val="90000"/>
              </a:lnSpc>
            </a:pPr>
            <a:r>
              <a:rPr lang="pt-BR" sz="1500"/>
              <a:t>Esses foram derrotados e os lideres foram condenados a morte, como foi o caso de Manuel Pais de Andrade e também Frei Caneca, este ultimo foi morto fuzilado já que não havia ninguém de coragem pra matar o FREI</a:t>
            </a:r>
          </a:p>
          <a:p>
            <a:pPr>
              <a:lnSpc>
                <a:spcPct val="90000"/>
              </a:lnSpc>
            </a:pPr>
            <a:endParaRPr lang="pt-BR" sz="1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pt-BR" dirty="0"/>
              <a:t>Guerra Cisplatina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26" y="2160590"/>
            <a:ext cx="6353174" cy="34292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O território que corresponde ao Uruguai era a antiga Colônia de Sacramento.</a:t>
            </a:r>
          </a:p>
          <a:p>
            <a:pPr>
              <a:lnSpc>
                <a:spcPct val="90000"/>
              </a:lnSpc>
            </a:pPr>
            <a:r>
              <a:rPr lang="pt-BR" sz="1500"/>
              <a:t>Nos acordos entre Portugal e Espanha a Colônia de Sacramento Pertencia a Espanha.</a:t>
            </a:r>
          </a:p>
          <a:p>
            <a:pPr>
              <a:lnSpc>
                <a:spcPct val="90000"/>
              </a:lnSpc>
            </a:pPr>
            <a:r>
              <a:rPr lang="pt-BR" sz="1500"/>
              <a:t>Em 1816 D. João VI enviou tropas para a região e o território foi incorporado ao Brasil, com o nome de Província Cisplatina.</a:t>
            </a:r>
          </a:p>
          <a:p>
            <a:pPr>
              <a:lnSpc>
                <a:spcPct val="90000"/>
              </a:lnSpc>
            </a:pPr>
            <a:r>
              <a:rPr lang="pt-BR" sz="1500"/>
              <a:t>Os habitantes não aceitavam pertencer ao Brasil pois tinham idiomas e costumes diferentes.</a:t>
            </a:r>
          </a:p>
          <a:p>
            <a:pPr>
              <a:lnSpc>
                <a:spcPct val="90000"/>
              </a:lnSpc>
            </a:pPr>
            <a:r>
              <a:rPr lang="pt-BR" sz="1500"/>
              <a:t>1825 – comandado por João Antônio explode o conflito pela libertação da Cisplatina, apoiado pela Argentina.</a:t>
            </a:r>
          </a:p>
          <a:p>
            <a:pPr>
              <a:lnSpc>
                <a:spcPct val="90000"/>
              </a:lnSpc>
            </a:pPr>
            <a:r>
              <a:rPr lang="pt-BR" sz="1500"/>
              <a:t>Reagindo a revolta D. Pedro I declara guerra a Argentina. Sucederam </a:t>
            </a:r>
            <a:r>
              <a:rPr lang="pt-BR" sz="1500" err="1"/>
              <a:t>varios</a:t>
            </a:r>
            <a:r>
              <a:rPr lang="pt-BR" sz="1500"/>
              <a:t> combates que obrigaram o imperador a gastar o dinheiro publico, agravando os problemas econômicos do país.</a:t>
            </a:r>
          </a:p>
          <a:p>
            <a:pPr>
              <a:lnSpc>
                <a:spcPct val="90000"/>
              </a:lnSpc>
            </a:pPr>
            <a:endParaRPr lang="pt-BR" sz="1500"/>
          </a:p>
          <a:p>
            <a:pPr>
              <a:lnSpc>
                <a:spcPct val="90000"/>
              </a:lnSpc>
            </a:pPr>
            <a:endParaRPr lang="pt-BR" sz="1500"/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2900"/>
              <a:t>Consolidar a Independência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2F3E7BEC-04BF-46AF-8B9C-0622E33D18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730821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/>
              <a:t>Resultado do Conflito</a:t>
            </a:r>
            <a:endParaRPr lang="pt-BR" dirty="0"/>
          </a:p>
        </p:txBody>
      </p:sp>
      <p:sp>
        <p:nvSpPr>
          <p:cNvPr id="25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 dirty="0"/>
              <a:t>A guerra foi terminar em 1828 quando foi assinado um acordo onde a  Inglaterra era mediadora, o acordo estabelecia que o Uruguai iria ser Independente, A República Oriental do Uruguai.</a:t>
            </a:r>
            <a:endParaRPr lang="pt-BR"/>
          </a:p>
          <a:p>
            <a:r>
              <a:rPr lang="pt-BR" dirty="0"/>
              <a:t>Desgastando a Imagem de D. Pedro I que empregou esforços e dinheiro na conquista daquela região.</a:t>
            </a:r>
            <a:endParaRPr lang="pt-BR"/>
          </a:p>
          <a:p>
            <a:r>
              <a:rPr lang="pt-BR" dirty="0"/>
              <a:t>O dinheiro gasto desequilibrou a republica.</a:t>
            </a:r>
            <a:endParaRPr lang="pt-BR"/>
          </a:p>
          <a:p>
            <a:r>
              <a:rPr lang="pt-BR" dirty="0"/>
              <a:t>A crise mostrou toda a sua força em 1829 quando D. João saiu do Brasil e levou toda a riqueza que estava no Banco do Brasil, falindo o banco.</a:t>
            </a:r>
            <a:endParaRPr lang="pt-BR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/>
              <a:t>1 – Explique, com relação a confederação do Equador;</a:t>
            </a:r>
          </a:p>
          <a:p>
            <a:pPr>
              <a:lnSpc>
                <a:spcPct val="90000"/>
              </a:lnSpc>
            </a:pPr>
            <a:r>
              <a:rPr lang="pt-BR" sz="1100"/>
              <a:t>A- motivos que levaram ao conflito;</a:t>
            </a:r>
          </a:p>
          <a:p>
            <a:pPr>
              <a:lnSpc>
                <a:spcPct val="90000"/>
              </a:lnSpc>
            </a:pPr>
            <a:r>
              <a:rPr lang="pt-BR" sz="1100"/>
              <a:t>B – Principal proposto do movimento;</a:t>
            </a:r>
          </a:p>
          <a:p>
            <a:pPr>
              <a:lnSpc>
                <a:spcPct val="90000"/>
              </a:lnSpc>
            </a:pPr>
            <a:r>
              <a:rPr lang="pt-BR" sz="1100"/>
              <a:t>C – o que defendiam os lideres mais democráticos;</a:t>
            </a:r>
          </a:p>
          <a:p>
            <a:pPr>
              <a:lnSpc>
                <a:spcPct val="90000"/>
              </a:lnSpc>
            </a:pPr>
            <a:r>
              <a:rPr lang="pt-BR" sz="1100"/>
              <a:t>D – como terminou o conflito.</a:t>
            </a:r>
          </a:p>
          <a:p>
            <a:pPr>
              <a:lnSpc>
                <a:spcPct val="90000"/>
              </a:lnSpc>
            </a:pPr>
            <a:r>
              <a:rPr lang="pt-BR" sz="1100"/>
              <a:t>2 – Responda:</a:t>
            </a:r>
          </a:p>
          <a:p>
            <a:pPr>
              <a:lnSpc>
                <a:spcPct val="90000"/>
              </a:lnSpc>
            </a:pPr>
            <a:r>
              <a:rPr lang="pt-BR" sz="1100"/>
              <a:t>A – que motivos provocaram a Guerra da Cisplatina?</a:t>
            </a:r>
          </a:p>
          <a:p>
            <a:pPr>
              <a:lnSpc>
                <a:spcPct val="90000"/>
              </a:lnSpc>
            </a:pPr>
            <a:r>
              <a:rPr lang="pt-BR" sz="1100"/>
              <a:t>B – Como o Conflito terminou e o que ficou estabelecido?</a:t>
            </a:r>
          </a:p>
          <a:p>
            <a:pPr>
              <a:lnSpc>
                <a:spcPct val="90000"/>
              </a:lnSpc>
            </a:pPr>
            <a:r>
              <a:rPr lang="pt-BR" sz="1100"/>
              <a:t>C – Quais as consequências dessa guerra para a economia brasileira?</a:t>
            </a:r>
          </a:p>
          <a:p>
            <a:pPr>
              <a:lnSpc>
                <a:spcPct val="90000"/>
              </a:lnSpc>
            </a:pPr>
            <a:endParaRPr lang="pt-BR" sz="1100"/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Abdicação de D. Pedro I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Vários fatores foram se somando para aumentar a impopularidade de D. Pedro I e provocar a crise que culminaria com a abdicação do trono.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253067"/>
            <a:ext cx="4616450" cy="435186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O estilo autoritário de D. Pedro I gerava a reação tanto de políticos liberais quanto de moderados. Os liberais não esqueciam fatos como a violenta repressão à Confederação do Equador, a dissolução da Assembleia Constituinte de 1823, a imposição da Constituição de 1824, a prepotência do poder moderador etc. Os moderados, representantes de parcela da aristocracia rural, embora desejassem um império unificado, queriam também um legislativo forte e influente.</a:t>
            </a:r>
          </a:p>
          <a:p>
            <a:pPr>
              <a:lnSpc>
                <a:spcPct val="90000"/>
              </a:lnSpc>
            </a:pPr>
            <a:r>
              <a:rPr lang="pt-BR" sz="1500"/>
              <a:t>Acrescentem-se isso os conflitos entre o Partido Português e os brasileiros, devido ao envolvimento de D. Pedro I com a sucessão Monárquica portuguesa. A ameaça da recolonização ainda não tinha se dissipado.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2" y="0"/>
            <a:ext cx="3493008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942659" y="0"/>
            <a:ext cx="794940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91200" y="3721395"/>
            <a:ext cx="325917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72243" y="1253067"/>
            <a:ext cx="2528807" cy="4351866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Fatores políticos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0300" y="4050833"/>
            <a:ext cx="5825202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Com a morte de D. João VI, em 1826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0300" y="1397000"/>
            <a:ext cx="5825202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Sucessão Monarquia Portuguesa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pt-BR" sz="3500"/>
              <a:t>Fatores econômicos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69AAB8B0-2659-4887-848E-CDA9FD721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974294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dirty="0"/>
              <a:t>Estopim da Crise 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 dirty="0"/>
              <a:t>Assassinato do Jornalista Libero Badaró em 1830, ele que era um importante líder da imprensa de oposição.</a:t>
            </a:r>
          </a:p>
          <a:p>
            <a:r>
              <a:rPr lang="pt-BR" dirty="0"/>
              <a:t>Criou uma onda de indignação nacional e repercutiu contra a autoritarismo governamental do império.</a:t>
            </a:r>
          </a:p>
          <a:p>
            <a:endParaRPr lang="pt-BR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2882531" cy="5175624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chemeClr val="tx1">
                    <a:lumMod val="85000"/>
                    <a:lumOff val="15000"/>
                  </a:schemeClr>
                </a:solidFill>
              </a:rPr>
              <a:t>Ultima cartada de D. Pedro I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87063" y="609601"/>
            <a:ext cx="4133472" cy="51756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Ministério dos brasileiros</a:t>
            </a:r>
          </a:p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Porem não deu certo e o imperador demitiu o Ministério dos brasileiros.</a:t>
            </a:r>
          </a:p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Nomeou um novo ministério composto so de portugueses, foi chamado de Ministério dos Marqueses.</a:t>
            </a:r>
          </a:p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Protestos contra os ministros, mais de duas mil pessoas reuniram-se para protestar contra D. Pedro I e exigir a volta do Ministério dos Brasileiros.</a:t>
            </a:r>
          </a:p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Percebendo a difícil situação D. Pedro I abdica ao trono em favor de seu filho D. Pedro de Alcântara um menino de 5 anos de idade.</a:t>
            </a:r>
          </a:p>
          <a:p>
            <a:pPr>
              <a:lnSpc>
                <a:spcPct val="90000"/>
              </a:lnSpc>
            </a:pPr>
            <a:r>
              <a:rPr lang="pt-BR" sz="1700">
                <a:solidFill>
                  <a:srgbClr val="FFFFFF"/>
                </a:solidFill>
              </a:rPr>
              <a:t>D. Pedro I partiu para a Europa com o objetivo de lutar pela conquista do trono português.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pt-BR" dirty="0"/>
              <a:t>Rumos da abdicação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26" y="2160589"/>
            <a:ext cx="6447501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500"/>
              <a:t>Vitoria da oposição nacional que desejava consolidar o trono com a saída de D. Pedro I.</a:t>
            </a:r>
          </a:p>
          <a:p>
            <a:pPr>
              <a:lnSpc>
                <a:spcPct val="90000"/>
              </a:lnSpc>
            </a:pPr>
            <a:r>
              <a:rPr lang="pt-BR" sz="1500"/>
              <a:t>Essa oposição não era um bloco homogêneo, pois nela figuravam, por exemplo, as classes ricas dos grandes proprietários rurais e as classes populares, representadas pelos liberais exaltadas.</a:t>
            </a:r>
          </a:p>
          <a:p>
            <a:pPr>
              <a:lnSpc>
                <a:spcPct val="90000"/>
              </a:lnSpc>
            </a:pPr>
            <a:r>
              <a:rPr lang="pt-BR" sz="1500"/>
              <a:t>Com astucia os ricos dirigiram a oposição a D. Pedro I, utilizando as classes populares como massa de manobra. De fato, muita gente do povo saiu as ruas para protestar exigir abdicação do imperador.</a:t>
            </a:r>
          </a:p>
          <a:p>
            <a:pPr>
              <a:lnSpc>
                <a:spcPct val="90000"/>
              </a:lnSpc>
            </a:pPr>
            <a:r>
              <a:rPr lang="pt-BR" sz="1500"/>
              <a:t>O desfecho foi previsível: assim que D. Pedro I deixou o pais, as classes ricas assumiram o poder e expulsaram os representantes das classes populares de cena política. Por isso, Teófilo Ottoni, líder liberal mineiro, disse que o 7 de abril foi, para o povo, uma verdadeira jornada dos tolos, o dia dos enganadores ou </a:t>
            </a:r>
            <a:r>
              <a:rPr lang="pt-BR" sz="1500" err="1"/>
              <a:t>la</a:t>
            </a:r>
            <a:r>
              <a:rPr lang="pt-BR" sz="1500"/>
              <a:t> </a:t>
            </a:r>
            <a:r>
              <a:rPr lang="pt-BR" sz="1500" err="1"/>
              <a:t>jounee</a:t>
            </a:r>
            <a:r>
              <a:rPr lang="pt-BR" sz="1500"/>
              <a:t> </a:t>
            </a:r>
            <a:r>
              <a:rPr lang="pt-BR" sz="1500" err="1"/>
              <a:t>des</a:t>
            </a:r>
            <a:r>
              <a:rPr lang="pt-BR" sz="1500"/>
              <a:t> </a:t>
            </a:r>
            <a:r>
              <a:rPr lang="pt-BR" sz="1500" err="1"/>
              <a:t>dupes</a:t>
            </a:r>
            <a:r>
              <a:rPr lang="pt-BR" sz="1500"/>
              <a:t>. A luta do povo serviu para satisfazer aos interesses dos ricos. Afinal, não era apenas D. Pedro I o único obstáculo a realização de uma ordem social mais justa e mais democrática.</a:t>
            </a:r>
          </a:p>
          <a:p>
            <a:pPr>
              <a:lnSpc>
                <a:spcPct val="90000"/>
              </a:lnSpc>
            </a:pPr>
            <a:endParaRPr lang="pt-BR" sz="1500"/>
          </a:p>
          <a:p>
            <a:pPr>
              <a:lnSpc>
                <a:spcPct val="90000"/>
              </a:lnSpc>
            </a:pPr>
            <a:endParaRPr lang="pt-BR" sz="150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2550" y="609600"/>
            <a:ext cx="2802951" cy="1320800"/>
          </a:xfrm>
        </p:spPr>
        <p:txBody>
          <a:bodyPr>
            <a:normAutofit/>
          </a:bodyPr>
          <a:lstStyle/>
          <a:p>
            <a:r>
              <a:rPr lang="pt-BR" dirty="0"/>
              <a:t>Questões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07172" y="2160589"/>
            <a:ext cx="3048329" cy="3880773"/>
          </a:xfrm>
        </p:spPr>
        <p:txBody>
          <a:bodyPr>
            <a:normAutofit/>
          </a:bodyPr>
          <a:lstStyle/>
          <a:p>
            <a:r>
              <a:rPr lang="pt-BR" dirty="0"/>
              <a:t>1. Mostre os fatores que contribuíram para a crise que levaria à abdicação de D. Pedro I.</a:t>
            </a:r>
            <a:endParaRPr lang="pt-BR"/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 rotWithShape="1">
          <a:blip r:embed="rId2" cstate="print"/>
          <a:srcRect l="1473" r="39528"/>
          <a:stretch/>
        </p:blipFill>
        <p:spPr bwMode="auto">
          <a:xfrm>
            <a:off x="20" y="-1"/>
            <a:ext cx="4046200" cy="6858001"/>
          </a:xfrm>
          <a:custGeom>
            <a:avLst/>
            <a:gdLst>
              <a:gd name="connsiteX0" fmla="*/ 842596 w 5394960"/>
              <a:gd name="connsiteY0" fmla="*/ 0 h 6858000"/>
              <a:gd name="connsiteX1" fmla="*/ 5394960 w 5394960"/>
              <a:gd name="connsiteY1" fmla="*/ 0 h 6858000"/>
              <a:gd name="connsiteX2" fmla="*/ 5394960 w 5394960"/>
              <a:gd name="connsiteY2" fmla="*/ 21851 h 6858000"/>
              <a:gd name="connsiteX3" fmla="*/ 4365943 w 5394960"/>
              <a:gd name="connsiteY3" fmla="*/ 6858000 h 6858000"/>
              <a:gd name="connsiteX4" fmla="*/ 0 w 5394960"/>
              <a:gd name="connsiteY4" fmla="*/ 6858000 h 6858000"/>
              <a:gd name="connsiteX5" fmla="*/ 0 w 5394960"/>
              <a:gd name="connsiteY5" fmla="*/ 566615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runo\Documents\1 - Bruno -site e blogs e Escola\1 -Bruno Aulas slides, textos, videos, imagens e musicas\1 -Historia\1 - História GERAL\Imagens de História\arvore_familia_imperial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171400"/>
            <a:ext cx="882047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dirty="0"/>
              <a:t>Reflexão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 dirty="0"/>
              <a:t>Analise a afirmação “Em Varias Ocasiões da história do Brasil, o Povo foi manipulado para servir aos interesses da classe dominante.</a:t>
            </a:r>
          </a:p>
          <a:p>
            <a:r>
              <a:rPr lang="pt-BR" dirty="0"/>
              <a:t>Na sua opinião, o povo brasileiro ainda é manipulado? Justifique sua resposta.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130" y="0"/>
            <a:ext cx="759773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2300"/>
              <a:t>Reconhecimento internacional da Independência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400"/>
              <a:t>As nações visinhas não queriam reconhecer o Brasil independente pelo fato do Brasil ter adotado a Monarquia em vez de Republica.</a:t>
            </a:r>
          </a:p>
          <a:p>
            <a:pPr>
              <a:lnSpc>
                <a:spcPct val="90000"/>
              </a:lnSpc>
            </a:pPr>
            <a:r>
              <a:rPr lang="pt-BR" sz="1400"/>
              <a:t>Mas em 1825 o México reconheceu o Brasil.</a:t>
            </a:r>
          </a:p>
          <a:p>
            <a:pPr>
              <a:lnSpc>
                <a:spcPct val="90000"/>
              </a:lnSpc>
            </a:pPr>
            <a:r>
              <a:rPr lang="pt-BR" sz="1400"/>
              <a:t>Os </a:t>
            </a:r>
            <a:r>
              <a:rPr lang="pt-BR" sz="1400" err="1"/>
              <a:t>E.U.</a:t>
            </a:r>
            <a:r>
              <a:rPr lang="pt-BR" sz="1400"/>
              <a:t>A foram os primeiros a reconhecer em 1824.</a:t>
            </a:r>
          </a:p>
          <a:p>
            <a:pPr>
              <a:lnSpc>
                <a:spcPct val="90000"/>
              </a:lnSpc>
              <a:buNone/>
            </a:pPr>
            <a:r>
              <a:rPr lang="pt-BR" sz="1400"/>
              <a:t>Estes tinham o interesse de estender sua influência sobre a America.</a:t>
            </a:r>
          </a:p>
          <a:p>
            <a:pPr>
              <a:lnSpc>
                <a:spcPct val="90000"/>
              </a:lnSpc>
              <a:buNone/>
            </a:pPr>
            <a:r>
              <a:rPr lang="pt-BR" sz="1400"/>
              <a:t>		Portugal reconheceu através da indenização de 2 milhões de libras esterlinas, concedendo a D. João VI o titulo honorário de imperador do Brasil.</a:t>
            </a:r>
          </a:p>
          <a:p>
            <a:pPr>
              <a:lnSpc>
                <a:spcPct val="90000"/>
              </a:lnSpc>
              <a:buNone/>
            </a:pPr>
            <a:r>
              <a:rPr lang="pt-BR" sz="1400"/>
              <a:t>		O Brasil contraiu empréstimos, com isso aumentou a divida externa</a:t>
            </a:r>
          </a:p>
          <a:p>
            <a:pPr>
              <a:lnSpc>
                <a:spcPct val="90000"/>
              </a:lnSpc>
              <a:buNone/>
            </a:pPr>
            <a:r>
              <a:rPr lang="pt-BR" sz="1400"/>
              <a:t>		Logo outros países reconheceram a independência brasileira mas sempre exigindo alguma vantagem econômica.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/>
              <a:t>Vantagens comerciais para o estrangeiro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100"/>
              <a:t>Para reconhecer a independência, a Inglaterra exigiu que o Brasil acabasse com o trafico negreiro o mais rápido possível.</a:t>
            </a:r>
          </a:p>
          <a:p>
            <a:pPr>
              <a:lnSpc>
                <a:spcPct val="90000"/>
              </a:lnSpc>
            </a:pPr>
            <a:r>
              <a:rPr lang="pt-BR" sz="1100"/>
              <a:t>Nesse sentido o governo brasileiro assinou um tratado com os ingleses em 1826. Posteriormente, em 1831, decretou uma lei, declarando livres os escravos importados da África a partir daquela data. A lei, entretanto, permaneceu apenas no papel, não sendo cumprida. Alem disso, a Inglaterra negociou com D. Pedro I a renovação do tratado de comercio de 1810.</a:t>
            </a:r>
          </a:p>
          <a:p>
            <a:pPr>
              <a:lnSpc>
                <a:spcPct val="90000"/>
              </a:lnSpc>
            </a:pPr>
            <a:r>
              <a:rPr lang="pt-BR" sz="1100"/>
              <a:t>Outros países, por sua vez, exigiram do Brasil igualdade de tratamento para as importações. Assim, o privilegio inglês de pagar só 15% de impostos foi estendido a outras nações, como França, Áustria, Bélgica e Dinamarca.</a:t>
            </a:r>
          </a:p>
          <a:p>
            <a:pPr>
              <a:lnSpc>
                <a:spcPct val="90000"/>
              </a:lnSpc>
            </a:pPr>
            <a:r>
              <a:rPr lang="pt-BR" sz="1100"/>
              <a:t>Aproveitando as facilidades concedidas as importações, as nações europeias inundaram o mercado brasileiro com seus produtos. </a:t>
            </a:r>
          </a:p>
          <a:p>
            <a:pPr>
              <a:lnSpc>
                <a:spcPct val="90000"/>
              </a:lnSpc>
            </a:pPr>
            <a:r>
              <a:rPr lang="pt-BR" sz="1100"/>
              <a:t>Durante todo o primeiro Reinado, as exportações brasileiras foram inferiores as importações, gerando dificuldades e problemas financeiros ao governo. Para cobrir o déficit da balança comercial, contraiam-se empréstimos em bancos estrangeiros.</a:t>
            </a:r>
          </a:p>
          <a:p>
            <a:pPr>
              <a:lnSpc>
                <a:spcPct val="90000"/>
              </a:lnSpc>
            </a:pPr>
            <a:endParaRPr lang="pt-BR" sz="1100"/>
          </a:p>
          <a:p>
            <a:pPr>
              <a:lnSpc>
                <a:spcPct val="90000"/>
              </a:lnSpc>
            </a:pPr>
            <a:endParaRPr lang="pt-BR"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sz="3300"/>
              <a:t>Primeira Constituição Brasileira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pt-BR" sz="1700"/>
              <a:t>Antes mesmo da proclamação da independência, em 3 de junho de 1822, foi convocada uma Assembleia para elaborar a primeira Constituição brasileira. Mas a Assembleia instalou-se somente em 3 de maio de 1823, dando inicio a elaboração do projeto constitucional.</a:t>
            </a:r>
          </a:p>
          <a:p>
            <a:r>
              <a:rPr lang="pt-BR" sz="1700"/>
              <a:t>A maioria dos membros da Assembleia constituinte pertencia ao partido Brasileiro, que representava e defendia os interesses dos grandes proprietários rurais, ou seja, a elite que apoiaria e dirigira a processo de independência do Brasil.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/>
              <a:t>Projeto de Constituição da Assembléia de 1823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763006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pt-BR" dirty="0"/>
              <a:t>Reação de D. Pedro 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1300"/>
              <a:t>D. Pedro I, irritado com o projeto de Constituição, que limitava e diminuía seus poderes, decretou a dissolução da Assembleia, em 12 de novembro de 1823, contando com o apoio das tropas imperiais. Os deputados que reagiram ao ato de força do imperador foram presos e expulsos  do pais. Entre eles estavam José Bonifácio e seus irmãos Antônio Carlos e Martim Francisco.</a:t>
            </a:r>
          </a:p>
          <a:p>
            <a:pPr>
              <a:lnSpc>
                <a:spcPct val="90000"/>
              </a:lnSpc>
            </a:pPr>
            <a:r>
              <a:rPr lang="pt-BR" sz="1300"/>
              <a:t>Apoiado pelo Partido Português, formado por militante e comerciantes, D. Pedro I assumiu o comando absoluto da nação. A dissolução da Assembleia Constituinte foi interpretada pelos brasileiros como um primeiro passo para a recolonização do país.</a:t>
            </a:r>
          </a:p>
          <a:p>
            <a:pPr>
              <a:lnSpc>
                <a:spcPct val="90000"/>
              </a:lnSpc>
            </a:pPr>
            <a:r>
              <a:rPr lang="pt-BR" sz="1300"/>
              <a:t>Esse era o objetivo dos representantes do Partido Português, que defendiam o absolutismo para o imperador, esperando que o Brasil restabelecesse os antigos laços com Portugal.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pt-BR" sz="3100"/>
              <a:t>D. Pedro </a:t>
            </a:r>
            <a:r>
              <a:rPr lang="pt-BR" sz="3100" err="1"/>
              <a:t>autorga</a:t>
            </a:r>
            <a:r>
              <a:rPr lang="pt-BR" sz="3100"/>
              <a:t> a primeira Constituição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pt-BR"/>
              <a:t>Os membros do Partido Brasileiro reagiram à dissolução da Assembleia Constituinte, temendo que o autoritarismo de D. Pedro I viesse a prejudicar seus interesses econômicos.</a:t>
            </a:r>
          </a:p>
          <a:p>
            <a:r>
              <a:rPr lang="pt-BR"/>
              <a:t>Para acalmar os ânimos, o imperador nomeou uma comissão de dez brasileiros nato e incumbiu-os de elaborar uma constituição para o país no praz de 40 dias.</a:t>
            </a:r>
          </a:p>
          <a:p>
            <a:r>
              <a:rPr lang="pt-BR"/>
              <a:t>Terminando o trabalho, no dia 25 de março de 1824, D. Pedro </a:t>
            </a:r>
            <a:r>
              <a:rPr lang="pt-BR" err="1"/>
              <a:t>autorgou</a:t>
            </a:r>
            <a:r>
              <a:rPr lang="pt-BR"/>
              <a:t> a primeira Constituição brasileira. Uma Constituição que conferia mais poderes ao imperador.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2535</Words>
  <Application>Microsoft Office PowerPoint</Application>
  <PresentationFormat>Apresentação na tela (4:3)</PresentationFormat>
  <Paragraphs>133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Facetado</vt:lpstr>
      <vt:lpstr>Brasil – Primeiro Reinado</vt:lpstr>
      <vt:lpstr>Consolidar a Independência</vt:lpstr>
      <vt:lpstr>Apresentação do PowerPoint</vt:lpstr>
      <vt:lpstr>Reconhecimento internacional da Independência</vt:lpstr>
      <vt:lpstr>Vantagens comerciais para o estrangeiro</vt:lpstr>
      <vt:lpstr>Primeira Constituição Brasileira</vt:lpstr>
      <vt:lpstr>Projeto de Constituição da Assembléia de 1823</vt:lpstr>
      <vt:lpstr>Reação de D. Pedro I</vt:lpstr>
      <vt:lpstr>D. Pedro autorga a primeira Constituição</vt:lpstr>
      <vt:lpstr>Principais Características da Constituição de 1824</vt:lpstr>
      <vt:lpstr>Organização dos Poderes do Estado</vt:lpstr>
      <vt:lpstr>Sistema Eleitoral</vt:lpstr>
      <vt:lpstr>Reação entre Igreja e Estado</vt:lpstr>
      <vt:lpstr>Constituição de 1824: os direitos que a maioria do povo nunca viu</vt:lpstr>
      <vt:lpstr>Questões</vt:lpstr>
      <vt:lpstr>Confederação do Equador</vt:lpstr>
      <vt:lpstr>Objetivos da Revolta</vt:lpstr>
      <vt:lpstr>Repressão contra o movimento</vt:lpstr>
      <vt:lpstr>Guerra Cisplatina</vt:lpstr>
      <vt:lpstr>Resultado do Conflito</vt:lpstr>
      <vt:lpstr>Questões</vt:lpstr>
      <vt:lpstr>Abdicação de D. Pedro I </vt:lpstr>
      <vt:lpstr>Fatores políticos</vt:lpstr>
      <vt:lpstr>Sucessão Monarquia Portuguesa</vt:lpstr>
      <vt:lpstr>Fatores econômicos</vt:lpstr>
      <vt:lpstr>Estopim da Crise </vt:lpstr>
      <vt:lpstr>Ultima cartada de D. Pedro I</vt:lpstr>
      <vt:lpstr>Rumos da abdicação</vt:lpstr>
      <vt:lpstr>Questões</vt:lpstr>
      <vt:lpstr>Reflexão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Brasil – Primeiro Reinado</dc:title>
  <dc:creator>BRUNO FERREIRA</dc:creator>
  <cp:lastModifiedBy>BRUNO FERREIRA</cp:lastModifiedBy>
  <cp:revision>1</cp:revision>
  <dcterms:created xsi:type="dcterms:W3CDTF">2019-07-01T12:38:31Z</dcterms:created>
  <dcterms:modified xsi:type="dcterms:W3CDTF">2019-07-01T12:41:13Z</dcterms:modified>
</cp:coreProperties>
</file>