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501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80AECD-F12B-42E2-A7D1-D40531034870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A429FD-4D9B-4C6B-B418-924AF331B93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0941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/>
              <a:t>Muito obrigado pelo tempo de vocês;</a:t>
            </a:r>
          </a:p>
          <a:p>
            <a:pPr rtl="0"/>
            <a:endParaRPr lang="pt-BR" dirty="0"/>
          </a:p>
          <a:p>
            <a:pPr rtl="0"/>
            <a:r>
              <a:rPr lang="pt-BR" dirty="0"/>
              <a:t>Esse momento é para vocês, não pra mim;</a:t>
            </a:r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6DF8F48A-6110-47DA-8521-A1D1FFD22FEF}" type="slidenum">
              <a:rPr lang="pt-BR" smtClean="0"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142675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t-BR" dirty="0"/>
              <a:t>Raiz do produto;</a:t>
            </a:r>
            <a:br>
              <a:rPr lang="pt-BR" dirty="0"/>
            </a:br>
            <a:br>
              <a:rPr lang="pt-BR" dirty="0"/>
            </a:br>
            <a:r>
              <a:rPr lang="pt-BR" dirty="0"/>
              <a:t>Temporal (começo, meio e fim);</a:t>
            </a:r>
          </a:p>
          <a:p>
            <a:endParaRPr lang="pt-BR" dirty="0"/>
          </a:p>
          <a:p>
            <a:r>
              <a:rPr lang="pt-BR" dirty="0"/>
              <a:t>Atemporal (repositório “vivo”);</a:t>
            </a: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DF8F48A-6110-47DA-8521-A1D1FFD22FEF}" type="slidenum">
              <a:rPr lang="pt-BR" noProof="0" smtClean="0"/>
              <a:t>2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863912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2224B5-F85F-43CA-A6D3-C95FBA2C82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95B0A03-6DB6-4372-B27A-157EBF36B6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CFAB05CF-432D-4322-8633-D41FDDEC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606A280-D52B-4ACB-B49D-4D0B0E04DA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CDFE015-A030-4250-86E5-5F5CAC95B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0907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13D850-520A-40B0-8815-32AED0563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50D9B2B-BA76-45FC-9134-141CE62B74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B32E5D4-D285-46CA-8352-9CFC09E63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BE78605-E1DC-480A-8AE3-16AB6891E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1B5BC96-4D2F-4652-8F70-F178BA755E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631517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98E94B-EB1B-4B71-BA36-8436EDB10E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AA70D53-56FC-4F8F-A1D5-ABB4078669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80260160-D7F4-43E2-885A-8DD8C9C29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6482E28-5B42-4A89-A667-1827CC0EEB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F1DD0E8-9856-4D47-AA30-61026CC470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930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933DAE-73BF-4AC7-AF46-17DD894CEF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C20C819-9FC2-408F-8B93-AC4A03E5D9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B84BF90-E356-4445-A39B-AFF79B605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738B5D2-7237-41B8-ADC8-962890145C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4D21D82-64FF-4F22-8233-1E56E66ED1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91102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A397CD5-A3ED-44BD-9DF4-827A6AE9D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98CF19D-C5E8-4EFE-BB5A-B6A1D4AD77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8657446-9709-408F-986E-A380EC1A5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40F9E1F-29AA-46A1-9C04-EAA7508217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D8D4CFB-338F-4433-B212-473DB8C129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69042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532FB6-7C90-43FB-9112-05F36864C6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A8F558A-0AB9-4174-88FF-95C57ECB01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B34EC3D-5606-46ED-A462-07FC1D215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6A2CF4E-A60F-4D1A-B089-7CBB25035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3936BA5-C53C-48DE-AEE1-E288C52D83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3B700A98-93F7-4B40-A44E-A4DDF2FFBC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73010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9BEC368-A602-4A67-BB94-54127644D9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D58CD9F9-B702-40F7-9F5F-A92E82A8FE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993D4627-6422-4E80-B3A6-836A903EF7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E9E7FE54-5D63-45E2-8EFB-972373056C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E225FE4-09A4-4CE0-B095-EC8834EA7B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9CF7ABF6-462F-40AC-86B3-3EF5E9A9E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F67590EB-F8F0-4818-B39E-E811EB736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8B3878A2-970A-4CB5-971B-4D905E67E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66368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8312A17-0B8F-4153-BFC0-0B03D55AB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89EEB767-A42F-445D-BE5D-71CE6D0A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F8F070A-4FE5-4FC1-BD27-27E2153E93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923C469-4547-4BF2-AAB3-2F40E3FF31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67003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77B04E4C-B9E7-475E-8840-8A334D2D65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A2B483E-444D-4017-B663-BEB4E59545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158128D-639F-44E1-B06F-D36470C20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3050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4D05A70-2262-4961-A481-E504E0C49A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842E21C-C3DB-420B-BA3D-EDFE7F65F9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A531DB6-6C23-4162-AE6B-C24F5BE4D9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7A5027C-B730-4ABE-8BF9-F9EEF73AAC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574372A-5210-446D-AAD0-AFC361F87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6E30F2EB-C8DA-44E1-89DC-0C9EBE6300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081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BED54-7427-47F7-93BA-A656F3CBF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730BBDE-30FB-473B-9E9D-DF0E648EF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353B07E-8657-4D86-9669-085104DA56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5B3D919-3A4F-493B-A788-EF8B9E8F6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10425AC8-E394-47F2-B8FF-F028C4DDE8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81581B2-08FA-439F-BD11-C3322B8F5C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87404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18783AF-38BD-42D2-9D3B-430C51A7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5C68C2C-718B-4402-8CD1-A72335FC0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EF032C4-552A-4D18-9F20-93252523E3D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0DE46-D144-4B14-928E-E1311C2AD59A}" type="datetimeFigureOut">
              <a:rPr lang="pt-BR" smtClean="0"/>
              <a:t>22/03/2021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0D0A69F-FFDA-4B4D-9923-A8C10A5F2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CDFA9AB-530C-4578-82E6-BE4FA29E7B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AC8DA-45C3-4EF6-BE5B-FE99FD9448BB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5304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hyperlink" Target="https://docs.google.com/forms/d/e/1FAIpQLSc-i5_dVMrvdEXuOmDTtC_KrRn1GY-D4NzNNpA7L5taj0QqlA/viewform" TargetMode="External"/><Relationship Id="rId7" Type="http://schemas.openxmlformats.org/officeDocument/2006/relationships/image" Target="../media/image5.pn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hyperlink" Target="https://forms.gle/VB6vBChuRHSUT8Kg9?fbclid=IwAR2H6elkTxcTtiS6wLTIY-PrNHOMGzPNBAaIDCRRoczyM7vFCeK90MySLy4" TargetMode="External"/><Relationship Id="rId10" Type="http://schemas.openxmlformats.org/officeDocument/2006/relationships/image" Target="../media/image8.png"/><Relationship Id="rId4" Type="http://schemas.openxmlformats.org/officeDocument/2006/relationships/hyperlink" Target="https://learnenglish.britishcouncil.org/general-english/podcasts/series-1/episode-02" TargetMode="External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 hidden="1">
            <a:extLst>
              <a:ext uri="{FF2B5EF4-FFF2-40B4-BE49-F238E27FC236}">
                <a16:creationId xmlns:a16="http://schemas.microsoft.com/office/drawing/2014/main" id="{016C325E-5B69-4D07-BBFB-7DB217A69D4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r>
              <a:rPr lang="pt-BR" dirty="0"/>
              <a:t>Recursos humanos slide 1</a:t>
            </a:r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3A35B7EF-7CC5-4F53-8D23-34277C79B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1</a:t>
            </a:fld>
            <a:endParaRPr lang="pt-BR" noProof="0" dirty="0"/>
          </a:p>
        </p:txBody>
      </p:sp>
      <p:pic>
        <p:nvPicPr>
          <p:cNvPr id="10" name="Imagem 4">
            <a:extLst>
              <a:ext uri="{FF2B5EF4-FFF2-40B4-BE49-F238E27FC236}">
                <a16:creationId xmlns:a16="http://schemas.microsoft.com/office/drawing/2014/main" id="{23C8BC1A-AABE-CC4D-B0DB-3087F971476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8113800" y="2339541"/>
            <a:ext cx="3240000" cy="3240000"/>
          </a:xfrm>
          <a:prstGeom prst="rect">
            <a:avLst/>
          </a:prstGeom>
        </p:spPr>
      </p:pic>
      <p:sp>
        <p:nvSpPr>
          <p:cNvPr id="11" name="Caixa de texto 1">
            <a:extLst>
              <a:ext uri="{FF2B5EF4-FFF2-40B4-BE49-F238E27FC236}">
                <a16:creationId xmlns:a16="http://schemas.microsoft.com/office/drawing/2014/main" id="{1377C9C3-4635-134C-BF5B-CA5C03907148}"/>
              </a:ext>
            </a:extLst>
          </p:cNvPr>
          <p:cNvSpPr txBox="1"/>
          <p:nvPr/>
        </p:nvSpPr>
        <p:spPr>
          <a:xfrm>
            <a:off x="1183820" y="738390"/>
            <a:ext cx="5242145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rtl="0"/>
            <a:r>
              <a:rPr lang="pt-BR" sz="38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COMUNIDADE DA GRINGA</a:t>
            </a:r>
          </a:p>
        </p:txBody>
      </p:sp>
      <p:cxnSp>
        <p:nvCxnSpPr>
          <p:cNvPr id="12" name="Conector Reto 3">
            <a:extLst>
              <a:ext uri="{FF2B5EF4-FFF2-40B4-BE49-F238E27FC236}">
                <a16:creationId xmlns:a16="http://schemas.microsoft.com/office/drawing/2014/main" id="{6C8DE5B7-6A4E-EE43-B364-8E754BCC59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740229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Oval 12">
            <a:extLst>
              <a:ext uri="{FF2B5EF4-FFF2-40B4-BE49-F238E27FC236}">
                <a16:creationId xmlns:a16="http://schemas.microsoft.com/office/drawing/2014/main" id="{BEB65DC3-DF92-514F-9483-877DC81F9E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8F872A8-8DCC-9447-8BA1-43E7B532DF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13852" y="6330880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latin typeface="+mj-lt"/>
            </a:endParaRPr>
          </a:p>
        </p:txBody>
      </p:sp>
      <p:pic>
        <p:nvPicPr>
          <p:cNvPr id="15" name="Imagem 4">
            <a:extLst>
              <a:ext uri="{FF2B5EF4-FFF2-40B4-BE49-F238E27FC236}">
                <a16:creationId xmlns:a16="http://schemas.microsoft.com/office/drawing/2014/main" id="{74A6C387-A769-A441-9707-7D2F41FA292C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/>
          <a:stretch/>
        </p:blipFill>
        <p:spPr>
          <a:xfrm>
            <a:off x="4476000" y="2339541"/>
            <a:ext cx="3240000" cy="3240000"/>
          </a:xfrm>
          <a:prstGeom prst="rect">
            <a:avLst/>
          </a:prstGeom>
        </p:spPr>
      </p:pic>
      <p:pic>
        <p:nvPicPr>
          <p:cNvPr id="16" name="Imagem 4">
            <a:extLst>
              <a:ext uri="{FF2B5EF4-FFF2-40B4-BE49-F238E27FC236}">
                <a16:creationId xmlns:a16="http://schemas.microsoft.com/office/drawing/2014/main" id="{D50EAF14-72CD-104A-9152-1723462D264F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838200" y="2339541"/>
            <a:ext cx="3240000" cy="32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2044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6" name="Conector Reto 109">
            <a:extLst>
              <a:ext uri="{FF2B5EF4-FFF2-40B4-BE49-F238E27FC236}">
                <a16:creationId xmlns:a16="http://schemas.microsoft.com/office/drawing/2014/main" id="{81FAD119-56A9-4FCD-B3EE-431BAAC5F1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/>
        </p:nvCxnSpPr>
        <p:spPr>
          <a:xfrm>
            <a:off x="8836993" y="0"/>
            <a:ext cx="0" cy="6357257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5C2D5791-BECF-44B7-9A0A-99BD8166DE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615197" y="6352518"/>
            <a:ext cx="443592" cy="232296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2" name="Espaço Reservado para Número de Slide 1">
            <a:extLst>
              <a:ext uri="{FF2B5EF4-FFF2-40B4-BE49-F238E27FC236}">
                <a16:creationId xmlns:a16="http://schemas.microsoft.com/office/drawing/2014/main" id="{7B822798-F27D-4E22-82E5-F13A7B659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ED6580AB-5C3C-4B4F-8E2A-8B7A0A8CE695}" type="slidenum">
              <a:rPr lang="pt-BR" noProof="0" smtClean="0"/>
              <a:t>2</a:t>
            </a:fld>
            <a:endParaRPr lang="pt-BR" noProof="0" dirty="0"/>
          </a:p>
        </p:txBody>
      </p:sp>
      <p:sp>
        <p:nvSpPr>
          <p:cNvPr id="22" name="Caixa de texto 1">
            <a:extLst>
              <a:ext uri="{FF2B5EF4-FFF2-40B4-BE49-F238E27FC236}">
                <a16:creationId xmlns:a16="http://schemas.microsoft.com/office/drawing/2014/main" id="{23912AE7-9599-3345-951F-A5AB39227C28}"/>
              </a:ext>
            </a:extLst>
          </p:cNvPr>
          <p:cNvSpPr txBox="1"/>
          <p:nvPr/>
        </p:nvSpPr>
        <p:spPr>
          <a:xfrm>
            <a:off x="852180" y="762466"/>
            <a:ext cx="7515338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pt-BR" sz="2400" b="1" dirty="0" err="1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Intermediate</a:t>
            </a:r>
            <a:r>
              <a:rPr lang="pt-BR" sz="2400" b="1" dirty="0">
                <a:solidFill>
                  <a:srgbClr val="002060"/>
                </a:solidFill>
                <a:latin typeface="+mj-lt"/>
                <a:cs typeface="Segoe UI" panose="020B0502040204020203" pitchFamily="34" charset="0"/>
              </a:rPr>
              <a:t> – Superlatives – Aula 08 – 22.12.2020</a:t>
            </a:r>
          </a:p>
        </p:txBody>
      </p:sp>
      <p:sp>
        <p:nvSpPr>
          <p:cNvPr id="23" name="Retângulo 7">
            <a:extLst>
              <a:ext uri="{FF2B5EF4-FFF2-40B4-BE49-F238E27FC236}">
                <a16:creationId xmlns:a16="http://schemas.microsoft.com/office/drawing/2014/main" id="{2E3B401A-D6A0-1C4A-800B-86874FD7E871}"/>
              </a:ext>
            </a:extLst>
          </p:cNvPr>
          <p:cNvSpPr/>
          <p:nvPr/>
        </p:nvSpPr>
        <p:spPr>
          <a:xfrm>
            <a:off x="1441646" y="1828161"/>
            <a:ext cx="7313528" cy="4770537"/>
          </a:xfrm>
          <a:prstGeom prst="rect">
            <a:avLst/>
          </a:prstGeom>
        </p:spPr>
        <p:txBody>
          <a:bodyPr wrap="square" lIns="0" tIns="0" rIns="0" bIns="0" rtlCol="0">
            <a:spAutoFit/>
          </a:bodyPr>
          <a:lstStyle/>
          <a:p>
            <a:r>
              <a:rPr lang="en-GB" sz="1600" dirty="0" err="1">
                <a:latin typeface="+mj-lt"/>
                <a:cs typeface="Calibri" panose="020F0502020204030204" pitchFamily="34" charset="0"/>
              </a:rPr>
              <a:t>Assista</a:t>
            </a:r>
            <a:r>
              <a:rPr lang="en-GB" sz="1600" dirty="0">
                <a:latin typeface="+mj-lt"/>
                <a:cs typeface="Calibri" panose="020F0502020204030204" pitchFamily="34" charset="0"/>
              </a:rPr>
              <a:t> a </a:t>
            </a:r>
            <a:r>
              <a:rPr lang="en-GB" sz="1600" dirty="0" err="1">
                <a:latin typeface="+mj-lt"/>
                <a:cs typeface="Calibri" panose="020F0502020204030204" pitchFamily="34" charset="0"/>
              </a:rPr>
              <a:t>lição</a:t>
            </a:r>
            <a:r>
              <a:rPr lang="en-GB" sz="1600" dirty="0">
                <a:latin typeface="+mj-lt"/>
                <a:cs typeface="Calibri" panose="020F0502020204030204" pitchFamily="34" charset="0"/>
              </a:rPr>
              <a:t>.</a:t>
            </a:r>
          </a:p>
          <a:p>
            <a:endParaRPr lang="pt-BR" sz="1400" dirty="0">
              <a:latin typeface="+mj-lt"/>
              <a:cs typeface="Calibri" panose="020F0502020204030204" pitchFamily="34" charset="0"/>
              <a:hlinkClick r:id="rId3"/>
            </a:endParaRPr>
          </a:p>
          <a:p>
            <a:endParaRPr lang="pt-BR" sz="1600" dirty="0">
              <a:latin typeface="+mj-lt"/>
              <a:cs typeface="Calibri" panose="020F0502020204030204" pitchFamily="34" charset="0"/>
              <a:hlinkClick r:id="rId3"/>
            </a:endParaRPr>
          </a:p>
          <a:p>
            <a:r>
              <a:rPr lang="pt-BR" sz="1600" dirty="0">
                <a:latin typeface="+mj-lt"/>
                <a:hlinkClick r:id="rId4"/>
              </a:rPr>
              <a:t>https://learnenglish.britishcouncil.org/general-english/podcasts/series-1/episode-02</a:t>
            </a:r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ouça o podcast, leia a transcrição e escrever novo vocabulário.</a:t>
            </a: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Faça a atividade do Podcast.</a:t>
            </a:r>
          </a:p>
          <a:p>
            <a:endParaRPr lang="pt-BR" sz="16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Faça o trabalho de casa da lição </a:t>
            </a:r>
            <a:r>
              <a:rPr lang="pt-BR" sz="1600" dirty="0">
                <a:latin typeface="+mj-lt"/>
                <a:hlinkClick r:id="rId5"/>
              </a:rPr>
              <a:t>https://forms.gle/VB6vBChuRHSUT8Kg9</a:t>
            </a:r>
            <a:endParaRPr lang="pt-BR" sz="16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Ouça o áudio do </a:t>
            </a:r>
            <a:r>
              <a:rPr lang="pt-BR" sz="1600" dirty="0" err="1">
                <a:latin typeface="+mj-lt"/>
              </a:rPr>
              <a:t>Telegram</a:t>
            </a:r>
            <a:r>
              <a:rPr lang="pt-BR" sz="1600" dirty="0">
                <a:latin typeface="+mj-lt"/>
              </a:rPr>
              <a:t>, faça perguntas e escreva vocabulário.</a:t>
            </a:r>
          </a:p>
          <a:p>
            <a:endParaRPr lang="pt-BR" sz="16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Veja um programa adolescente (20-30 minutos) em inglês na Netflix ou no YouTube.</a:t>
            </a:r>
          </a:p>
          <a:p>
            <a:endParaRPr lang="pt-BR" sz="800" dirty="0">
              <a:latin typeface="+mj-lt"/>
            </a:endParaRPr>
          </a:p>
          <a:p>
            <a:endParaRPr lang="pt-BR" sz="1600" dirty="0">
              <a:latin typeface="+mj-lt"/>
            </a:endParaRPr>
          </a:p>
          <a:p>
            <a:r>
              <a:rPr lang="pt-BR" sz="1600" dirty="0">
                <a:latin typeface="+mj-lt"/>
              </a:rPr>
              <a:t>Descanse em paz.</a:t>
            </a:r>
          </a:p>
          <a:p>
            <a:endParaRPr lang="pt-BR" sz="1600" dirty="0">
              <a:latin typeface="+mj-lt"/>
              <a:cs typeface="Calibri" panose="020F0502020204030204" pitchFamily="34" charset="0"/>
            </a:endParaRPr>
          </a:p>
        </p:txBody>
      </p:sp>
      <p:pic>
        <p:nvPicPr>
          <p:cNvPr id="24" name="Picture 23" descr="Shape&#10;&#10;Description automatically generated with low confidence">
            <a:extLst>
              <a:ext uri="{FF2B5EF4-FFF2-40B4-BE49-F238E27FC236}">
                <a16:creationId xmlns:a16="http://schemas.microsoft.com/office/drawing/2014/main" id="{6AC527D9-85E0-4F44-8FAC-7FD13323CBA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2180" y="4598880"/>
            <a:ext cx="434546" cy="434546"/>
          </a:xfrm>
          <a:prstGeom prst="rect">
            <a:avLst/>
          </a:prstGeom>
        </p:spPr>
      </p:pic>
      <p:pic>
        <p:nvPicPr>
          <p:cNvPr id="25" name="Picture 24" descr="Shape&#10;&#10;Description automatically generated with low confidence">
            <a:extLst>
              <a:ext uri="{FF2B5EF4-FFF2-40B4-BE49-F238E27FC236}">
                <a16:creationId xmlns:a16="http://schemas.microsoft.com/office/drawing/2014/main" id="{9B3E62B1-E785-FD49-9629-2CD83072050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50186" y="1760400"/>
            <a:ext cx="434546" cy="434546"/>
          </a:xfrm>
          <a:prstGeom prst="rect">
            <a:avLst/>
          </a:prstGeom>
        </p:spPr>
      </p:pic>
      <p:pic>
        <p:nvPicPr>
          <p:cNvPr id="26" name="Picture 25" descr="Shape&#10;&#10;Description automatically generated with low confidence">
            <a:extLst>
              <a:ext uri="{FF2B5EF4-FFF2-40B4-BE49-F238E27FC236}">
                <a16:creationId xmlns:a16="http://schemas.microsoft.com/office/drawing/2014/main" id="{0FEB124C-CF90-E444-AE60-867EB79B018B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41349" y="5308500"/>
            <a:ext cx="434546" cy="434546"/>
          </a:xfrm>
          <a:prstGeom prst="rect">
            <a:avLst/>
          </a:prstGeom>
        </p:spPr>
      </p:pic>
      <p:pic>
        <p:nvPicPr>
          <p:cNvPr id="27" name="Picture 26" descr="Shape&#10;&#10;Description automatically generated with low confidence">
            <a:extLst>
              <a:ext uri="{FF2B5EF4-FFF2-40B4-BE49-F238E27FC236}">
                <a16:creationId xmlns:a16="http://schemas.microsoft.com/office/drawing/2014/main" id="{13FE369A-647D-B447-9049-F2C89970A01F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838200" y="6018120"/>
            <a:ext cx="434546" cy="434546"/>
          </a:xfrm>
          <a:prstGeom prst="rect">
            <a:avLst/>
          </a:prstGeom>
        </p:spPr>
      </p:pic>
      <p:pic>
        <p:nvPicPr>
          <p:cNvPr id="28" name="Picture 27" descr="Shape&#10;&#10;Description automatically generated with low confidence">
            <a:extLst>
              <a:ext uri="{FF2B5EF4-FFF2-40B4-BE49-F238E27FC236}">
                <a16:creationId xmlns:a16="http://schemas.microsoft.com/office/drawing/2014/main" id="{7B25D065-068D-3C4D-B534-A9694141823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50110" y="3889260"/>
            <a:ext cx="434546" cy="434546"/>
          </a:xfrm>
          <a:prstGeom prst="rect">
            <a:avLst/>
          </a:prstGeom>
        </p:spPr>
      </p:pic>
      <p:pic>
        <p:nvPicPr>
          <p:cNvPr id="29" name="Picture 28" descr="Shape&#10;&#10;Description automatically generated with low confidence">
            <a:extLst>
              <a:ext uri="{FF2B5EF4-FFF2-40B4-BE49-F238E27FC236}">
                <a16:creationId xmlns:a16="http://schemas.microsoft.com/office/drawing/2014/main" id="{3B9CE31B-CA0B-7A49-A5D0-0FAAD2168D4A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44122" y="2470020"/>
            <a:ext cx="434546" cy="434546"/>
          </a:xfrm>
          <a:prstGeom prst="rect">
            <a:avLst/>
          </a:prstGeom>
        </p:spPr>
      </p:pic>
      <p:pic>
        <p:nvPicPr>
          <p:cNvPr id="30" name="Picture 29" descr="Shape&#10;&#10;Description automatically generated with low confidence">
            <a:extLst>
              <a:ext uri="{FF2B5EF4-FFF2-40B4-BE49-F238E27FC236}">
                <a16:creationId xmlns:a16="http://schemas.microsoft.com/office/drawing/2014/main" id="{C5B3EBCF-B929-F747-BBFF-1E68E2E25AC0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846752" y="3179640"/>
            <a:ext cx="434546" cy="434546"/>
          </a:xfrm>
          <a:prstGeom prst="rect">
            <a:avLst/>
          </a:prstGeom>
        </p:spPr>
      </p:pic>
      <p:pic>
        <p:nvPicPr>
          <p:cNvPr id="31" name="Imagem 5" descr="Uma imagem contendo relógio, quarto&#10;&#10;Descrição gerada automaticamente">
            <a:extLst>
              <a:ext uri="{FF2B5EF4-FFF2-40B4-BE49-F238E27FC236}">
                <a16:creationId xmlns:a16="http://schemas.microsoft.com/office/drawing/2014/main" id="{E893057D-EFA4-BE4C-AB91-DE5A576CBC5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1600" y="1760400"/>
            <a:ext cx="2700000" cy="2700000"/>
          </a:xfrm>
          <a:prstGeom prst="rect">
            <a:avLst/>
          </a:prstGeom>
        </p:spPr>
      </p:pic>
      <p:sp>
        <p:nvSpPr>
          <p:cNvPr id="32" name="Oval 123">
            <a:extLst>
              <a:ext uri="{FF2B5EF4-FFF2-40B4-BE49-F238E27FC236}">
                <a16:creationId xmlns:a16="http://schemas.microsoft.com/office/drawing/2014/main" id="{6BBD9628-9677-A041-BD54-E6B5C911E2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8807928" y="567838"/>
            <a:ext cx="52754" cy="52754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64855550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123</Words>
  <Application>Microsoft Office PowerPoint</Application>
  <PresentationFormat>Widescreen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Segoe UI</vt:lpstr>
      <vt:lpstr>Tema do Office</vt:lpstr>
      <vt:lpstr>Recursos humanos slide 1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Recursos humanos slide 1</dc:title>
  <dc:creator>User</dc:creator>
  <cp:lastModifiedBy>Raquel</cp:lastModifiedBy>
  <cp:revision>15</cp:revision>
  <dcterms:created xsi:type="dcterms:W3CDTF">2021-02-07T21:38:08Z</dcterms:created>
  <dcterms:modified xsi:type="dcterms:W3CDTF">2021-03-22T22:15:15Z</dcterms:modified>
</cp:coreProperties>
</file>