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3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64E70-6B76-4D69-BDCB-61CF3099089F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FE76B-E295-46D9-AE60-E3D08A734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378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0237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1C1A3-6108-4093-925A-E8DDD0E2F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ACBA76-37BB-4427-A268-FF17DE5CE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242F35-2D0C-4C19-9D93-2C2F6EF7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99BB5A-B4A8-42A4-9AA1-EFFBF10C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C695CC-5B6E-48F8-A816-7D044C5E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12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2E437-EE47-48C1-BBE6-BCE6FB372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95CCE3C-7E09-4997-85C0-118340F39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85618D-9E59-467D-A09B-855745C2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92EFA0-5DFE-462B-B3F4-2C733630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434774-FDF7-4956-A7C6-41C94DB6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60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BE9A94-495B-4AA2-9775-7C26F2A36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B1BC08-B3BE-423E-A21D-B33CE5D20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C0A4E8-1106-4666-B713-41D56F4F7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0F8D5D-F5BC-490E-9028-276509F5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CF9182-3F79-428C-BC2E-5DB6806D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15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2DDBD-E111-4094-836D-4FCD5A22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4C561D-E6E1-4997-899D-BA1247EBA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C9EB7E-B374-41F3-9CB1-40FBFBF7E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005092-2EB6-4658-938D-D5562902F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089AB7-6417-4552-8C2B-EDBC309EA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2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9DB7A-1B02-4A76-9B43-1E7777E03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A90F6-BE7F-4F74-BB65-A26F535D5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DA9D7DD-F156-404C-90E0-699396101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0AD5A1-9DE9-4B7D-A689-2821ABD6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B10E3A-1788-41BD-A665-995863C3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50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34B7DE-57B9-4D96-AE50-8808F27D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50B276-B91B-4C7A-B86A-2977BB919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A60A67-7A0D-43DF-B75F-D58B5E7DB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FB2B65-E21B-4E35-B26D-5DCAA1CB0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5F46B3-2986-4F17-991F-8DC1D541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DFF2D1-69DB-4000-A6A0-DD1A3108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27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3E355-E015-43EA-847E-5252903C1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7FF8EB-BF43-4022-98FB-D12BEE867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128849-997B-493C-8121-C5EEA0103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5B827BD-C17F-4009-86F4-09B5AA0C3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66E3CBE-E078-4025-AD2F-82F466E1B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402BB72-6B5A-4B96-BFE3-DBB4AA9A7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F5C7A37-5F8F-42AB-9A77-9FE5E5BD1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9EF701B-E748-4868-8293-B1BD1AF8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9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2B031-FD6C-40E7-A29A-83EDD864E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45A50D3-03CF-4D10-962F-AB37D41F6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16C7D9-6994-4717-856B-AD84F7E1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9C460B9-0834-4CD6-86DD-A198555F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61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D62A8-4798-414C-9420-57382671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D2B575D-3C55-44E0-B01C-998228C72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857935F-8A1B-415E-9B61-9723C189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056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E0675-16C1-4DFE-97C8-80F5F6405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91C39F-ABD2-44B6-9159-4797A6947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87148B-F151-4679-AD4A-F85A53E0E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F10267-7576-4517-A8B2-9090E4D19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6014A-A2D6-45B4-8248-28A8B33E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0C8009-6946-4E41-BA07-2C48E06C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5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D179B-D54E-4929-AA08-8408173A1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C6639C3-83F4-4639-8226-B5BF67B96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C34BC2C-E17B-4195-8D4E-1415F32F2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C77521F-AEF0-4271-979F-8249C0C2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B57F4A-205F-4FE8-B22B-C02BB250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5CC63B-AD15-41B2-AA39-FBA80996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54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CE9E0-486A-4675-9651-5EE8A124F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2E5225-9AC7-44A2-98CB-1C1C0348B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9C63E6-E322-4E16-9639-647B937F6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C74B-7871-4062-9BCB-707BF894731C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4EDAF0-95F0-4029-A931-319775A2F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C9D0C6-42BE-488A-93A2-20E11D315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1951F-D052-4963-8435-4B8924A317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34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hyperlink" Target="https://learnenglishteens.britishcouncil.org/skills/reading/beginner-a1-reading/exam-help-messages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teens.britishcouncil.org/vocabulary/beginner-vocabulary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englisch-hilfen.de/en/exercises/questions/question_words2.htm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forms.gle/vHSB4majj6XKeVsYA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D1543E17-60F7-7740-9F22-DEDF2F0EC303}"/>
              </a:ext>
            </a:extLst>
          </p:cNvPr>
          <p:cNvSpPr txBox="1"/>
          <p:nvPr/>
        </p:nvSpPr>
        <p:spPr>
          <a:xfrm>
            <a:off x="838200" y="493012"/>
            <a:ext cx="598309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Beginner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Question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Words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08.02.2021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F35C84D3-DFA0-3940-B625-D59252F840D4}"/>
              </a:ext>
            </a:extLst>
          </p:cNvPr>
          <p:cNvSpPr/>
          <p:nvPr/>
        </p:nvSpPr>
        <p:spPr>
          <a:xfrm>
            <a:off x="1441646" y="1770803"/>
            <a:ext cx="6521620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https://forms.gle/vHSB4majj6XKeVsYA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homework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modulo 01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14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https://www.englisch-hilfen.de/en/exercises/questions/question_words2.htm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some extra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pratice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https://learnenglishteens.britishcouncil.org/vocabulary/beginner-vocabulary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Choose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some new vocabular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write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down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lease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30 words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try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revise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5 a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https://learnenglishteens.britishcouncil.org/skills/reading/beginner-a1-reading/exam-help-messages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exercises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>
                <a:latin typeface="Calibri" panose="020F0502020204030204" pitchFamily="34" charset="0"/>
                <a:cs typeface="Calibri" panose="020F0502020204030204" pitchFamily="34" charset="0"/>
              </a:rPr>
              <a:t>below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Steve and Maggie on Prime or YouTube.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vocabulary from the week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A1F6F3A9-3403-5941-96C6-D4BF1C62C3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8191F094-80F0-CC48-8780-12CCE31A13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9E950A30-571E-FD4B-9B73-D622A27509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B217F079-DA52-3B45-8820-5A9EE98719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E53BAF97-91BF-4746-A1FE-8F988354BA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650CDB7D-D1BF-F54A-8483-475BA814B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00E996CF-2C7C-514F-9D7D-269B37586BF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7" descr="Uma imagem contendo janela&#10;&#10;Descrição gerada automaticamente">
            <a:extLst>
              <a:ext uri="{FF2B5EF4-FFF2-40B4-BE49-F238E27FC236}">
                <a16:creationId xmlns:a16="http://schemas.microsoft.com/office/drawing/2014/main" id="{47A6378F-96DE-8443-8086-11954FE8DDB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15" name="Oval 123">
            <a:extLst>
              <a:ext uri="{FF2B5EF4-FFF2-40B4-BE49-F238E27FC236}">
                <a16:creationId xmlns:a16="http://schemas.microsoft.com/office/drawing/2014/main" id="{0635FCE4-785A-9644-90D7-74DE7010D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803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2021-02-07T21:35:58Z</dcterms:created>
  <dcterms:modified xsi:type="dcterms:W3CDTF">2021-02-07T21:37:37Z</dcterms:modified>
</cp:coreProperties>
</file>